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68" r:id="rId2"/>
  </p:sldMasterIdLst>
  <p:notesMasterIdLst>
    <p:notesMasterId r:id="rId93"/>
  </p:notesMasterIdLst>
  <p:handoutMasterIdLst>
    <p:handoutMasterId r:id="rId94"/>
  </p:handoutMasterIdLst>
  <p:sldIdLst>
    <p:sldId id="423" r:id="rId3"/>
    <p:sldId id="394" r:id="rId4"/>
    <p:sldId id="531" r:id="rId5"/>
    <p:sldId id="532" r:id="rId6"/>
    <p:sldId id="533" r:id="rId7"/>
    <p:sldId id="421" r:id="rId8"/>
    <p:sldId id="424" r:id="rId9"/>
    <p:sldId id="422" r:id="rId10"/>
    <p:sldId id="454" r:id="rId11"/>
    <p:sldId id="455" r:id="rId12"/>
    <p:sldId id="456" r:id="rId13"/>
    <p:sldId id="457" r:id="rId14"/>
    <p:sldId id="458" r:id="rId15"/>
    <p:sldId id="529" r:id="rId16"/>
    <p:sldId id="530" r:id="rId17"/>
    <p:sldId id="426" r:id="rId18"/>
    <p:sldId id="462" r:id="rId19"/>
    <p:sldId id="463" r:id="rId20"/>
    <p:sldId id="464" r:id="rId21"/>
    <p:sldId id="428" r:id="rId22"/>
    <p:sldId id="484" r:id="rId23"/>
    <p:sldId id="429" r:id="rId24"/>
    <p:sldId id="466" r:id="rId25"/>
    <p:sldId id="468" r:id="rId26"/>
    <p:sldId id="469" r:id="rId27"/>
    <p:sldId id="467" r:id="rId28"/>
    <p:sldId id="430" r:id="rId29"/>
    <p:sldId id="470" r:id="rId30"/>
    <p:sldId id="472" r:id="rId31"/>
    <p:sldId id="432" r:id="rId32"/>
    <p:sldId id="474" r:id="rId33"/>
    <p:sldId id="473" r:id="rId34"/>
    <p:sldId id="475" r:id="rId35"/>
    <p:sldId id="476" r:id="rId36"/>
    <p:sldId id="477" r:id="rId37"/>
    <p:sldId id="434" r:id="rId38"/>
    <p:sldId id="435" r:id="rId39"/>
    <p:sldId id="436" r:id="rId40"/>
    <p:sldId id="478" r:id="rId41"/>
    <p:sldId id="437" r:id="rId42"/>
    <p:sldId id="479" r:id="rId43"/>
    <p:sldId id="438" r:id="rId44"/>
    <p:sldId id="480" r:id="rId45"/>
    <p:sldId id="481" r:id="rId46"/>
    <p:sldId id="439" r:id="rId47"/>
    <p:sldId id="440" r:id="rId48"/>
    <p:sldId id="483" r:id="rId49"/>
    <p:sldId id="441" r:id="rId50"/>
    <p:sldId id="485" r:id="rId51"/>
    <p:sldId id="442" r:id="rId52"/>
    <p:sldId id="486" r:id="rId53"/>
    <p:sldId id="443" r:id="rId54"/>
    <p:sldId id="487" r:id="rId55"/>
    <p:sldId id="526" r:id="rId56"/>
    <p:sldId id="445" r:id="rId57"/>
    <p:sldId id="490" r:id="rId58"/>
    <p:sldId id="489" r:id="rId59"/>
    <p:sldId id="491" r:id="rId60"/>
    <p:sldId id="492" r:id="rId61"/>
    <p:sldId id="493" r:id="rId62"/>
    <p:sldId id="495" r:id="rId63"/>
    <p:sldId id="496" r:id="rId64"/>
    <p:sldId id="497" r:id="rId65"/>
    <p:sldId id="447" r:id="rId66"/>
    <p:sldId id="499" r:id="rId67"/>
    <p:sldId id="501" r:id="rId68"/>
    <p:sldId id="502" r:id="rId69"/>
    <p:sldId id="503" r:id="rId70"/>
    <p:sldId id="504" r:id="rId71"/>
    <p:sldId id="505" r:id="rId72"/>
    <p:sldId id="506" r:id="rId73"/>
    <p:sldId id="449" r:id="rId74"/>
    <p:sldId id="507" r:id="rId75"/>
    <p:sldId id="450" r:id="rId76"/>
    <p:sldId id="451" r:id="rId77"/>
    <p:sldId id="508" r:id="rId78"/>
    <p:sldId id="452" r:id="rId79"/>
    <p:sldId id="509" r:id="rId80"/>
    <p:sldId id="510" r:id="rId81"/>
    <p:sldId id="511" r:id="rId82"/>
    <p:sldId id="512" r:id="rId83"/>
    <p:sldId id="453" r:id="rId84"/>
    <p:sldId id="513" r:id="rId85"/>
    <p:sldId id="522" r:id="rId86"/>
    <p:sldId id="523" r:id="rId87"/>
    <p:sldId id="514" r:id="rId88"/>
    <p:sldId id="524" r:id="rId89"/>
    <p:sldId id="515" r:id="rId90"/>
    <p:sldId id="525" r:id="rId91"/>
    <p:sldId id="419" r:id="rId92"/>
  </p:sldIdLst>
  <p:sldSz cx="9144000" cy="6858000" type="screen4x3"/>
  <p:notesSz cx="70104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6009"/>
    <a:srgbClr val="8D0099"/>
    <a:srgbClr val="319C9C"/>
    <a:srgbClr val="6600CC"/>
    <a:srgbClr val="D8CFE3"/>
    <a:srgbClr val="CC9900"/>
    <a:srgbClr val="C89058"/>
    <a:srgbClr val="EDCCB1"/>
    <a:srgbClr val="F1D7C1"/>
    <a:srgbClr val="E8E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9368" autoAdjust="0"/>
  </p:normalViewPr>
  <p:slideViewPr>
    <p:cSldViewPr>
      <p:cViewPr>
        <p:scale>
          <a:sx n="110" d="100"/>
          <a:sy n="110" d="100"/>
        </p:scale>
        <p:origin x="174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>
        <p:scale>
          <a:sx n="200" d="100"/>
          <a:sy n="200" d="100"/>
        </p:scale>
        <p:origin x="-960" y="-78"/>
      </p:cViewPr>
      <p:guideLst>
        <p:guide orient="horz" pos="295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26456"/>
            <a:ext cx="7010400" cy="468630"/>
          </a:xfrm>
          <a:prstGeom prst="rect">
            <a:avLst/>
          </a:prstGeom>
        </p:spPr>
        <p:txBody>
          <a:bodyPr vert="horz" lIns="93593" tIns="46796" rIns="93593" bIns="46796" rtlCol="0"/>
          <a:lstStyle>
            <a:lvl1pPr algn="l">
              <a:defRPr sz="1200"/>
            </a:lvl1pPr>
          </a:lstStyle>
          <a:p>
            <a:pPr algn="ctr">
              <a:lnSpc>
                <a:spcPts val="1548"/>
              </a:lnSpc>
            </a:pPr>
            <a:r>
              <a:rPr lang="en-US" sz="1300" b="1" dirty="0" smtClean="0">
                <a:latin typeface="Tahoma" pitchFamily="34" charset="0"/>
                <a:cs typeface="Tahoma" pitchFamily="34" charset="0"/>
              </a:rPr>
              <a:t>Shared Parenting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b="1" dirty="0" smtClean="0">
                <a:latin typeface="Tahoma" pitchFamily="34" charset="0"/>
                <a:cs typeface="Tahoma" pitchFamily="34" charset="0"/>
              </a:rPr>
            </a:br>
            <a:r>
              <a:rPr lang="en-US" sz="1100" dirty="0" smtClean="0">
                <a:latin typeface="Tahoma" pitchFamily="34" charset="0"/>
                <a:cs typeface="Tahoma" pitchFamily="34" charset="0"/>
              </a:rPr>
              <a:t>Meetings 1-8</a:t>
            </a:r>
            <a:endParaRPr lang="en-US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61977" y="8724900"/>
            <a:ext cx="2432050" cy="468630"/>
          </a:xfrm>
          <a:prstGeom prst="rect">
            <a:avLst/>
          </a:prstGeom>
        </p:spPr>
        <p:txBody>
          <a:bodyPr vert="horz" lIns="93593" tIns="46796" rIns="93593" bIns="46796" rtlCol="0" anchor="b"/>
          <a:lstStyle>
            <a:lvl1pPr algn="l">
              <a:defRPr sz="1200"/>
            </a:lvl1pPr>
          </a:lstStyle>
          <a:p>
            <a:r>
              <a:rPr lang="en-US" sz="800" dirty="0" smtClean="0">
                <a:latin typeface="Tahoma" pitchFamily="34" charset="0"/>
                <a:cs typeface="Tahoma" pitchFamily="34" charset="0"/>
              </a:rPr>
              <a:t>© 2010 Research Foundation of SUNY/BSC/CDHS</a:t>
            </a:r>
            <a:endParaRPr lang="en-US" sz="8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84201" y="8959215"/>
            <a:ext cx="27019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242311" y="8903970"/>
            <a:ext cx="481965" cy="171087"/>
          </a:xfrm>
          <a:prstGeom prst="rect">
            <a:avLst/>
          </a:prstGeom>
        </p:spPr>
        <p:txBody>
          <a:bodyPr vert="horz" lIns="93593" tIns="46796" rIns="93593" bIns="46796" rtlCol="0" anchor="b"/>
          <a:lstStyle>
            <a:lvl1pPr algn="r">
              <a:defRPr sz="1200"/>
            </a:lvl1pPr>
          </a:lstStyle>
          <a:p>
            <a:pPr algn="ctr"/>
            <a:fld id="{22B1FD09-027D-4576-A596-7AE087AB8CF0}" type="slidenum">
              <a:rPr lang="en-US" sz="1000" smtClean="0">
                <a:latin typeface="Tahoma" pitchFamily="34" charset="0"/>
                <a:cs typeface="Tahoma" pitchFamily="34" charset="0"/>
              </a:rPr>
              <a:pPr algn="ctr"/>
              <a:t>‹#›</a:t>
            </a:fld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5511927" y="8720981"/>
            <a:ext cx="1168400" cy="468630"/>
          </a:xfrm>
          <a:prstGeom prst="rect">
            <a:avLst/>
          </a:prstGeom>
        </p:spPr>
        <p:txBody>
          <a:bodyPr vert="horz" lIns="93593" tIns="46796" rIns="93593" bIns="46796" rtlCol="0" anchor="b"/>
          <a:lstStyle>
            <a:lvl1pPr algn="l">
              <a:defRPr sz="1200"/>
            </a:lvl1pPr>
          </a:lstStyle>
          <a:p>
            <a:pPr defTabSz="885393"/>
            <a:r>
              <a:rPr lang="en-US" sz="800" dirty="0" smtClean="0">
                <a:latin typeface="Tahoma" pitchFamily="34" charset="0"/>
                <a:cs typeface="Tahoma" pitchFamily="34" charset="0"/>
              </a:rPr>
              <a:t>Revised June 2010</a:t>
            </a:r>
            <a:endParaRPr lang="en-US" sz="8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724276" y="8961991"/>
            <a:ext cx="27019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038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630"/>
          </a:xfrm>
          <a:prstGeom prst="rect">
            <a:avLst/>
          </a:prstGeom>
        </p:spPr>
        <p:txBody>
          <a:bodyPr vert="horz" lIns="93593" tIns="46796" rIns="93593" bIns="467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3593" tIns="46796" rIns="93593" bIns="46796" rtlCol="0"/>
          <a:lstStyle>
            <a:lvl1pPr algn="r">
              <a:defRPr sz="1200"/>
            </a:lvl1pPr>
          </a:lstStyle>
          <a:p>
            <a:fld id="{C217BEB9-0F51-4C8E-9CF5-36E16F502E98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93" tIns="46796" rIns="93593" bIns="467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vert="horz" lIns="93593" tIns="46796" rIns="93593" bIns="467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37840" cy="468630"/>
          </a:xfrm>
          <a:prstGeom prst="rect">
            <a:avLst/>
          </a:prstGeom>
        </p:spPr>
        <p:txBody>
          <a:bodyPr vert="horz" lIns="93593" tIns="46796" rIns="93593" bIns="467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02343"/>
            <a:ext cx="3037840" cy="468630"/>
          </a:xfrm>
          <a:prstGeom prst="rect">
            <a:avLst/>
          </a:prstGeom>
        </p:spPr>
        <p:txBody>
          <a:bodyPr vert="horz" lIns="93593" tIns="46796" rIns="93593" bIns="46796" rtlCol="0" anchor="b"/>
          <a:lstStyle>
            <a:lvl1pPr algn="r">
              <a:defRPr sz="1200"/>
            </a:lvl1pPr>
          </a:lstStyle>
          <a:p>
            <a:fld id="{3947312D-3A55-406F-BC7B-FBE48D702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83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882E7-6DD5-47A5-A45D-2EACE4E163C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78A3E7-5199-420B-B4B7-F034BE4D4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882E7-6DD5-47A5-A45D-2EACE4E163C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78A3E7-5199-420B-B4B7-F034BE4D4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882E7-6DD5-47A5-A45D-2EACE4E163C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78A3E7-5199-420B-B4B7-F034BE4D4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accent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B15CF4-8C32-4B65-809F-783912D45B4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21424-0764-41B8-985E-C48C8360E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B15CF4-8C32-4B65-809F-783912D45B4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21424-0764-41B8-985E-C48C8360E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accent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B15CF4-8C32-4B65-809F-783912D45B4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21424-0764-41B8-985E-C48C8360E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B15CF4-8C32-4B65-809F-783912D45B4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21424-0764-41B8-985E-C48C8360E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accent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B15CF4-8C32-4B65-809F-783912D45B4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21424-0764-41B8-985E-C48C8360E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B15CF4-8C32-4B65-809F-783912D45B4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21424-0764-41B8-985E-C48C8360E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B15CF4-8C32-4B65-809F-783912D45B4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21424-0764-41B8-985E-C48C8360E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>
            <a:norm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763000" cy="5059363"/>
          </a:xfrm>
        </p:spPr>
        <p:txBody>
          <a:bodyPr/>
          <a:lstStyle>
            <a:lvl1pPr>
              <a:lnSpc>
                <a:spcPts val="4600"/>
              </a:lnSpc>
              <a:spcBef>
                <a:spcPts val="0"/>
              </a:spcBef>
              <a:spcAft>
                <a:spcPts val="2500"/>
              </a:spcAft>
              <a:defRPr sz="4300" b="1"/>
            </a:lvl1pPr>
            <a:lvl2pPr marL="1147763" indent="-346075">
              <a:spcBef>
                <a:spcPts val="0"/>
              </a:spcBef>
              <a:spcAft>
                <a:spcPts val="1200"/>
              </a:spcAft>
              <a:buClr>
                <a:srgbClr val="C96009"/>
              </a:buClr>
              <a:defRPr sz="3200" b="1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B15CF4-8C32-4B65-809F-783912D45B4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21424-0764-41B8-985E-C48C8360E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B15CF4-8C32-4B65-809F-783912D45B4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21424-0764-41B8-985E-C48C8360E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B15CF4-8C32-4B65-809F-783912D45B4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21424-0764-41B8-985E-C48C8360E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882E7-6DD5-47A5-A45D-2EACE4E163C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78A3E7-5199-420B-B4B7-F034BE4D4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882E7-6DD5-47A5-A45D-2EACE4E163C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78A3E7-5199-420B-B4B7-F034BE4D4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882E7-6DD5-47A5-A45D-2EACE4E163C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78A3E7-5199-420B-B4B7-F034BE4D4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882E7-6DD5-47A5-A45D-2EACE4E163C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78A3E7-5199-420B-B4B7-F034BE4D4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882E7-6DD5-47A5-A45D-2EACE4E163C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78A3E7-5199-420B-B4B7-F034BE4D4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882E7-6DD5-47A5-A45D-2EACE4E163C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78A3E7-5199-420B-B4B7-F034BE4D4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882E7-6DD5-47A5-A45D-2EACE4E163C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78A3E7-5199-420B-B4B7-F034BE4D4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882E7-6DD5-47A5-A45D-2EACE4E163C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78A3E7-5199-420B-B4B7-F034BE4D4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/>
          <p:nvPr userDrawn="1"/>
        </p:nvSpPr>
        <p:spPr>
          <a:xfrm rot="16200000">
            <a:off x="8115300" y="5829300"/>
            <a:ext cx="990600" cy="1066800"/>
          </a:xfrm>
          <a:prstGeom prst="rtTriangle">
            <a:avLst/>
          </a:prstGeom>
          <a:solidFill>
            <a:srgbClr val="D6E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D6E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 bwMode="auto">
          <a:xfrm rot="5400000">
            <a:off x="4419600" y="2139696"/>
            <a:ext cx="304800" cy="9144000"/>
          </a:xfrm>
          <a:prstGeom prst="rect">
            <a:avLst/>
          </a:prstGeom>
          <a:solidFill>
            <a:srgbClr val="EDCCB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 userDrawn="1"/>
        </p:nvSpPr>
        <p:spPr bwMode="auto">
          <a:xfrm rot="5400000">
            <a:off x="4572000" y="1904999"/>
            <a:ext cx="0" cy="9144000"/>
          </a:xfrm>
          <a:prstGeom prst="line">
            <a:avLst/>
          </a:prstGeom>
          <a:noFill/>
          <a:ln w="38100" cap="flat" cmpd="sng" algn="ctr">
            <a:solidFill>
              <a:srgbClr val="C960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 userDrawn="1"/>
        </p:nvSpPr>
        <p:spPr bwMode="auto">
          <a:xfrm rot="5400000">
            <a:off x="4572000" y="2133599"/>
            <a:ext cx="0" cy="9144000"/>
          </a:xfrm>
          <a:prstGeom prst="line">
            <a:avLst/>
          </a:prstGeom>
          <a:noFill/>
          <a:ln w="76200" cap="flat" cmpd="sng" algn="ctr">
            <a:solidFill>
              <a:srgbClr val="C96009">
                <a:alpha val="3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 userDrawn="1"/>
        </p:nvSpPr>
        <p:spPr bwMode="auto">
          <a:xfrm rot="5400000">
            <a:off x="4572000" y="2057399"/>
            <a:ext cx="0" cy="9144000"/>
          </a:xfrm>
          <a:prstGeom prst="line">
            <a:avLst/>
          </a:prstGeom>
          <a:noFill/>
          <a:ln w="9525" cap="flat" cmpd="sng" algn="ctr">
            <a:solidFill>
              <a:srgbClr val="C960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© 2014 New York State Office of Children and Family Services.</a:t>
            </a:r>
            <a:endParaRPr lang="en-US" sz="900" i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C96009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96009"/>
        </a:buClr>
        <a:buFont typeface="Wingdings" pitchFamily="2" charset="2"/>
        <a:buChar char="§"/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© 2014 New York State Office of Children and Family Services.</a:t>
            </a:r>
            <a:endParaRPr lang="en-US" sz="900" i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6E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0668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5400"/>
              </a:lnSpc>
              <a:spcBef>
                <a:spcPts val="600"/>
              </a:spcBef>
              <a:spcAft>
                <a:spcPts val="2300"/>
              </a:spcAft>
            </a:pPr>
            <a:r>
              <a:rPr lang="en-US" sz="6000" b="1" dirty="0" smtClean="0">
                <a:latin typeface="Tahoma" pitchFamily="34" charset="0"/>
                <a:cs typeface="Tahoma" pitchFamily="34" charset="0"/>
              </a:rPr>
              <a:t>Shared Parenting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C96009"/>
          </a:solidFill>
          <a:ln w="12700">
            <a:solidFill>
              <a:srgbClr val="C96009"/>
            </a:solidFill>
          </a:ln>
          <a:effectLst/>
          <a:scene3d>
            <a:camera prst="orthographicFront"/>
            <a:lightRig rig="threePt" dir="t"/>
          </a:scene3d>
          <a:sp3d extrusionH="82550"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27432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3300"/>
              </a:lnSpc>
              <a:spcAft>
                <a:spcPct val="50000"/>
              </a:spcAft>
            </a:pPr>
            <a:r>
              <a:rPr lang="en-US" sz="2300" spc="8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Meetings 1-8</a:t>
            </a:r>
          </a:p>
        </p:txBody>
      </p:sp>
      <p:pic>
        <p:nvPicPr>
          <p:cNvPr id="11" name="Picture 8" descr="1st Screen with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3233" y="2133600"/>
            <a:ext cx="2786500" cy="2600734"/>
          </a:xfrm>
          <a:prstGeom prst="rect">
            <a:avLst/>
          </a:prstGeom>
          <a:noFill/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6200" y="5053584"/>
            <a:ext cx="4343400" cy="76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Aft>
                <a:spcPct val="30000"/>
              </a:spcAft>
            </a:pPr>
            <a:r>
              <a:rPr lang="en-US" sz="1100" i="1" dirty="0">
                <a:latin typeface="Times New Roman" pitchFamily="18" charset="0"/>
              </a:rPr>
              <a:t>sponsored by the</a:t>
            </a:r>
          </a:p>
          <a:p>
            <a:pPr algn="r">
              <a:lnSpc>
                <a:spcPct val="108000"/>
              </a:lnSpc>
              <a:spcBef>
                <a:spcPts val="400"/>
              </a:spcBef>
            </a:pPr>
            <a:r>
              <a:rPr lang="en-US" sz="1200" b="1" dirty="0">
                <a:latin typeface="Tahoma" pitchFamily="34" charset="0"/>
              </a:rPr>
              <a:t>New York State </a:t>
            </a:r>
            <a:r>
              <a:rPr lang="en-US" sz="1200" b="1" dirty="0" smtClean="0">
                <a:latin typeface="Tahoma" pitchFamily="34" charset="0"/>
              </a:rPr>
              <a:t/>
            </a:r>
            <a:br>
              <a:rPr lang="en-US" sz="1200" b="1" dirty="0" smtClean="0">
                <a:latin typeface="Tahoma" pitchFamily="34" charset="0"/>
              </a:rPr>
            </a:br>
            <a:r>
              <a:rPr lang="en-US" sz="1200" b="1" dirty="0" smtClean="0">
                <a:latin typeface="Tahoma" pitchFamily="34" charset="0"/>
              </a:rPr>
              <a:t>Office </a:t>
            </a:r>
            <a:r>
              <a:rPr lang="en-US" sz="1200" b="1" dirty="0">
                <a:latin typeface="Tahoma" pitchFamily="34" charset="0"/>
              </a:rPr>
              <a:t>of Children and Family </a:t>
            </a:r>
            <a:r>
              <a:rPr lang="en-US" sz="1200" b="1" dirty="0" smtClean="0">
                <a:latin typeface="Tahoma" pitchFamily="34" charset="0"/>
              </a:rPr>
              <a:t>Services</a:t>
            </a:r>
            <a:endParaRPr lang="en-US" sz="1200" b="1" dirty="0">
              <a:latin typeface="Tahoma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648200" y="5029200"/>
            <a:ext cx="4343400" cy="138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ct val="30000"/>
              </a:spcAft>
            </a:pPr>
            <a:r>
              <a:rPr lang="en-US" sz="1100" i="1" dirty="0" smtClean="0">
                <a:latin typeface="Times New Roman" pitchFamily="18" charset="0"/>
              </a:rPr>
              <a:t>through </a:t>
            </a:r>
            <a:r>
              <a:rPr lang="en-US" sz="1100" i="1" dirty="0">
                <a:latin typeface="Times New Roman" pitchFamily="18" charset="0"/>
              </a:rPr>
              <a:t>a training and </a:t>
            </a:r>
            <a:r>
              <a:rPr lang="en-US" sz="1100" i="1" dirty="0" smtClean="0">
                <a:latin typeface="Times New Roman" pitchFamily="18" charset="0"/>
              </a:rPr>
              <a:t/>
            </a:r>
            <a:br>
              <a:rPr lang="en-US" sz="1100" i="1" dirty="0" smtClean="0">
                <a:latin typeface="Times New Roman" pitchFamily="18" charset="0"/>
              </a:rPr>
            </a:br>
            <a:r>
              <a:rPr lang="en-US" sz="1100" i="1" dirty="0" smtClean="0">
                <a:latin typeface="Times New Roman" pitchFamily="18" charset="0"/>
              </a:rPr>
              <a:t>administrative services agreement </a:t>
            </a:r>
            <a:r>
              <a:rPr lang="en-US" sz="1100" i="1" dirty="0">
                <a:latin typeface="Times New Roman" pitchFamily="18" charset="0"/>
              </a:rPr>
              <a:t>with the</a:t>
            </a:r>
            <a:r>
              <a:rPr lang="en-US" sz="1200" dirty="0">
                <a:latin typeface="Tahoma" pitchFamily="34" charset="0"/>
              </a:rPr>
              <a:t> </a:t>
            </a:r>
          </a:p>
          <a:p>
            <a:pPr>
              <a:lnSpc>
                <a:spcPct val="108000"/>
              </a:lnSpc>
              <a:spcBef>
                <a:spcPts val="400"/>
              </a:spcBef>
            </a:pPr>
            <a:r>
              <a:rPr lang="en-US" sz="1200" dirty="0" smtClean="0">
                <a:latin typeface="Tahoma" pitchFamily="34" charset="0"/>
              </a:rPr>
              <a:t>Research Foundation for SUNY   </a:t>
            </a:r>
            <a:br>
              <a:rPr lang="en-US" sz="1200" dirty="0" smtClean="0">
                <a:latin typeface="Tahoma" pitchFamily="34" charset="0"/>
              </a:rPr>
            </a:br>
            <a:r>
              <a:rPr lang="en-US" sz="1200" dirty="0" err="1" smtClean="0">
                <a:latin typeface="Tahoma" pitchFamily="34" charset="0"/>
              </a:rPr>
              <a:t>SUNY</a:t>
            </a:r>
            <a:r>
              <a:rPr lang="en-US" sz="1200" dirty="0" smtClean="0">
                <a:latin typeface="Tahoma" pitchFamily="34" charset="0"/>
              </a:rPr>
              <a:t> Buffalo State</a:t>
            </a:r>
          </a:p>
          <a:p>
            <a:pPr>
              <a:lnSpc>
                <a:spcPct val="108000"/>
              </a:lnSpc>
              <a:spcBef>
                <a:spcPts val="400"/>
              </a:spcBef>
            </a:pPr>
            <a:r>
              <a:rPr lang="en-US" sz="1200" b="1" dirty="0" smtClean="0">
                <a:latin typeface="Tahoma" pitchFamily="34" charset="0"/>
              </a:rPr>
              <a:t>Center </a:t>
            </a:r>
            <a:r>
              <a:rPr lang="en-US" sz="1200" b="1" dirty="0">
                <a:latin typeface="Tahoma" pitchFamily="34" charset="0"/>
              </a:rPr>
              <a:t>for Development of Human Services</a:t>
            </a:r>
          </a:p>
          <a:p>
            <a:endParaRPr lang="en-US" sz="1200" dirty="0">
              <a:latin typeface="Tahoma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 rot="5400000">
            <a:off x="4419600" y="2139696"/>
            <a:ext cx="304800" cy="9144000"/>
          </a:xfrm>
          <a:prstGeom prst="rect">
            <a:avLst/>
          </a:prstGeom>
          <a:solidFill>
            <a:srgbClr val="EDCCB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Straight Connector 23"/>
          <p:cNvSpPr>
            <a:spLocks noChangeShapeType="1"/>
          </p:cNvSpPr>
          <p:nvPr/>
        </p:nvSpPr>
        <p:spPr bwMode="auto">
          <a:xfrm rot="5400000">
            <a:off x="4572000" y="1904999"/>
            <a:ext cx="0" cy="9144000"/>
          </a:xfrm>
          <a:prstGeom prst="line">
            <a:avLst/>
          </a:prstGeom>
          <a:noFill/>
          <a:ln w="38100" cap="flat" cmpd="sng" algn="ctr">
            <a:solidFill>
              <a:srgbClr val="C960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5" name="Straight Connector 24"/>
          <p:cNvSpPr>
            <a:spLocks noChangeShapeType="1"/>
          </p:cNvSpPr>
          <p:nvPr/>
        </p:nvSpPr>
        <p:spPr bwMode="auto">
          <a:xfrm rot="5400000">
            <a:off x="4572000" y="2133599"/>
            <a:ext cx="0" cy="9144000"/>
          </a:xfrm>
          <a:prstGeom prst="line">
            <a:avLst/>
          </a:prstGeom>
          <a:noFill/>
          <a:ln w="76200" cap="flat" cmpd="sng" algn="ctr">
            <a:solidFill>
              <a:srgbClr val="C96009">
                <a:alpha val="3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 rot="5400000">
            <a:off x="4572000" y="2057399"/>
            <a:ext cx="0" cy="9144000"/>
          </a:xfrm>
          <a:prstGeom prst="line">
            <a:avLst/>
          </a:prstGeom>
          <a:noFill/>
          <a:ln w="9525" cap="flat" cmpd="sng" algn="ctr">
            <a:solidFill>
              <a:srgbClr val="C960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762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96009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Family Mapping Legend </a:t>
            </a:r>
            <a:r>
              <a:rPr lang="en-US" sz="2100" dirty="0" smtClean="0"/>
              <a:t>(2 of 4)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8D0099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495" y="1600200"/>
            <a:ext cx="2061972" cy="480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294" y="1600200"/>
            <a:ext cx="2061972" cy="480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19294" y="1675271"/>
            <a:ext cx="1905000" cy="6858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ts val="1700"/>
              </a:lnSpc>
              <a:spcBef>
                <a:spcPct val="0"/>
              </a:spcBef>
              <a:defRPr/>
            </a:pPr>
            <a:r>
              <a:rPr lang="en-US" sz="1500" b="1" dirty="0" smtClean="0">
                <a:latin typeface="Tahoma" pitchFamily="34" charset="0"/>
                <a:cs typeface="Tahoma" pitchFamily="34" charset="0"/>
              </a:rPr>
              <a:t>Minimal connection</a:t>
            </a:r>
            <a:endParaRPr kumimoji="0" lang="en-US" sz="15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990600"/>
            <a:ext cx="9144000" cy="838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2050" b="1" noProof="0" dirty="0" smtClean="0">
                <a:solidFill>
                  <a:srgbClr val="3072C2"/>
                </a:solidFill>
                <a:latin typeface="Tahoma" pitchFamily="34" charset="0"/>
                <a:cs typeface="Tahoma" pitchFamily="34" charset="0"/>
              </a:rPr>
              <a:t>Relationships are indicated by different lines between members:</a:t>
            </a:r>
            <a:endParaRPr kumimoji="0" lang="en-US" sz="2050" b="1" i="0" strike="noStrike" kern="1200" cap="none" spc="0" normalizeH="0" baseline="0" noProof="0" dirty="0">
              <a:ln>
                <a:noFill/>
              </a:ln>
              <a:solidFill>
                <a:srgbClr val="3072C2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694339" y="5593275"/>
            <a:ext cx="2286000" cy="10668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ts val="1700"/>
              </a:lnSpc>
              <a:spcBef>
                <a:spcPct val="0"/>
              </a:spcBef>
              <a:defRPr/>
            </a:pPr>
            <a:r>
              <a:rPr lang="en-US" sz="1500" b="1" dirty="0" smtClean="0">
                <a:latin typeface="Tahoma" pitchFamily="34" charset="0"/>
                <a:cs typeface="Tahoma" pitchFamily="34" charset="0"/>
              </a:rPr>
              <a:t>Family member </a:t>
            </a:r>
            <a:br>
              <a:rPr lang="en-US" sz="1500" b="1" dirty="0" smtClean="0">
                <a:latin typeface="Tahoma" pitchFamily="34" charset="0"/>
                <a:cs typeface="Tahoma" pitchFamily="34" charset="0"/>
              </a:rPr>
            </a:br>
            <a:r>
              <a:rPr lang="en-US" sz="1500" b="1" dirty="0" smtClean="0">
                <a:latin typeface="Tahoma" pitchFamily="34" charset="0"/>
                <a:cs typeface="Tahoma" pitchFamily="34" charset="0"/>
              </a:rPr>
              <a:t>who is cut off through divorce, abandonment, prison</a:t>
            </a:r>
            <a:endParaRPr kumimoji="0" lang="en-US" sz="15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19294" y="2742071"/>
            <a:ext cx="1905000" cy="6858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ts val="1700"/>
              </a:lnSpc>
              <a:spcBef>
                <a:spcPct val="0"/>
              </a:spcBef>
              <a:defRPr/>
            </a:pPr>
            <a:r>
              <a:rPr lang="en-US" sz="1500" b="1" dirty="0" smtClean="0">
                <a:latin typeface="Tahoma" pitchFamily="34" charset="0"/>
                <a:cs typeface="Tahoma" pitchFamily="34" charset="0"/>
              </a:rPr>
              <a:t>Typical connection</a:t>
            </a:r>
            <a:endParaRPr kumimoji="0" lang="en-US" sz="15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19294" y="3627977"/>
            <a:ext cx="1905000" cy="8382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ts val="1700"/>
              </a:lnSpc>
              <a:spcBef>
                <a:spcPct val="0"/>
              </a:spcBef>
              <a:defRPr/>
            </a:pPr>
            <a:r>
              <a:rPr lang="en-US" sz="1500" b="1" dirty="0" smtClean="0">
                <a:latin typeface="Tahoma" pitchFamily="34" charset="0"/>
                <a:cs typeface="Tahoma" pitchFamily="34" charset="0"/>
              </a:rPr>
              <a:t>Stronger </a:t>
            </a:r>
            <a:br>
              <a:rPr lang="en-US" sz="1500" b="1" dirty="0" smtClean="0">
                <a:latin typeface="Tahoma" pitchFamily="34" charset="0"/>
                <a:cs typeface="Tahoma" pitchFamily="34" charset="0"/>
              </a:rPr>
            </a:br>
            <a:r>
              <a:rPr lang="en-US" sz="1500" b="1" dirty="0" smtClean="0">
                <a:latin typeface="Tahoma" pitchFamily="34" charset="0"/>
                <a:cs typeface="Tahoma" pitchFamily="34" charset="0"/>
              </a:rPr>
              <a:t>than most connections</a:t>
            </a:r>
            <a:endParaRPr kumimoji="0" lang="en-US" sz="15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19294" y="4658332"/>
            <a:ext cx="1905000" cy="8382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ts val="1700"/>
              </a:lnSpc>
              <a:spcBef>
                <a:spcPct val="0"/>
              </a:spcBef>
              <a:defRPr/>
            </a:pPr>
            <a:r>
              <a:rPr lang="en-US" sz="1500" b="1" dirty="0" smtClean="0">
                <a:latin typeface="Tahoma" pitchFamily="34" charset="0"/>
                <a:cs typeface="Tahoma" pitchFamily="34" charset="0"/>
              </a:rPr>
              <a:t>Enmeshed (unclear boundaries)</a:t>
            </a:r>
            <a:endParaRPr kumimoji="0" lang="en-US" sz="15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19294" y="5701279"/>
            <a:ext cx="1905000" cy="8382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ts val="1700"/>
              </a:lnSpc>
              <a:spcBef>
                <a:spcPct val="0"/>
              </a:spcBef>
              <a:defRPr/>
            </a:pPr>
            <a:r>
              <a:rPr lang="en-US" sz="1500" b="1" dirty="0" smtClean="0">
                <a:latin typeface="Tahoma" pitchFamily="34" charset="0"/>
                <a:cs typeface="Tahoma" pitchFamily="34" charset="0"/>
              </a:rPr>
              <a:t>Nature of relationship </a:t>
            </a:r>
            <a:br>
              <a:rPr lang="en-US" sz="1500" b="1" dirty="0" smtClean="0">
                <a:latin typeface="Tahoma" pitchFamily="34" charset="0"/>
                <a:cs typeface="Tahoma" pitchFamily="34" charset="0"/>
              </a:rPr>
            </a:br>
            <a:r>
              <a:rPr lang="en-US" sz="1500" b="1" dirty="0" smtClean="0">
                <a:latin typeface="Tahoma" pitchFamily="34" charset="0"/>
                <a:cs typeface="Tahoma" pitchFamily="34" charset="0"/>
              </a:rPr>
              <a:t>is uncertain</a:t>
            </a:r>
            <a:endParaRPr kumimoji="0" lang="en-US" sz="15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694339" y="1670630"/>
            <a:ext cx="2286000" cy="6096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ts val="1700"/>
              </a:lnSpc>
              <a:spcBef>
                <a:spcPct val="0"/>
              </a:spcBef>
              <a:defRPr/>
            </a:pPr>
            <a:r>
              <a:rPr lang="en-US" sz="1500" b="1" dirty="0" smtClean="0">
                <a:latin typeface="Tahoma" pitchFamily="34" charset="0"/>
                <a:cs typeface="Tahoma" pitchFamily="34" charset="0"/>
              </a:rPr>
              <a:t>Unacknowledged conflict</a:t>
            </a:r>
            <a:endParaRPr kumimoji="0" lang="en-US" sz="15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694339" y="2840793"/>
            <a:ext cx="2286000" cy="6096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ts val="1700"/>
              </a:lnSpc>
              <a:spcBef>
                <a:spcPct val="0"/>
              </a:spcBef>
              <a:defRPr/>
            </a:pPr>
            <a:r>
              <a:rPr lang="en-US" sz="1500" b="1" dirty="0" smtClean="0">
                <a:latin typeface="Tahoma" pitchFamily="34" charset="0"/>
                <a:cs typeface="Tahoma" pitchFamily="34" charset="0"/>
              </a:rPr>
              <a:t>Mild conflict</a:t>
            </a:r>
            <a:endParaRPr kumimoji="0" lang="en-US" sz="15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694339" y="3856577"/>
            <a:ext cx="2286000" cy="6096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ts val="1700"/>
              </a:lnSpc>
              <a:spcBef>
                <a:spcPct val="0"/>
              </a:spcBef>
              <a:defRPr/>
            </a:pPr>
            <a:r>
              <a:rPr lang="en-US" sz="1500" b="1" dirty="0" smtClean="0">
                <a:latin typeface="Tahoma" pitchFamily="34" charset="0"/>
                <a:cs typeface="Tahoma" pitchFamily="34" charset="0"/>
              </a:rPr>
              <a:t>Moderate conflict</a:t>
            </a:r>
            <a:endParaRPr kumimoji="0" lang="en-US" sz="15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694339" y="4847177"/>
            <a:ext cx="2286000" cy="6096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ts val="1700"/>
              </a:lnSpc>
              <a:spcBef>
                <a:spcPct val="0"/>
              </a:spcBef>
              <a:defRPr/>
            </a:pPr>
            <a:r>
              <a:rPr lang="en-US" sz="1500" b="1" dirty="0" smtClean="0">
                <a:latin typeface="Tahoma" pitchFamily="34" charset="0"/>
                <a:cs typeface="Tahoma" pitchFamily="34" charset="0"/>
              </a:rPr>
              <a:t>Heavy conflict</a:t>
            </a:r>
            <a:endParaRPr kumimoji="0" lang="en-US" sz="15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7200" y="1143000"/>
            <a:ext cx="31718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762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96009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Family Mapping Legend </a:t>
            </a:r>
            <a:r>
              <a:rPr lang="en-US" sz="2100" dirty="0" smtClean="0"/>
              <a:t>(3 of 4)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8D0099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243137"/>
            <a:ext cx="2362200" cy="2090738"/>
          </a:xfrm>
          <a:prstGeom prst="rect">
            <a:avLst/>
          </a:prstGeom>
        </p:spPr>
        <p:txBody>
          <a:bodyPr/>
          <a:lstStyle/>
          <a:p>
            <a:pPr lvl="0" algn="r"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rgbClr val="3072C2"/>
                </a:solidFill>
                <a:latin typeface="Tahoma" pitchFamily="34" charset="0"/>
                <a:cs typeface="Tahoma" pitchFamily="34" charset="0"/>
              </a:rPr>
              <a:t>Generational line between parents and children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3072C2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19800" y="2316737"/>
            <a:ext cx="2362200" cy="19812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rgbClr val="698335"/>
                </a:solidFill>
                <a:latin typeface="Tahoma" pitchFamily="34" charset="0"/>
                <a:cs typeface="Tahoma" pitchFamily="34" charset="0"/>
              </a:rPr>
              <a:t>Flexible </a:t>
            </a:r>
            <a:br>
              <a:rPr lang="en-US" sz="2600" b="1" dirty="0" smtClean="0">
                <a:solidFill>
                  <a:srgbClr val="698335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600" b="1" dirty="0" smtClean="0">
                <a:solidFill>
                  <a:srgbClr val="698335"/>
                </a:solidFill>
                <a:latin typeface="Tahoma" pitchFamily="34" charset="0"/>
                <a:cs typeface="Tahoma" pitchFamily="34" charset="0"/>
              </a:rPr>
              <a:t>group boundary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698335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3930" y="2883378"/>
            <a:ext cx="7334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762000"/>
            <a:ext cx="9144000" cy="1524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2600" b="1" dirty="0" smtClean="0">
                <a:latin typeface="Tahoma" pitchFamily="34" charset="0"/>
                <a:cs typeface="Tahoma" pitchFamily="34" charset="0"/>
              </a:rPr>
              <a:t>Generational and group boundaries </a:t>
            </a:r>
            <a:br>
              <a:rPr lang="en-US" sz="2600" b="1" dirty="0" smtClean="0">
                <a:latin typeface="Tahoma" pitchFamily="34" charset="0"/>
                <a:cs typeface="Tahoma" pitchFamily="34" charset="0"/>
              </a:rPr>
            </a:br>
            <a:r>
              <a:rPr lang="en-US" sz="2600" b="1" dirty="0" smtClean="0">
                <a:latin typeface="Tahoma" pitchFamily="34" charset="0"/>
                <a:cs typeface="Tahoma" pitchFamily="34" charset="0"/>
              </a:rPr>
              <a:t>are indicated in the following manner: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75" y="1762125"/>
            <a:ext cx="240982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762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96009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Family Mapping Legend </a:t>
            </a:r>
            <a:r>
              <a:rPr lang="en-US" sz="2100" dirty="0" smtClean="0"/>
              <a:t>(4 of 4)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8D0099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762000"/>
            <a:ext cx="9144000" cy="1524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2600" b="1" dirty="0" smtClean="0">
                <a:latin typeface="Tahoma" pitchFamily="34" charset="0"/>
                <a:cs typeface="Tahoma" pitchFamily="34" charset="0"/>
              </a:rPr>
              <a:t>Generational and group boundaries </a:t>
            </a:r>
            <a:br>
              <a:rPr lang="en-US" sz="2600" b="1" dirty="0" smtClean="0">
                <a:latin typeface="Tahoma" pitchFamily="34" charset="0"/>
                <a:cs typeface="Tahoma" pitchFamily="34" charset="0"/>
              </a:rPr>
            </a:br>
            <a:r>
              <a:rPr lang="en-US" sz="2600" b="1" dirty="0" smtClean="0">
                <a:latin typeface="Tahoma" pitchFamily="34" charset="0"/>
                <a:cs typeface="Tahoma" pitchFamily="34" charset="0"/>
              </a:rPr>
              <a:t>are indicated in the following manner: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19800" y="2133600"/>
            <a:ext cx="3200400" cy="16764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Rigid </a:t>
            </a:r>
            <a:b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controlling </a:t>
            </a:r>
            <a:b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group </a:t>
            </a:r>
            <a:b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boundary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19800" y="4648200"/>
            <a:ext cx="3200400" cy="1681163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Unclear, unprotected group </a:t>
            </a:r>
            <a:b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boundary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76200"/>
            <a:ext cx="91440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ts val="600"/>
              </a:spcBef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96009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Examples of Family Maps* </a:t>
            </a:r>
            <a:r>
              <a:rPr kumimoji="0" lang="en-US" sz="21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(1 of 3)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97813" y="900587"/>
            <a:ext cx="5348376" cy="5348376"/>
            <a:chOff x="2140226" y="1143000"/>
            <a:chExt cx="4863550" cy="486355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0226" y="1143000"/>
              <a:ext cx="4863550" cy="48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itle 1"/>
            <p:cNvSpPr txBox="1">
              <a:spLocks/>
            </p:cNvSpPr>
            <p:nvPr/>
          </p:nvSpPr>
          <p:spPr>
            <a:xfrm>
              <a:off x="3080887" y="2207207"/>
              <a:ext cx="822008" cy="959010"/>
            </a:xfrm>
            <a:prstGeom prst="rect">
              <a:avLst/>
            </a:prstGeom>
          </p:spPr>
          <p:txBody>
            <a:bodyPr/>
            <a:lstStyle/>
            <a:p>
              <a:pPr lvl="0" algn="r">
                <a:spcBef>
                  <a:spcPct val="0"/>
                </a:spcBef>
                <a:defRPr/>
              </a:pPr>
              <a:r>
                <a:rPr lang="en-US" sz="6000" b="1" dirty="0" smtClean="0">
                  <a:solidFill>
                    <a:srgbClr val="3072C2"/>
                  </a:solidFill>
                  <a:latin typeface="Tahoma" pitchFamily="34" charset="0"/>
                  <a:cs typeface="Tahoma" pitchFamily="34" charset="0"/>
                </a:rPr>
                <a:t>M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3072C2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5091260" y="2207207"/>
              <a:ext cx="822008" cy="959010"/>
            </a:xfrm>
            <a:prstGeom prst="rect">
              <a:avLst/>
            </a:prstGeom>
          </p:spPr>
          <p:txBody>
            <a:bodyPr/>
            <a:lstStyle/>
            <a:p>
              <a:pPr lvl="0" algn="r">
                <a:spcBef>
                  <a:spcPct val="0"/>
                </a:spcBef>
                <a:defRPr/>
              </a:pPr>
              <a:r>
                <a:rPr lang="en-US" sz="6000" b="1" dirty="0" smtClean="0">
                  <a:solidFill>
                    <a:srgbClr val="3072C2"/>
                  </a:solidFill>
                  <a:latin typeface="Tahoma" pitchFamily="34" charset="0"/>
                  <a:cs typeface="Tahoma" pitchFamily="34" charset="0"/>
                </a:rPr>
                <a:t>F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3072C2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endParaRP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3098322" y="4148468"/>
              <a:ext cx="822008" cy="867482"/>
            </a:xfrm>
            <a:prstGeom prst="rect">
              <a:avLst/>
            </a:prstGeom>
          </p:spPr>
          <p:txBody>
            <a:bodyPr/>
            <a:lstStyle/>
            <a:p>
              <a:pPr lvl="0" algn="ctr">
                <a:lnSpc>
                  <a:spcPts val="2000"/>
                </a:lnSpc>
                <a:spcBef>
                  <a:spcPct val="0"/>
                </a:spcBef>
                <a:defRPr/>
              </a:pPr>
              <a:r>
                <a:rPr lang="en-US" sz="2000" b="1" dirty="0" smtClean="0">
                  <a:solidFill>
                    <a:srgbClr val="7030A0"/>
                  </a:solidFill>
                  <a:latin typeface="Tahoma" pitchFamily="34" charset="0"/>
                  <a:cs typeface="Tahoma" pitchFamily="34" charset="0"/>
                </a:rPr>
                <a:t>14</a:t>
              </a:r>
              <a:br>
                <a:rPr lang="en-US" sz="2000" b="1" dirty="0" smtClean="0">
                  <a:solidFill>
                    <a:srgbClr val="7030A0"/>
                  </a:solidFill>
                  <a:latin typeface="Tahoma" pitchFamily="34" charset="0"/>
                  <a:cs typeface="Tahoma" pitchFamily="34" charset="0"/>
                </a:rPr>
              </a:br>
              <a:r>
                <a:rPr lang="en-US" sz="2000" b="1" dirty="0" smtClean="0">
                  <a:solidFill>
                    <a:srgbClr val="7030A0"/>
                  </a:solidFill>
                  <a:latin typeface="Tahoma" pitchFamily="34" charset="0"/>
                  <a:cs typeface="Tahoma" pitchFamily="34" charset="0"/>
                </a:rPr>
                <a:t>A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endParaRPr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5274132" y="4182719"/>
              <a:ext cx="822008" cy="548006"/>
            </a:xfrm>
            <a:prstGeom prst="rect">
              <a:avLst/>
            </a:prstGeom>
          </p:spPr>
          <p:txBody>
            <a:bodyPr/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2800" b="1" dirty="0" smtClean="0">
                  <a:solidFill>
                    <a:srgbClr val="7030A0"/>
                  </a:solidFill>
                  <a:latin typeface="Tahoma" pitchFamily="34" charset="0"/>
                  <a:cs typeface="Tahoma" pitchFamily="34" charset="0"/>
                </a:rPr>
                <a:t>11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ts val="400"/>
              </a:spcBef>
              <a:defRPr/>
            </a:pPr>
            <a:r>
              <a:rPr kumimoji="0" lang="en-US" sz="1250" b="1" i="0" u="none" strike="noStrike" kern="1200" cap="none" spc="0" normalizeH="0" baseline="0" noProof="0" dirty="0" smtClean="0">
                <a:ln>
                  <a:noFill/>
                </a:ln>
                <a:solidFill>
                  <a:srgbClr val="C96009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*</a:t>
            </a:r>
            <a:r>
              <a:rPr kumimoji="0" lang="en-US" sz="125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" pitchFamily="18" charset="0"/>
                <a:ea typeface="+mj-ea"/>
                <a:cs typeface="Tahoma" pitchFamily="34" charset="0"/>
              </a:rPr>
              <a:t> Adapted from Edwards, John T. </a:t>
            </a:r>
            <a:r>
              <a:rPr kumimoji="0" lang="en-US" sz="125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" pitchFamily="18" charset="0"/>
                <a:ea typeface="+mj-ea"/>
                <a:cs typeface="Tahoma" pitchFamily="34" charset="0"/>
              </a:rPr>
              <a:t>Child Welfare and Substance Abuse Interventions</a:t>
            </a:r>
            <a:r>
              <a:rPr kumimoji="0" lang="en-US" sz="125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" pitchFamily="18" charset="0"/>
                <a:ea typeface="+mj-ea"/>
                <a:cs typeface="Tahoma" pitchFamily="34" charset="0"/>
              </a:rPr>
              <a:t>.</a:t>
            </a:r>
            <a:r>
              <a:rPr kumimoji="0" lang="en-US" sz="125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" pitchFamily="18" charset="0"/>
                <a:ea typeface="+mj-ea"/>
                <a:cs typeface="Tahoma" pitchFamily="34" charset="0"/>
              </a:rPr>
              <a:t> Atlanta, Georgia: Child Welfare Institute, 1993.</a:t>
            </a:r>
            <a:endParaRPr kumimoji="0" lang="en-US" sz="125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" pitchFamily="18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8737" y="830472"/>
            <a:ext cx="5646528" cy="564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76200"/>
            <a:ext cx="91440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ts val="600"/>
              </a:spcBef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96009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Examples of Family Maps </a:t>
            </a:r>
            <a:r>
              <a:rPr kumimoji="0" lang="en-US" sz="21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(2 of 3)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675626" y="2031522"/>
            <a:ext cx="903950" cy="1054610"/>
          </a:xfrm>
          <a:prstGeom prst="rect">
            <a:avLst/>
          </a:prstGeom>
        </p:spPr>
        <p:txBody>
          <a:bodyPr/>
          <a:lstStyle/>
          <a:p>
            <a:pPr lvl="0" algn="r">
              <a:spcBef>
                <a:spcPct val="0"/>
              </a:spcBef>
              <a:defRPr/>
            </a:pPr>
            <a:r>
              <a:rPr lang="en-US" sz="5200" b="1" dirty="0" smtClean="0">
                <a:solidFill>
                  <a:srgbClr val="3072C2"/>
                </a:solidFill>
                <a:latin typeface="Tahoma" pitchFamily="34" charset="0"/>
                <a:cs typeface="Tahoma" pitchFamily="34" charset="0"/>
              </a:rPr>
              <a:t>M</a:t>
            </a:r>
            <a:endParaRPr kumimoji="0" lang="en-US" sz="5200" b="1" i="0" u="none" strike="noStrike" kern="1200" cap="none" spc="0" normalizeH="0" baseline="0" noProof="0" dirty="0">
              <a:ln>
                <a:noFill/>
              </a:ln>
              <a:solidFill>
                <a:srgbClr val="3072C2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186153" y="2070880"/>
            <a:ext cx="903950" cy="1054610"/>
          </a:xfrm>
          <a:prstGeom prst="rect">
            <a:avLst/>
          </a:prstGeom>
        </p:spPr>
        <p:txBody>
          <a:bodyPr/>
          <a:lstStyle/>
          <a:p>
            <a:pPr lvl="0" algn="r">
              <a:spcBef>
                <a:spcPct val="0"/>
              </a:spcBef>
              <a:defRPr/>
            </a:pPr>
            <a:r>
              <a:rPr lang="en-US" sz="5200" b="1" dirty="0" smtClean="0">
                <a:solidFill>
                  <a:srgbClr val="3072C2"/>
                </a:solidFill>
                <a:latin typeface="Tahoma" pitchFamily="34" charset="0"/>
                <a:cs typeface="Tahoma" pitchFamily="34" charset="0"/>
              </a:rPr>
              <a:t>F</a:t>
            </a:r>
            <a:endParaRPr kumimoji="0" lang="en-US" sz="5200" b="1" i="0" u="none" strike="noStrike" kern="1200" cap="none" spc="0" normalizeH="0" baseline="0" noProof="0" dirty="0">
              <a:ln>
                <a:noFill/>
              </a:ln>
              <a:solidFill>
                <a:srgbClr val="3072C2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734574" y="4597878"/>
            <a:ext cx="903950" cy="953957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ts val="3000"/>
              </a:lnSpc>
              <a:spcBef>
                <a:spcPct val="0"/>
              </a:spcBef>
              <a:defRPr/>
            </a:pPr>
            <a:r>
              <a:rPr lang="en-US" sz="3000" b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14</a:t>
            </a:r>
            <a:br>
              <a:rPr lang="en-US" sz="3000" b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3000" b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A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455154" y="4656826"/>
            <a:ext cx="903950" cy="602634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3000" b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11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833056"/>
            <a:ext cx="5643944" cy="564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76200"/>
            <a:ext cx="91440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ts val="600"/>
              </a:spcBef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96009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Examples of Family Maps </a:t>
            </a:r>
            <a:r>
              <a:rPr kumimoji="0" lang="en-US" sz="21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(3 of 3)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675626" y="2031522"/>
            <a:ext cx="903950" cy="1054610"/>
          </a:xfrm>
          <a:prstGeom prst="rect">
            <a:avLst/>
          </a:prstGeom>
        </p:spPr>
        <p:txBody>
          <a:bodyPr/>
          <a:lstStyle/>
          <a:p>
            <a:pPr lvl="0" algn="r">
              <a:spcBef>
                <a:spcPct val="0"/>
              </a:spcBef>
              <a:defRPr/>
            </a:pPr>
            <a:r>
              <a:rPr lang="en-US" sz="5200" b="1" dirty="0" smtClean="0">
                <a:solidFill>
                  <a:srgbClr val="3072C2"/>
                </a:solidFill>
                <a:latin typeface="Tahoma" pitchFamily="34" charset="0"/>
                <a:cs typeface="Tahoma" pitchFamily="34" charset="0"/>
              </a:rPr>
              <a:t>M</a:t>
            </a:r>
            <a:endParaRPr kumimoji="0" lang="en-US" sz="5200" b="1" i="0" u="none" strike="noStrike" kern="1200" cap="none" spc="0" normalizeH="0" baseline="0" noProof="0" dirty="0">
              <a:ln>
                <a:noFill/>
              </a:ln>
              <a:solidFill>
                <a:srgbClr val="3072C2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186153" y="2070880"/>
            <a:ext cx="903950" cy="1054610"/>
          </a:xfrm>
          <a:prstGeom prst="rect">
            <a:avLst/>
          </a:prstGeom>
        </p:spPr>
        <p:txBody>
          <a:bodyPr/>
          <a:lstStyle/>
          <a:p>
            <a:pPr lvl="0" algn="r">
              <a:spcBef>
                <a:spcPct val="0"/>
              </a:spcBef>
              <a:defRPr/>
            </a:pPr>
            <a:r>
              <a:rPr lang="en-US" sz="5200" b="1" dirty="0" smtClean="0">
                <a:solidFill>
                  <a:srgbClr val="3072C2"/>
                </a:solidFill>
                <a:latin typeface="Tahoma" pitchFamily="34" charset="0"/>
                <a:cs typeface="Tahoma" pitchFamily="34" charset="0"/>
              </a:rPr>
              <a:t>F</a:t>
            </a:r>
            <a:endParaRPr kumimoji="0" lang="en-US" sz="5200" b="1" i="0" u="none" strike="noStrike" kern="1200" cap="none" spc="0" normalizeH="0" baseline="0" noProof="0" dirty="0">
              <a:ln>
                <a:noFill/>
              </a:ln>
              <a:solidFill>
                <a:srgbClr val="3072C2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734574" y="4597878"/>
            <a:ext cx="903950" cy="953957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ts val="3000"/>
              </a:lnSpc>
              <a:spcBef>
                <a:spcPct val="0"/>
              </a:spcBef>
              <a:defRPr/>
            </a:pPr>
            <a:r>
              <a:rPr lang="en-US" sz="3000" b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14</a:t>
            </a:r>
            <a:br>
              <a:rPr lang="en-US" sz="3000" b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3000" b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A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455154" y="4656826"/>
            <a:ext cx="903950" cy="602634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3000" b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11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114800" y="5430320"/>
            <a:ext cx="903950" cy="953957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ts val="2700"/>
              </a:lnSpc>
              <a:spcBef>
                <a:spcPct val="0"/>
              </a:spcBef>
              <a:defRPr/>
            </a:pPr>
            <a:r>
              <a:rPr lang="en-US" sz="3000" b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8</a:t>
            </a:r>
            <a:br>
              <a:rPr lang="en-US" sz="3000" b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3000" b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F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to Shared Parenting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763000" cy="5059363"/>
          </a:xfrm>
        </p:spPr>
        <p:txBody>
          <a:bodyPr>
            <a:noAutofit/>
          </a:bodyPr>
          <a:lstStyle/>
          <a:p>
            <a:pPr marL="0" indent="0">
              <a:lnSpc>
                <a:spcPts val="4200"/>
              </a:lnSpc>
              <a:buNone/>
            </a:pPr>
            <a:r>
              <a:rPr lang="en-US" sz="3800" dirty="0" smtClean="0"/>
              <a:t>What are some of the </a:t>
            </a:r>
            <a:r>
              <a:rPr lang="en-US" sz="3800" dirty="0" smtClean="0">
                <a:solidFill>
                  <a:srgbClr val="C96009"/>
                </a:solidFill>
              </a:rPr>
              <a:t>challenges/ issues to permanency</a:t>
            </a:r>
            <a:r>
              <a:rPr lang="en-US" sz="3800" dirty="0" smtClean="0"/>
              <a:t> when family members or foster care systems assume the role of:</a:t>
            </a:r>
          </a:p>
          <a:p>
            <a:pPr marL="1147763" indent="-233363">
              <a:lnSpc>
                <a:spcPts val="4200"/>
              </a:lnSpc>
            </a:pPr>
            <a:r>
              <a:rPr lang="en-US" sz="3800" dirty="0" smtClean="0"/>
              <a:t> The  Persecutor? </a:t>
            </a:r>
          </a:p>
          <a:p>
            <a:pPr marL="1147763" indent="-233363">
              <a:lnSpc>
                <a:spcPts val="4200"/>
              </a:lnSpc>
            </a:pPr>
            <a:r>
              <a:rPr lang="en-US" sz="3800" dirty="0" smtClean="0"/>
              <a:t> The Victim? </a:t>
            </a:r>
          </a:p>
          <a:p>
            <a:pPr marL="1147763" indent="-233363">
              <a:lnSpc>
                <a:spcPts val="4200"/>
              </a:lnSpc>
            </a:pPr>
            <a:r>
              <a:rPr lang="en-US" sz="3800" dirty="0" smtClean="0"/>
              <a:t> The Rescuer?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 for the Activity </a:t>
            </a:r>
            <a:r>
              <a:rPr lang="en-US" sz="2100" b="0" dirty="0" smtClean="0">
                <a:solidFill>
                  <a:schemeClr val="tx1"/>
                </a:solidFill>
              </a:rPr>
              <a:t>(1 of 2)</a:t>
            </a:r>
            <a:endParaRPr lang="en-US" sz="2100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01000" cy="5059363"/>
          </a:xfrm>
        </p:spPr>
        <p:txBody>
          <a:bodyPr>
            <a:noAutofit/>
          </a:bodyPr>
          <a:lstStyle/>
          <a:p>
            <a:r>
              <a:rPr lang="en-US" dirty="0" smtClean="0"/>
              <a:t>Select a facilitator, a recorder/reporter.</a:t>
            </a:r>
          </a:p>
          <a:p>
            <a:r>
              <a:rPr lang="en-US" dirty="0" smtClean="0"/>
              <a:t>Discuss your best ideas </a:t>
            </a:r>
            <a:br>
              <a:rPr lang="en-US" dirty="0" smtClean="0"/>
            </a:br>
            <a:r>
              <a:rPr lang="en-US" dirty="0" smtClean="0"/>
              <a:t>for managing each of the challenges assigned to </a:t>
            </a:r>
            <a:br>
              <a:rPr lang="en-US" dirty="0" smtClean="0"/>
            </a:br>
            <a:r>
              <a:rPr lang="en-US" dirty="0" smtClean="0"/>
              <a:t>your group, then list them </a:t>
            </a:r>
            <a:br>
              <a:rPr lang="en-US" dirty="0" smtClean="0"/>
            </a:br>
            <a:r>
              <a:rPr lang="en-US" dirty="0" smtClean="0"/>
              <a:t>on paper.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 for the Activity </a:t>
            </a:r>
            <a:r>
              <a:rPr lang="en-US" sz="2100" b="0" dirty="0" smtClean="0">
                <a:solidFill>
                  <a:schemeClr val="tx1"/>
                </a:solidFill>
              </a:rPr>
              <a:t>(2 of 2)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458200" cy="5287963"/>
          </a:xfrm>
        </p:spPr>
        <p:txBody>
          <a:bodyPr>
            <a:noAutofit/>
          </a:bodyPr>
          <a:lstStyle/>
          <a:p>
            <a:r>
              <a:rPr lang="en-US" dirty="0" smtClean="0"/>
              <a:t>Focus on managing issues arising out of the conflicting boundaries, roles, rules, decision-making and communication patterns.</a:t>
            </a:r>
          </a:p>
          <a:p>
            <a:r>
              <a:rPr lang="en-US" dirty="0" smtClean="0"/>
              <a:t>After</a:t>
            </a:r>
            <a:r>
              <a:rPr lang="en-US" dirty="0" smtClean="0">
                <a:solidFill>
                  <a:srgbClr val="C96009"/>
                </a:solidFill>
              </a:rPr>
              <a:t> 12 minutes</a:t>
            </a:r>
            <a:r>
              <a:rPr lang="en-US" dirty="0" smtClean="0"/>
              <a:t>, be prepared to share your </a:t>
            </a:r>
            <a:br>
              <a:rPr lang="en-US" dirty="0" smtClean="0"/>
            </a:br>
            <a:r>
              <a:rPr lang="en-US" dirty="0" smtClean="0"/>
              <a:t>ideas to the large group. 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6E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8" name="Group 127"/>
          <p:cNvGrpSpPr/>
          <p:nvPr/>
        </p:nvGrpSpPr>
        <p:grpSpPr>
          <a:xfrm>
            <a:off x="2743200" y="4204612"/>
            <a:ext cx="3573134" cy="2272388"/>
            <a:chOff x="3657600" y="3886200"/>
            <a:chExt cx="1809750" cy="1150938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657600" y="3886200"/>
              <a:ext cx="1809750" cy="1150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3721100" y="3886200"/>
              <a:ext cx="1733550" cy="1023938"/>
            </a:xfrm>
            <a:custGeom>
              <a:avLst/>
              <a:gdLst/>
              <a:ahLst/>
              <a:cxnLst>
                <a:cxn ang="0">
                  <a:pos x="1669" y="165"/>
                </a:cxn>
                <a:cxn ang="0">
                  <a:pos x="1587" y="105"/>
                </a:cxn>
                <a:cxn ang="0">
                  <a:pos x="1492" y="58"/>
                </a:cxn>
                <a:cxn ang="0">
                  <a:pos x="1389" y="23"/>
                </a:cxn>
                <a:cxn ang="0">
                  <a:pos x="1278" y="3"/>
                </a:cxn>
                <a:cxn ang="0">
                  <a:pos x="1162" y="1"/>
                </a:cxn>
                <a:cxn ang="0">
                  <a:pos x="1054" y="14"/>
                </a:cxn>
                <a:cxn ang="0">
                  <a:pos x="951" y="40"/>
                </a:cxn>
                <a:cxn ang="0">
                  <a:pos x="857" y="79"/>
                </a:cxn>
                <a:cxn ang="0">
                  <a:pos x="772" y="131"/>
                </a:cxn>
                <a:cxn ang="0">
                  <a:pos x="700" y="192"/>
                </a:cxn>
                <a:cxn ang="0">
                  <a:pos x="662" y="188"/>
                </a:cxn>
                <a:cxn ang="0">
                  <a:pos x="623" y="184"/>
                </a:cxn>
                <a:cxn ang="0">
                  <a:pos x="535" y="187"/>
                </a:cxn>
                <a:cxn ang="0">
                  <a:pos x="365" y="227"/>
                </a:cxn>
                <a:cxn ang="0">
                  <a:pos x="217" y="310"/>
                </a:cxn>
                <a:cxn ang="0">
                  <a:pos x="102" y="426"/>
                </a:cxn>
                <a:cxn ang="0">
                  <a:pos x="27" y="570"/>
                </a:cxn>
                <a:cxn ang="0">
                  <a:pos x="0" y="734"/>
                </a:cxn>
                <a:cxn ang="0">
                  <a:pos x="27" y="897"/>
                </a:cxn>
                <a:cxn ang="0">
                  <a:pos x="102" y="1041"/>
                </a:cxn>
                <a:cxn ang="0">
                  <a:pos x="217" y="1157"/>
                </a:cxn>
                <a:cxn ang="0">
                  <a:pos x="365" y="1239"/>
                </a:cxn>
                <a:cxn ang="0">
                  <a:pos x="535" y="1281"/>
                </a:cxn>
                <a:cxn ang="0">
                  <a:pos x="639" y="1282"/>
                </a:cxn>
                <a:cxn ang="0">
                  <a:pos x="701" y="1275"/>
                </a:cxn>
                <a:cxn ang="0">
                  <a:pos x="762" y="1261"/>
                </a:cxn>
                <a:cxn ang="0">
                  <a:pos x="820" y="1243"/>
                </a:cxn>
                <a:cxn ang="0">
                  <a:pos x="875" y="1219"/>
                </a:cxn>
                <a:cxn ang="0">
                  <a:pos x="926" y="1210"/>
                </a:cxn>
                <a:cxn ang="0">
                  <a:pos x="977" y="1238"/>
                </a:cxn>
                <a:cxn ang="0">
                  <a:pos x="1032" y="1260"/>
                </a:cxn>
                <a:cxn ang="0">
                  <a:pos x="1089" y="1276"/>
                </a:cxn>
                <a:cxn ang="0">
                  <a:pos x="1149" y="1286"/>
                </a:cxn>
                <a:cxn ang="0">
                  <a:pos x="1211" y="1290"/>
                </a:cxn>
                <a:cxn ang="0">
                  <a:pos x="1275" y="1286"/>
                </a:cxn>
                <a:cxn ang="0">
                  <a:pos x="1336" y="1276"/>
                </a:cxn>
                <a:cxn ang="0">
                  <a:pos x="1395" y="1259"/>
                </a:cxn>
                <a:cxn ang="0">
                  <a:pos x="1450" y="1236"/>
                </a:cxn>
                <a:cxn ang="0">
                  <a:pos x="1503" y="1207"/>
                </a:cxn>
                <a:cxn ang="0">
                  <a:pos x="1541" y="1207"/>
                </a:cxn>
                <a:cxn ang="0">
                  <a:pos x="1575" y="1220"/>
                </a:cxn>
                <a:cxn ang="0">
                  <a:pos x="1610" y="1229"/>
                </a:cxn>
                <a:cxn ang="0">
                  <a:pos x="1647" y="1236"/>
                </a:cxn>
                <a:cxn ang="0">
                  <a:pos x="1684" y="1239"/>
                </a:cxn>
                <a:cxn ang="0">
                  <a:pos x="1757" y="1238"/>
                </a:cxn>
                <a:cxn ang="0">
                  <a:pos x="1895" y="1200"/>
                </a:cxn>
                <a:cxn ang="0">
                  <a:pos x="2012" y="1123"/>
                </a:cxn>
                <a:cxn ang="0">
                  <a:pos x="2103" y="1014"/>
                </a:cxn>
                <a:cxn ang="0">
                  <a:pos x="2163" y="879"/>
                </a:cxn>
                <a:cxn ang="0">
                  <a:pos x="2185" y="726"/>
                </a:cxn>
                <a:cxn ang="0">
                  <a:pos x="2164" y="574"/>
                </a:cxn>
                <a:cxn ang="0">
                  <a:pos x="2105" y="440"/>
                </a:cxn>
                <a:cxn ang="0">
                  <a:pos x="2014" y="331"/>
                </a:cxn>
                <a:cxn ang="0">
                  <a:pos x="1899" y="253"/>
                </a:cxn>
                <a:cxn ang="0">
                  <a:pos x="1764" y="214"/>
                </a:cxn>
              </a:cxnLst>
              <a:rect l="0" t="0" r="r" b="b"/>
              <a:pathLst>
                <a:path w="2185" h="1290">
                  <a:moveTo>
                    <a:pt x="1716" y="211"/>
                  </a:moveTo>
                  <a:lnTo>
                    <a:pt x="1693" y="188"/>
                  </a:lnTo>
                  <a:lnTo>
                    <a:pt x="1669" y="165"/>
                  </a:lnTo>
                  <a:lnTo>
                    <a:pt x="1642" y="144"/>
                  </a:lnTo>
                  <a:lnTo>
                    <a:pt x="1616" y="124"/>
                  </a:lnTo>
                  <a:lnTo>
                    <a:pt x="1587" y="105"/>
                  </a:lnTo>
                  <a:lnTo>
                    <a:pt x="1557" y="88"/>
                  </a:lnTo>
                  <a:lnTo>
                    <a:pt x="1526" y="71"/>
                  </a:lnTo>
                  <a:lnTo>
                    <a:pt x="1492" y="58"/>
                  </a:lnTo>
                  <a:lnTo>
                    <a:pt x="1459" y="45"/>
                  </a:lnTo>
                  <a:lnTo>
                    <a:pt x="1424" y="33"/>
                  </a:lnTo>
                  <a:lnTo>
                    <a:pt x="1389" y="23"/>
                  </a:lnTo>
                  <a:lnTo>
                    <a:pt x="1353" y="15"/>
                  </a:lnTo>
                  <a:lnTo>
                    <a:pt x="1316" y="8"/>
                  </a:lnTo>
                  <a:lnTo>
                    <a:pt x="1278" y="3"/>
                  </a:lnTo>
                  <a:lnTo>
                    <a:pt x="1239" y="1"/>
                  </a:lnTo>
                  <a:lnTo>
                    <a:pt x="1200" y="0"/>
                  </a:lnTo>
                  <a:lnTo>
                    <a:pt x="1162" y="1"/>
                  </a:lnTo>
                  <a:lnTo>
                    <a:pt x="1125" y="3"/>
                  </a:lnTo>
                  <a:lnTo>
                    <a:pt x="1089" y="8"/>
                  </a:lnTo>
                  <a:lnTo>
                    <a:pt x="1054" y="14"/>
                  </a:lnTo>
                  <a:lnTo>
                    <a:pt x="1019" y="21"/>
                  </a:lnTo>
                  <a:lnTo>
                    <a:pt x="984" y="30"/>
                  </a:lnTo>
                  <a:lnTo>
                    <a:pt x="951" y="40"/>
                  </a:lnTo>
                  <a:lnTo>
                    <a:pt x="919" y="52"/>
                  </a:lnTo>
                  <a:lnTo>
                    <a:pt x="888" y="66"/>
                  </a:lnTo>
                  <a:lnTo>
                    <a:pt x="857" y="79"/>
                  </a:lnTo>
                  <a:lnTo>
                    <a:pt x="828" y="96"/>
                  </a:lnTo>
                  <a:lnTo>
                    <a:pt x="800" y="113"/>
                  </a:lnTo>
                  <a:lnTo>
                    <a:pt x="772" y="131"/>
                  </a:lnTo>
                  <a:lnTo>
                    <a:pt x="747" y="151"/>
                  </a:lnTo>
                  <a:lnTo>
                    <a:pt x="723" y="170"/>
                  </a:lnTo>
                  <a:lnTo>
                    <a:pt x="700" y="192"/>
                  </a:lnTo>
                  <a:lnTo>
                    <a:pt x="687" y="190"/>
                  </a:lnTo>
                  <a:lnTo>
                    <a:pt x="674" y="189"/>
                  </a:lnTo>
                  <a:lnTo>
                    <a:pt x="662" y="188"/>
                  </a:lnTo>
                  <a:lnTo>
                    <a:pt x="649" y="187"/>
                  </a:lnTo>
                  <a:lnTo>
                    <a:pt x="635" y="185"/>
                  </a:lnTo>
                  <a:lnTo>
                    <a:pt x="623" y="184"/>
                  </a:lnTo>
                  <a:lnTo>
                    <a:pt x="610" y="184"/>
                  </a:lnTo>
                  <a:lnTo>
                    <a:pt x="596" y="184"/>
                  </a:lnTo>
                  <a:lnTo>
                    <a:pt x="535" y="187"/>
                  </a:lnTo>
                  <a:lnTo>
                    <a:pt x="476" y="196"/>
                  </a:lnTo>
                  <a:lnTo>
                    <a:pt x="419" y="208"/>
                  </a:lnTo>
                  <a:lnTo>
                    <a:pt x="365" y="227"/>
                  </a:lnTo>
                  <a:lnTo>
                    <a:pt x="312" y="250"/>
                  </a:lnTo>
                  <a:lnTo>
                    <a:pt x="263" y="278"/>
                  </a:lnTo>
                  <a:lnTo>
                    <a:pt x="217" y="310"/>
                  </a:lnTo>
                  <a:lnTo>
                    <a:pt x="174" y="344"/>
                  </a:lnTo>
                  <a:lnTo>
                    <a:pt x="136" y="384"/>
                  </a:lnTo>
                  <a:lnTo>
                    <a:pt x="102" y="426"/>
                  </a:lnTo>
                  <a:lnTo>
                    <a:pt x="72" y="471"/>
                  </a:lnTo>
                  <a:lnTo>
                    <a:pt x="48" y="519"/>
                  </a:lnTo>
                  <a:lnTo>
                    <a:pt x="27" y="570"/>
                  </a:lnTo>
                  <a:lnTo>
                    <a:pt x="12" y="623"/>
                  </a:lnTo>
                  <a:lnTo>
                    <a:pt x="4" y="677"/>
                  </a:lnTo>
                  <a:lnTo>
                    <a:pt x="0" y="734"/>
                  </a:lnTo>
                  <a:lnTo>
                    <a:pt x="4" y="790"/>
                  </a:lnTo>
                  <a:lnTo>
                    <a:pt x="12" y="844"/>
                  </a:lnTo>
                  <a:lnTo>
                    <a:pt x="27" y="897"/>
                  </a:lnTo>
                  <a:lnTo>
                    <a:pt x="48" y="947"/>
                  </a:lnTo>
                  <a:lnTo>
                    <a:pt x="72" y="995"/>
                  </a:lnTo>
                  <a:lnTo>
                    <a:pt x="102" y="1041"/>
                  </a:lnTo>
                  <a:lnTo>
                    <a:pt x="136" y="1083"/>
                  </a:lnTo>
                  <a:lnTo>
                    <a:pt x="174" y="1122"/>
                  </a:lnTo>
                  <a:lnTo>
                    <a:pt x="217" y="1157"/>
                  </a:lnTo>
                  <a:lnTo>
                    <a:pt x="263" y="1189"/>
                  </a:lnTo>
                  <a:lnTo>
                    <a:pt x="312" y="1216"/>
                  </a:lnTo>
                  <a:lnTo>
                    <a:pt x="365" y="1239"/>
                  </a:lnTo>
                  <a:lnTo>
                    <a:pt x="419" y="1259"/>
                  </a:lnTo>
                  <a:lnTo>
                    <a:pt x="476" y="1271"/>
                  </a:lnTo>
                  <a:lnTo>
                    <a:pt x="535" y="1281"/>
                  </a:lnTo>
                  <a:lnTo>
                    <a:pt x="596" y="1283"/>
                  </a:lnTo>
                  <a:lnTo>
                    <a:pt x="618" y="1283"/>
                  </a:lnTo>
                  <a:lnTo>
                    <a:pt x="639" y="1282"/>
                  </a:lnTo>
                  <a:lnTo>
                    <a:pt x="659" y="1280"/>
                  </a:lnTo>
                  <a:lnTo>
                    <a:pt x="681" y="1277"/>
                  </a:lnTo>
                  <a:lnTo>
                    <a:pt x="701" y="1275"/>
                  </a:lnTo>
                  <a:lnTo>
                    <a:pt x="722" y="1270"/>
                  </a:lnTo>
                  <a:lnTo>
                    <a:pt x="742" y="1267"/>
                  </a:lnTo>
                  <a:lnTo>
                    <a:pt x="762" y="1261"/>
                  </a:lnTo>
                  <a:lnTo>
                    <a:pt x="782" y="1255"/>
                  </a:lnTo>
                  <a:lnTo>
                    <a:pt x="801" y="1250"/>
                  </a:lnTo>
                  <a:lnTo>
                    <a:pt x="820" y="1243"/>
                  </a:lnTo>
                  <a:lnTo>
                    <a:pt x="838" y="1236"/>
                  </a:lnTo>
                  <a:lnTo>
                    <a:pt x="857" y="1228"/>
                  </a:lnTo>
                  <a:lnTo>
                    <a:pt x="875" y="1219"/>
                  </a:lnTo>
                  <a:lnTo>
                    <a:pt x="892" y="1209"/>
                  </a:lnTo>
                  <a:lnTo>
                    <a:pt x="909" y="1200"/>
                  </a:lnTo>
                  <a:lnTo>
                    <a:pt x="926" y="1210"/>
                  </a:lnTo>
                  <a:lnTo>
                    <a:pt x="943" y="1220"/>
                  </a:lnTo>
                  <a:lnTo>
                    <a:pt x="960" y="1229"/>
                  </a:lnTo>
                  <a:lnTo>
                    <a:pt x="977" y="1238"/>
                  </a:lnTo>
                  <a:lnTo>
                    <a:pt x="995" y="1246"/>
                  </a:lnTo>
                  <a:lnTo>
                    <a:pt x="1013" y="1253"/>
                  </a:lnTo>
                  <a:lnTo>
                    <a:pt x="1032" y="1260"/>
                  </a:lnTo>
                  <a:lnTo>
                    <a:pt x="1051" y="1266"/>
                  </a:lnTo>
                  <a:lnTo>
                    <a:pt x="1070" y="1271"/>
                  </a:lnTo>
                  <a:lnTo>
                    <a:pt x="1089" y="1276"/>
                  </a:lnTo>
                  <a:lnTo>
                    <a:pt x="1109" y="1281"/>
                  </a:lnTo>
                  <a:lnTo>
                    <a:pt x="1130" y="1284"/>
                  </a:lnTo>
                  <a:lnTo>
                    <a:pt x="1149" y="1286"/>
                  </a:lnTo>
                  <a:lnTo>
                    <a:pt x="1170" y="1289"/>
                  </a:lnTo>
                  <a:lnTo>
                    <a:pt x="1191" y="1290"/>
                  </a:lnTo>
                  <a:lnTo>
                    <a:pt x="1211" y="1290"/>
                  </a:lnTo>
                  <a:lnTo>
                    <a:pt x="1232" y="1290"/>
                  </a:lnTo>
                  <a:lnTo>
                    <a:pt x="1254" y="1289"/>
                  </a:lnTo>
                  <a:lnTo>
                    <a:pt x="1275" y="1286"/>
                  </a:lnTo>
                  <a:lnTo>
                    <a:pt x="1295" y="1284"/>
                  </a:lnTo>
                  <a:lnTo>
                    <a:pt x="1315" y="1280"/>
                  </a:lnTo>
                  <a:lnTo>
                    <a:pt x="1336" y="1276"/>
                  </a:lnTo>
                  <a:lnTo>
                    <a:pt x="1355" y="1271"/>
                  </a:lnTo>
                  <a:lnTo>
                    <a:pt x="1375" y="1266"/>
                  </a:lnTo>
                  <a:lnTo>
                    <a:pt x="1395" y="1259"/>
                  </a:lnTo>
                  <a:lnTo>
                    <a:pt x="1413" y="1252"/>
                  </a:lnTo>
                  <a:lnTo>
                    <a:pt x="1431" y="1244"/>
                  </a:lnTo>
                  <a:lnTo>
                    <a:pt x="1450" y="1236"/>
                  </a:lnTo>
                  <a:lnTo>
                    <a:pt x="1468" y="1227"/>
                  </a:lnTo>
                  <a:lnTo>
                    <a:pt x="1486" y="1217"/>
                  </a:lnTo>
                  <a:lnTo>
                    <a:pt x="1503" y="1207"/>
                  </a:lnTo>
                  <a:lnTo>
                    <a:pt x="1519" y="1197"/>
                  </a:lnTo>
                  <a:lnTo>
                    <a:pt x="1529" y="1202"/>
                  </a:lnTo>
                  <a:lnTo>
                    <a:pt x="1541" y="1207"/>
                  </a:lnTo>
                  <a:lnTo>
                    <a:pt x="1552" y="1212"/>
                  </a:lnTo>
                  <a:lnTo>
                    <a:pt x="1564" y="1215"/>
                  </a:lnTo>
                  <a:lnTo>
                    <a:pt x="1575" y="1220"/>
                  </a:lnTo>
                  <a:lnTo>
                    <a:pt x="1587" y="1223"/>
                  </a:lnTo>
                  <a:lnTo>
                    <a:pt x="1598" y="1227"/>
                  </a:lnTo>
                  <a:lnTo>
                    <a:pt x="1610" y="1229"/>
                  </a:lnTo>
                  <a:lnTo>
                    <a:pt x="1623" y="1232"/>
                  </a:lnTo>
                  <a:lnTo>
                    <a:pt x="1634" y="1235"/>
                  </a:lnTo>
                  <a:lnTo>
                    <a:pt x="1647" y="1236"/>
                  </a:lnTo>
                  <a:lnTo>
                    <a:pt x="1658" y="1238"/>
                  </a:lnTo>
                  <a:lnTo>
                    <a:pt x="1671" y="1239"/>
                  </a:lnTo>
                  <a:lnTo>
                    <a:pt x="1684" y="1239"/>
                  </a:lnTo>
                  <a:lnTo>
                    <a:pt x="1696" y="1240"/>
                  </a:lnTo>
                  <a:lnTo>
                    <a:pt x="1709" y="1240"/>
                  </a:lnTo>
                  <a:lnTo>
                    <a:pt x="1757" y="1238"/>
                  </a:lnTo>
                  <a:lnTo>
                    <a:pt x="1805" y="1230"/>
                  </a:lnTo>
                  <a:lnTo>
                    <a:pt x="1851" y="1217"/>
                  </a:lnTo>
                  <a:lnTo>
                    <a:pt x="1895" y="1200"/>
                  </a:lnTo>
                  <a:lnTo>
                    <a:pt x="1936" y="1178"/>
                  </a:lnTo>
                  <a:lnTo>
                    <a:pt x="1975" y="1153"/>
                  </a:lnTo>
                  <a:lnTo>
                    <a:pt x="2012" y="1123"/>
                  </a:lnTo>
                  <a:lnTo>
                    <a:pt x="2045" y="1090"/>
                  </a:lnTo>
                  <a:lnTo>
                    <a:pt x="2077" y="1053"/>
                  </a:lnTo>
                  <a:lnTo>
                    <a:pt x="2103" y="1014"/>
                  </a:lnTo>
                  <a:lnTo>
                    <a:pt x="2127" y="971"/>
                  </a:lnTo>
                  <a:lnTo>
                    <a:pt x="2148" y="926"/>
                  </a:lnTo>
                  <a:lnTo>
                    <a:pt x="2163" y="879"/>
                  </a:lnTo>
                  <a:lnTo>
                    <a:pt x="2176" y="829"/>
                  </a:lnTo>
                  <a:lnTo>
                    <a:pt x="2183" y="779"/>
                  </a:lnTo>
                  <a:lnTo>
                    <a:pt x="2185" y="726"/>
                  </a:lnTo>
                  <a:lnTo>
                    <a:pt x="2183" y="674"/>
                  </a:lnTo>
                  <a:lnTo>
                    <a:pt x="2176" y="623"/>
                  </a:lnTo>
                  <a:lnTo>
                    <a:pt x="2164" y="574"/>
                  </a:lnTo>
                  <a:lnTo>
                    <a:pt x="2148" y="526"/>
                  </a:lnTo>
                  <a:lnTo>
                    <a:pt x="2128" y="481"/>
                  </a:lnTo>
                  <a:lnTo>
                    <a:pt x="2105" y="440"/>
                  </a:lnTo>
                  <a:lnTo>
                    <a:pt x="2078" y="400"/>
                  </a:lnTo>
                  <a:lnTo>
                    <a:pt x="2048" y="364"/>
                  </a:lnTo>
                  <a:lnTo>
                    <a:pt x="2014" y="331"/>
                  </a:lnTo>
                  <a:lnTo>
                    <a:pt x="1979" y="301"/>
                  </a:lnTo>
                  <a:lnTo>
                    <a:pt x="1939" y="275"/>
                  </a:lnTo>
                  <a:lnTo>
                    <a:pt x="1899" y="253"/>
                  </a:lnTo>
                  <a:lnTo>
                    <a:pt x="1855" y="235"/>
                  </a:lnTo>
                  <a:lnTo>
                    <a:pt x="1810" y="222"/>
                  </a:lnTo>
                  <a:lnTo>
                    <a:pt x="1764" y="214"/>
                  </a:lnTo>
                  <a:lnTo>
                    <a:pt x="1716" y="211"/>
                  </a:lnTo>
                  <a:close/>
                </a:path>
              </a:pathLst>
            </a:custGeom>
            <a:solidFill>
              <a:srgbClr val="D8CFE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3717925" y="4721225"/>
              <a:ext cx="1539875" cy="315913"/>
            </a:xfrm>
            <a:custGeom>
              <a:avLst/>
              <a:gdLst/>
              <a:ahLst/>
              <a:cxnLst>
                <a:cxn ang="0">
                  <a:pos x="538" y="4"/>
                </a:cxn>
                <a:cxn ang="0">
                  <a:pos x="0" y="397"/>
                </a:cxn>
                <a:cxn ang="0">
                  <a:pos x="1939" y="397"/>
                </a:cxn>
                <a:cxn ang="0">
                  <a:pos x="1575" y="0"/>
                </a:cxn>
                <a:cxn ang="0">
                  <a:pos x="538" y="4"/>
                </a:cxn>
              </a:cxnLst>
              <a:rect l="0" t="0" r="r" b="b"/>
              <a:pathLst>
                <a:path w="1939" h="397">
                  <a:moveTo>
                    <a:pt x="538" y="4"/>
                  </a:moveTo>
                  <a:lnTo>
                    <a:pt x="0" y="397"/>
                  </a:lnTo>
                  <a:lnTo>
                    <a:pt x="1939" y="397"/>
                  </a:lnTo>
                  <a:lnTo>
                    <a:pt x="1575" y="0"/>
                  </a:lnTo>
                  <a:lnTo>
                    <a:pt x="538" y="4"/>
                  </a:lnTo>
                  <a:close/>
                </a:path>
              </a:pathLst>
            </a:custGeom>
            <a:solidFill>
              <a:srgbClr val="D1DB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5303838" y="4467225"/>
              <a:ext cx="153988" cy="569913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124" y="38"/>
                </a:cxn>
                <a:cxn ang="0">
                  <a:pos x="127" y="42"/>
                </a:cxn>
                <a:cxn ang="0">
                  <a:pos x="135" y="50"/>
                </a:cxn>
                <a:cxn ang="0">
                  <a:pos x="145" y="63"/>
                </a:cxn>
                <a:cxn ang="0">
                  <a:pos x="156" y="77"/>
                </a:cxn>
                <a:cxn ang="0">
                  <a:pos x="169" y="94"/>
                </a:cxn>
                <a:cxn ang="0">
                  <a:pos x="180" y="109"/>
                </a:cxn>
                <a:cxn ang="0">
                  <a:pos x="188" y="121"/>
                </a:cxn>
                <a:cxn ang="0">
                  <a:pos x="191" y="130"/>
                </a:cxn>
                <a:cxn ang="0">
                  <a:pos x="192" y="166"/>
                </a:cxn>
                <a:cxn ang="0">
                  <a:pos x="193" y="228"/>
                </a:cxn>
                <a:cxn ang="0">
                  <a:pos x="193" y="294"/>
                </a:cxn>
                <a:cxn ang="0">
                  <a:pos x="193" y="339"/>
                </a:cxn>
                <a:cxn ang="0">
                  <a:pos x="191" y="372"/>
                </a:cxn>
                <a:cxn ang="0">
                  <a:pos x="188" y="413"/>
                </a:cxn>
                <a:cxn ang="0">
                  <a:pos x="181" y="447"/>
                </a:cxn>
                <a:cxn ang="0">
                  <a:pos x="175" y="462"/>
                </a:cxn>
                <a:cxn ang="0">
                  <a:pos x="167" y="467"/>
                </a:cxn>
                <a:cxn ang="0">
                  <a:pos x="155" y="474"/>
                </a:cxn>
                <a:cxn ang="0">
                  <a:pos x="146" y="479"/>
                </a:cxn>
                <a:cxn ang="0">
                  <a:pos x="143" y="482"/>
                </a:cxn>
                <a:cxn ang="0">
                  <a:pos x="145" y="719"/>
                </a:cxn>
                <a:cxn ang="0">
                  <a:pos x="94" y="718"/>
                </a:cxn>
                <a:cxn ang="0">
                  <a:pos x="0" y="314"/>
                </a:cxn>
                <a:cxn ang="0">
                  <a:pos x="52" y="0"/>
                </a:cxn>
              </a:cxnLst>
              <a:rect l="0" t="0" r="r" b="b"/>
              <a:pathLst>
                <a:path w="193" h="719">
                  <a:moveTo>
                    <a:pt x="52" y="0"/>
                  </a:moveTo>
                  <a:lnTo>
                    <a:pt x="124" y="38"/>
                  </a:lnTo>
                  <a:lnTo>
                    <a:pt x="127" y="42"/>
                  </a:lnTo>
                  <a:lnTo>
                    <a:pt x="135" y="50"/>
                  </a:lnTo>
                  <a:lnTo>
                    <a:pt x="145" y="63"/>
                  </a:lnTo>
                  <a:lnTo>
                    <a:pt x="156" y="77"/>
                  </a:lnTo>
                  <a:lnTo>
                    <a:pt x="169" y="94"/>
                  </a:lnTo>
                  <a:lnTo>
                    <a:pt x="180" y="109"/>
                  </a:lnTo>
                  <a:lnTo>
                    <a:pt x="188" y="121"/>
                  </a:lnTo>
                  <a:lnTo>
                    <a:pt x="191" y="130"/>
                  </a:lnTo>
                  <a:lnTo>
                    <a:pt x="192" y="166"/>
                  </a:lnTo>
                  <a:lnTo>
                    <a:pt x="193" y="228"/>
                  </a:lnTo>
                  <a:lnTo>
                    <a:pt x="193" y="294"/>
                  </a:lnTo>
                  <a:lnTo>
                    <a:pt x="193" y="339"/>
                  </a:lnTo>
                  <a:lnTo>
                    <a:pt x="191" y="372"/>
                  </a:lnTo>
                  <a:lnTo>
                    <a:pt x="188" y="413"/>
                  </a:lnTo>
                  <a:lnTo>
                    <a:pt x="181" y="447"/>
                  </a:lnTo>
                  <a:lnTo>
                    <a:pt x="175" y="462"/>
                  </a:lnTo>
                  <a:lnTo>
                    <a:pt x="167" y="467"/>
                  </a:lnTo>
                  <a:lnTo>
                    <a:pt x="155" y="474"/>
                  </a:lnTo>
                  <a:lnTo>
                    <a:pt x="146" y="479"/>
                  </a:lnTo>
                  <a:lnTo>
                    <a:pt x="143" y="482"/>
                  </a:lnTo>
                  <a:lnTo>
                    <a:pt x="145" y="719"/>
                  </a:lnTo>
                  <a:lnTo>
                    <a:pt x="94" y="718"/>
                  </a:lnTo>
                  <a:lnTo>
                    <a:pt x="0" y="314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AAA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3671888" y="4479925"/>
              <a:ext cx="187325" cy="557213"/>
            </a:xfrm>
            <a:custGeom>
              <a:avLst/>
              <a:gdLst/>
              <a:ahLst/>
              <a:cxnLst>
                <a:cxn ang="0">
                  <a:pos x="235" y="0"/>
                </a:cxn>
                <a:cxn ang="0">
                  <a:pos x="133" y="24"/>
                </a:cxn>
                <a:cxn ang="0">
                  <a:pos x="30" y="58"/>
                </a:cxn>
                <a:cxn ang="0">
                  <a:pos x="2" y="148"/>
                </a:cxn>
                <a:cxn ang="0">
                  <a:pos x="2" y="191"/>
                </a:cxn>
                <a:cxn ang="0">
                  <a:pos x="0" y="288"/>
                </a:cxn>
                <a:cxn ang="0">
                  <a:pos x="2" y="384"/>
                </a:cxn>
                <a:cxn ang="0">
                  <a:pos x="4" y="434"/>
                </a:cxn>
                <a:cxn ang="0">
                  <a:pos x="7" y="438"/>
                </a:cxn>
                <a:cxn ang="0">
                  <a:pos x="13" y="444"/>
                </a:cxn>
                <a:cxn ang="0">
                  <a:pos x="20" y="451"/>
                </a:cxn>
                <a:cxn ang="0">
                  <a:pos x="27" y="458"/>
                </a:cxn>
                <a:cxn ang="0">
                  <a:pos x="35" y="464"/>
                </a:cxn>
                <a:cxn ang="0">
                  <a:pos x="41" y="470"/>
                </a:cxn>
                <a:cxn ang="0">
                  <a:pos x="45" y="473"/>
                </a:cxn>
                <a:cxn ang="0">
                  <a:pos x="47" y="474"/>
                </a:cxn>
                <a:cxn ang="0">
                  <a:pos x="44" y="701"/>
                </a:cxn>
                <a:cxn ang="0">
                  <a:pos x="203" y="604"/>
                </a:cxn>
                <a:cxn ang="0">
                  <a:pos x="235" y="0"/>
                </a:cxn>
              </a:cxnLst>
              <a:rect l="0" t="0" r="r" b="b"/>
              <a:pathLst>
                <a:path w="235" h="701">
                  <a:moveTo>
                    <a:pt x="235" y="0"/>
                  </a:moveTo>
                  <a:lnTo>
                    <a:pt x="133" y="24"/>
                  </a:lnTo>
                  <a:lnTo>
                    <a:pt x="30" y="58"/>
                  </a:lnTo>
                  <a:lnTo>
                    <a:pt x="2" y="148"/>
                  </a:lnTo>
                  <a:lnTo>
                    <a:pt x="2" y="191"/>
                  </a:lnTo>
                  <a:lnTo>
                    <a:pt x="0" y="288"/>
                  </a:lnTo>
                  <a:lnTo>
                    <a:pt x="2" y="384"/>
                  </a:lnTo>
                  <a:lnTo>
                    <a:pt x="4" y="434"/>
                  </a:lnTo>
                  <a:lnTo>
                    <a:pt x="7" y="438"/>
                  </a:lnTo>
                  <a:lnTo>
                    <a:pt x="13" y="444"/>
                  </a:lnTo>
                  <a:lnTo>
                    <a:pt x="20" y="451"/>
                  </a:lnTo>
                  <a:lnTo>
                    <a:pt x="27" y="458"/>
                  </a:lnTo>
                  <a:lnTo>
                    <a:pt x="35" y="464"/>
                  </a:lnTo>
                  <a:lnTo>
                    <a:pt x="41" y="470"/>
                  </a:lnTo>
                  <a:lnTo>
                    <a:pt x="45" y="473"/>
                  </a:lnTo>
                  <a:lnTo>
                    <a:pt x="47" y="474"/>
                  </a:lnTo>
                  <a:lnTo>
                    <a:pt x="44" y="701"/>
                  </a:lnTo>
                  <a:lnTo>
                    <a:pt x="203" y="604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EAAA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4706938" y="4232275"/>
              <a:ext cx="674688" cy="804863"/>
            </a:xfrm>
            <a:custGeom>
              <a:avLst/>
              <a:gdLst/>
              <a:ahLst/>
              <a:cxnLst>
                <a:cxn ang="0">
                  <a:pos x="265" y="101"/>
                </a:cxn>
                <a:cxn ang="0">
                  <a:pos x="257" y="106"/>
                </a:cxn>
                <a:cxn ang="0">
                  <a:pos x="238" y="120"/>
                </a:cxn>
                <a:cxn ang="0">
                  <a:pos x="217" y="136"/>
                </a:cxn>
                <a:cxn ang="0">
                  <a:pos x="205" y="149"/>
                </a:cxn>
                <a:cxn ang="0">
                  <a:pos x="182" y="198"/>
                </a:cxn>
                <a:cxn ang="0">
                  <a:pos x="139" y="299"/>
                </a:cxn>
                <a:cxn ang="0">
                  <a:pos x="95" y="398"/>
                </a:cxn>
                <a:cxn ang="0">
                  <a:pos x="70" y="448"/>
                </a:cxn>
                <a:cxn ang="0">
                  <a:pos x="54" y="469"/>
                </a:cxn>
                <a:cxn ang="0">
                  <a:pos x="28" y="508"/>
                </a:cxn>
                <a:cxn ang="0">
                  <a:pos x="5" y="551"/>
                </a:cxn>
                <a:cxn ang="0">
                  <a:pos x="0" y="583"/>
                </a:cxn>
                <a:cxn ang="0">
                  <a:pos x="5" y="612"/>
                </a:cxn>
                <a:cxn ang="0">
                  <a:pos x="12" y="649"/>
                </a:cxn>
                <a:cxn ang="0">
                  <a:pos x="28" y="682"/>
                </a:cxn>
                <a:cxn ang="0">
                  <a:pos x="56" y="704"/>
                </a:cxn>
                <a:cxn ang="0">
                  <a:pos x="87" y="717"/>
                </a:cxn>
                <a:cxn ang="0">
                  <a:pos x="106" y="728"/>
                </a:cxn>
                <a:cxn ang="0">
                  <a:pos x="116" y="736"/>
                </a:cxn>
                <a:cxn ang="0">
                  <a:pos x="118" y="740"/>
                </a:cxn>
                <a:cxn ang="0">
                  <a:pos x="124" y="748"/>
                </a:cxn>
                <a:cxn ang="0">
                  <a:pos x="138" y="767"/>
                </a:cxn>
                <a:cxn ang="0">
                  <a:pos x="154" y="790"/>
                </a:cxn>
                <a:cxn ang="0">
                  <a:pos x="168" y="812"/>
                </a:cxn>
                <a:cxn ang="0">
                  <a:pos x="197" y="842"/>
                </a:cxn>
                <a:cxn ang="0">
                  <a:pos x="251" y="884"/>
                </a:cxn>
                <a:cxn ang="0">
                  <a:pos x="308" y="923"/>
                </a:cxn>
                <a:cxn ang="0">
                  <a:pos x="349" y="942"/>
                </a:cxn>
                <a:cxn ang="0">
                  <a:pos x="384" y="948"/>
                </a:cxn>
                <a:cxn ang="0">
                  <a:pos x="432" y="956"/>
                </a:cxn>
                <a:cxn ang="0">
                  <a:pos x="475" y="963"/>
                </a:cxn>
                <a:cxn ang="0">
                  <a:pos x="502" y="967"/>
                </a:cxn>
                <a:cxn ang="0">
                  <a:pos x="516" y="956"/>
                </a:cxn>
                <a:cxn ang="0">
                  <a:pos x="531" y="934"/>
                </a:cxn>
                <a:cxn ang="0">
                  <a:pos x="547" y="916"/>
                </a:cxn>
                <a:cxn ang="0">
                  <a:pos x="562" y="915"/>
                </a:cxn>
                <a:cxn ang="0">
                  <a:pos x="591" y="937"/>
                </a:cxn>
                <a:cxn ang="0">
                  <a:pos x="634" y="971"/>
                </a:cxn>
                <a:cxn ang="0">
                  <a:pos x="675" y="1001"/>
                </a:cxn>
                <a:cxn ang="0">
                  <a:pos x="693" y="1015"/>
                </a:cxn>
                <a:cxn ang="0">
                  <a:pos x="810" y="615"/>
                </a:cxn>
                <a:cxn ang="0">
                  <a:pos x="822" y="570"/>
                </a:cxn>
                <a:cxn ang="0">
                  <a:pos x="837" y="519"/>
                </a:cxn>
                <a:cxn ang="0">
                  <a:pos x="830" y="409"/>
                </a:cxn>
                <a:cxn ang="0">
                  <a:pos x="821" y="300"/>
                </a:cxn>
                <a:cxn ang="0">
                  <a:pos x="811" y="250"/>
                </a:cxn>
                <a:cxn ang="0">
                  <a:pos x="799" y="208"/>
                </a:cxn>
                <a:cxn ang="0">
                  <a:pos x="637" y="63"/>
                </a:cxn>
                <a:cxn ang="0">
                  <a:pos x="558" y="0"/>
                </a:cxn>
              </a:cxnLst>
              <a:rect l="0" t="0" r="r" b="b"/>
              <a:pathLst>
                <a:path w="850" h="1015">
                  <a:moveTo>
                    <a:pt x="337" y="67"/>
                  </a:moveTo>
                  <a:lnTo>
                    <a:pt x="265" y="101"/>
                  </a:lnTo>
                  <a:lnTo>
                    <a:pt x="262" y="102"/>
                  </a:lnTo>
                  <a:lnTo>
                    <a:pt x="257" y="106"/>
                  </a:lnTo>
                  <a:lnTo>
                    <a:pt x="247" y="113"/>
                  </a:lnTo>
                  <a:lnTo>
                    <a:pt x="238" y="120"/>
                  </a:lnTo>
                  <a:lnTo>
                    <a:pt x="228" y="128"/>
                  </a:lnTo>
                  <a:lnTo>
                    <a:pt x="217" y="136"/>
                  </a:lnTo>
                  <a:lnTo>
                    <a:pt x="209" y="143"/>
                  </a:lnTo>
                  <a:lnTo>
                    <a:pt x="205" y="149"/>
                  </a:lnTo>
                  <a:lnTo>
                    <a:pt x="197" y="164"/>
                  </a:lnTo>
                  <a:lnTo>
                    <a:pt x="182" y="198"/>
                  </a:lnTo>
                  <a:lnTo>
                    <a:pt x="162" y="246"/>
                  </a:lnTo>
                  <a:lnTo>
                    <a:pt x="139" y="299"/>
                  </a:lnTo>
                  <a:lnTo>
                    <a:pt x="116" y="352"/>
                  </a:lnTo>
                  <a:lnTo>
                    <a:pt x="95" y="398"/>
                  </a:lnTo>
                  <a:lnTo>
                    <a:pt x="79" y="432"/>
                  </a:lnTo>
                  <a:lnTo>
                    <a:pt x="70" y="448"/>
                  </a:lnTo>
                  <a:lnTo>
                    <a:pt x="64" y="456"/>
                  </a:lnTo>
                  <a:lnTo>
                    <a:pt x="54" y="469"/>
                  </a:lnTo>
                  <a:lnTo>
                    <a:pt x="41" y="488"/>
                  </a:lnTo>
                  <a:lnTo>
                    <a:pt x="28" y="508"/>
                  </a:lnTo>
                  <a:lnTo>
                    <a:pt x="16" y="530"/>
                  </a:lnTo>
                  <a:lnTo>
                    <a:pt x="5" y="551"/>
                  </a:lnTo>
                  <a:lnTo>
                    <a:pt x="0" y="569"/>
                  </a:lnTo>
                  <a:lnTo>
                    <a:pt x="0" y="583"/>
                  </a:lnTo>
                  <a:lnTo>
                    <a:pt x="2" y="596"/>
                  </a:lnTo>
                  <a:lnTo>
                    <a:pt x="5" y="612"/>
                  </a:lnTo>
                  <a:lnTo>
                    <a:pt x="9" y="630"/>
                  </a:lnTo>
                  <a:lnTo>
                    <a:pt x="12" y="649"/>
                  </a:lnTo>
                  <a:lnTo>
                    <a:pt x="19" y="666"/>
                  </a:lnTo>
                  <a:lnTo>
                    <a:pt x="28" y="682"/>
                  </a:lnTo>
                  <a:lnTo>
                    <a:pt x="40" y="696"/>
                  </a:lnTo>
                  <a:lnTo>
                    <a:pt x="56" y="704"/>
                  </a:lnTo>
                  <a:lnTo>
                    <a:pt x="73" y="710"/>
                  </a:lnTo>
                  <a:lnTo>
                    <a:pt x="87" y="717"/>
                  </a:lnTo>
                  <a:lnTo>
                    <a:pt x="98" y="722"/>
                  </a:lnTo>
                  <a:lnTo>
                    <a:pt x="106" y="728"/>
                  </a:lnTo>
                  <a:lnTo>
                    <a:pt x="111" y="733"/>
                  </a:lnTo>
                  <a:lnTo>
                    <a:pt x="116" y="736"/>
                  </a:lnTo>
                  <a:lnTo>
                    <a:pt x="117" y="739"/>
                  </a:lnTo>
                  <a:lnTo>
                    <a:pt x="118" y="740"/>
                  </a:lnTo>
                  <a:lnTo>
                    <a:pt x="119" y="742"/>
                  </a:lnTo>
                  <a:lnTo>
                    <a:pt x="124" y="748"/>
                  </a:lnTo>
                  <a:lnTo>
                    <a:pt x="130" y="756"/>
                  </a:lnTo>
                  <a:lnTo>
                    <a:pt x="138" y="767"/>
                  </a:lnTo>
                  <a:lnTo>
                    <a:pt x="146" y="779"/>
                  </a:lnTo>
                  <a:lnTo>
                    <a:pt x="154" y="790"/>
                  </a:lnTo>
                  <a:lnTo>
                    <a:pt x="162" y="802"/>
                  </a:lnTo>
                  <a:lnTo>
                    <a:pt x="168" y="812"/>
                  </a:lnTo>
                  <a:lnTo>
                    <a:pt x="178" y="825"/>
                  </a:lnTo>
                  <a:lnTo>
                    <a:pt x="197" y="842"/>
                  </a:lnTo>
                  <a:lnTo>
                    <a:pt x="222" y="863"/>
                  </a:lnTo>
                  <a:lnTo>
                    <a:pt x="251" y="884"/>
                  </a:lnTo>
                  <a:lnTo>
                    <a:pt x="280" y="906"/>
                  </a:lnTo>
                  <a:lnTo>
                    <a:pt x="308" y="923"/>
                  </a:lnTo>
                  <a:lnTo>
                    <a:pt x="331" y="937"/>
                  </a:lnTo>
                  <a:lnTo>
                    <a:pt x="349" y="942"/>
                  </a:lnTo>
                  <a:lnTo>
                    <a:pt x="364" y="945"/>
                  </a:lnTo>
                  <a:lnTo>
                    <a:pt x="384" y="948"/>
                  </a:lnTo>
                  <a:lnTo>
                    <a:pt x="407" y="952"/>
                  </a:lnTo>
                  <a:lnTo>
                    <a:pt x="432" y="956"/>
                  </a:lnTo>
                  <a:lnTo>
                    <a:pt x="455" y="960"/>
                  </a:lnTo>
                  <a:lnTo>
                    <a:pt x="475" y="963"/>
                  </a:lnTo>
                  <a:lnTo>
                    <a:pt x="492" y="965"/>
                  </a:lnTo>
                  <a:lnTo>
                    <a:pt x="502" y="967"/>
                  </a:lnTo>
                  <a:lnTo>
                    <a:pt x="509" y="963"/>
                  </a:lnTo>
                  <a:lnTo>
                    <a:pt x="516" y="956"/>
                  </a:lnTo>
                  <a:lnTo>
                    <a:pt x="523" y="946"/>
                  </a:lnTo>
                  <a:lnTo>
                    <a:pt x="531" y="934"/>
                  </a:lnTo>
                  <a:lnTo>
                    <a:pt x="539" y="924"/>
                  </a:lnTo>
                  <a:lnTo>
                    <a:pt x="547" y="916"/>
                  </a:lnTo>
                  <a:lnTo>
                    <a:pt x="554" y="912"/>
                  </a:lnTo>
                  <a:lnTo>
                    <a:pt x="562" y="915"/>
                  </a:lnTo>
                  <a:lnTo>
                    <a:pt x="572" y="924"/>
                  </a:lnTo>
                  <a:lnTo>
                    <a:pt x="591" y="937"/>
                  </a:lnTo>
                  <a:lnTo>
                    <a:pt x="611" y="954"/>
                  </a:lnTo>
                  <a:lnTo>
                    <a:pt x="634" y="971"/>
                  </a:lnTo>
                  <a:lnTo>
                    <a:pt x="656" y="987"/>
                  </a:lnTo>
                  <a:lnTo>
                    <a:pt x="675" y="1001"/>
                  </a:lnTo>
                  <a:lnTo>
                    <a:pt x="689" y="1012"/>
                  </a:lnTo>
                  <a:lnTo>
                    <a:pt x="693" y="1015"/>
                  </a:lnTo>
                  <a:lnTo>
                    <a:pt x="850" y="1015"/>
                  </a:lnTo>
                  <a:lnTo>
                    <a:pt x="810" y="615"/>
                  </a:lnTo>
                  <a:lnTo>
                    <a:pt x="813" y="602"/>
                  </a:lnTo>
                  <a:lnTo>
                    <a:pt x="822" y="570"/>
                  </a:lnTo>
                  <a:lnTo>
                    <a:pt x="831" y="537"/>
                  </a:lnTo>
                  <a:lnTo>
                    <a:pt x="837" y="519"/>
                  </a:lnTo>
                  <a:lnTo>
                    <a:pt x="836" y="482"/>
                  </a:lnTo>
                  <a:lnTo>
                    <a:pt x="830" y="409"/>
                  </a:lnTo>
                  <a:lnTo>
                    <a:pt x="823" y="337"/>
                  </a:lnTo>
                  <a:lnTo>
                    <a:pt x="821" y="300"/>
                  </a:lnTo>
                  <a:lnTo>
                    <a:pt x="818" y="283"/>
                  </a:lnTo>
                  <a:lnTo>
                    <a:pt x="811" y="250"/>
                  </a:lnTo>
                  <a:lnTo>
                    <a:pt x="803" y="221"/>
                  </a:lnTo>
                  <a:lnTo>
                    <a:pt x="799" y="208"/>
                  </a:lnTo>
                  <a:lnTo>
                    <a:pt x="737" y="127"/>
                  </a:lnTo>
                  <a:lnTo>
                    <a:pt x="637" y="63"/>
                  </a:lnTo>
                  <a:lnTo>
                    <a:pt x="599" y="8"/>
                  </a:lnTo>
                  <a:lnTo>
                    <a:pt x="558" y="0"/>
                  </a:lnTo>
                  <a:lnTo>
                    <a:pt x="337" y="67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4938713" y="3937000"/>
              <a:ext cx="266700" cy="228600"/>
            </a:xfrm>
            <a:custGeom>
              <a:avLst/>
              <a:gdLst/>
              <a:ahLst/>
              <a:cxnLst>
                <a:cxn ang="0">
                  <a:pos x="267" y="53"/>
                </a:cxn>
                <a:cxn ang="0">
                  <a:pos x="263" y="45"/>
                </a:cxn>
                <a:cxn ang="0">
                  <a:pos x="252" y="36"/>
                </a:cxn>
                <a:cxn ang="0">
                  <a:pos x="242" y="28"/>
                </a:cxn>
                <a:cxn ang="0">
                  <a:pos x="237" y="25"/>
                </a:cxn>
                <a:cxn ang="0">
                  <a:pos x="236" y="23"/>
                </a:cxn>
                <a:cxn ang="0">
                  <a:pos x="233" y="22"/>
                </a:cxn>
                <a:cxn ang="0">
                  <a:pos x="228" y="20"/>
                </a:cxn>
                <a:cxn ang="0">
                  <a:pos x="222" y="16"/>
                </a:cxn>
                <a:cxn ang="0">
                  <a:pos x="216" y="13"/>
                </a:cxn>
                <a:cxn ang="0">
                  <a:pos x="210" y="11"/>
                </a:cxn>
                <a:cxn ang="0">
                  <a:pos x="203" y="10"/>
                </a:cxn>
                <a:cxn ang="0">
                  <a:pos x="197" y="8"/>
                </a:cxn>
                <a:cxn ang="0">
                  <a:pos x="191" y="8"/>
                </a:cxn>
                <a:cxn ang="0">
                  <a:pos x="183" y="7"/>
                </a:cxn>
                <a:cxn ang="0">
                  <a:pos x="175" y="6"/>
                </a:cxn>
                <a:cxn ang="0">
                  <a:pos x="167" y="5"/>
                </a:cxn>
                <a:cxn ang="0">
                  <a:pos x="159" y="5"/>
                </a:cxn>
                <a:cxn ang="0">
                  <a:pos x="152" y="4"/>
                </a:cxn>
                <a:cxn ang="0">
                  <a:pos x="148" y="3"/>
                </a:cxn>
                <a:cxn ang="0">
                  <a:pos x="146" y="3"/>
                </a:cxn>
                <a:cxn ang="0">
                  <a:pos x="74" y="0"/>
                </a:cxn>
                <a:cxn ang="0">
                  <a:pos x="28" y="21"/>
                </a:cxn>
                <a:cxn ang="0">
                  <a:pos x="0" y="65"/>
                </a:cxn>
                <a:cxn ang="0">
                  <a:pos x="6" y="69"/>
                </a:cxn>
                <a:cxn ang="0">
                  <a:pos x="23" y="82"/>
                </a:cxn>
                <a:cxn ang="0">
                  <a:pos x="46" y="101"/>
                </a:cxn>
                <a:cxn ang="0">
                  <a:pos x="74" y="121"/>
                </a:cxn>
                <a:cxn ang="0">
                  <a:pos x="101" y="144"/>
                </a:cxn>
                <a:cxn ang="0">
                  <a:pos x="127" y="164"/>
                </a:cxn>
                <a:cxn ang="0">
                  <a:pos x="146" y="180"/>
                </a:cxn>
                <a:cxn ang="0">
                  <a:pos x="157" y="189"/>
                </a:cxn>
                <a:cxn ang="0">
                  <a:pos x="165" y="195"/>
                </a:cxn>
                <a:cxn ang="0">
                  <a:pos x="178" y="201"/>
                </a:cxn>
                <a:cxn ang="0">
                  <a:pos x="192" y="209"/>
                </a:cxn>
                <a:cxn ang="0">
                  <a:pos x="209" y="216"/>
                </a:cxn>
                <a:cxn ang="0">
                  <a:pos x="224" y="221"/>
                </a:cxn>
                <a:cxn ang="0">
                  <a:pos x="236" y="227"/>
                </a:cxn>
                <a:cxn ang="0">
                  <a:pos x="245" y="231"/>
                </a:cxn>
                <a:cxn ang="0">
                  <a:pos x="249" y="232"/>
                </a:cxn>
                <a:cxn ang="0">
                  <a:pos x="295" y="288"/>
                </a:cxn>
                <a:cxn ang="0">
                  <a:pos x="327" y="226"/>
                </a:cxn>
                <a:cxn ang="0">
                  <a:pos x="335" y="167"/>
                </a:cxn>
                <a:cxn ang="0">
                  <a:pos x="311" y="99"/>
                </a:cxn>
                <a:cxn ang="0">
                  <a:pos x="267" y="53"/>
                </a:cxn>
              </a:cxnLst>
              <a:rect l="0" t="0" r="r" b="b"/>
              <a:pathLst>
                <a:path w="335" h="288">
                  <a:moveTo>
                    <a:pt x="267" y="53"/>
                  </a:moveTo>
                  <a:lnTo>
                    <a:pt x="263" y="45"/>
                  </a:lnTo>
                  <a:lnTo>
                    <a:pt x="252" y="36"/>
                  </a:lnTo>
                  <a:lnTo>
                    <a:pt x="242" y="28"/>
                  </a:lnTo>
                  <a:lnTo>
                    <a:pt x="237" y="25"/>
                  </a:lnTo>
                  <a:lnTo>
                    <a:pt x="236" y="23"/>
                  </a:lnTo>
                  <a:lnTo>
                    <a:pt x="233" y="22"/>
                  </a:lnTo>
                  <a:lnTo>
                    <a:pt x="228" y="20"/>
                  </a:lnTo>
                  <a:lnTo>
                    <a:pt x="222" y="16"/>
                  </a:lnTo>
                  <a:lnTo>
                    <a:pt x="216" y="13"/>
                  </a:lnTo>
                  <a:lnTo>
                    <a:pt x="210" y="11"/>
                  </a:lnTo>
                  <a:lnTo>
                    <a:pt x="203" y="10"/>
                  </a:lnTo>
                  <a:lnTo>
                    <a:pt x="197" y="8"/>
                  </a:lnTo>
                  <a:lnTo>
                    <a:pt x="191" y="8"/>
                  </a:lnTo>
                  <a:lnTo>
                    <a:pt x="183" y="7"/>
                  </a:lnTo>
                  <a:lnTo>
                    <a:pt x="175" y="6"/>
                  </a:lnTo>
                  <a:lnTo>
                    <a:pt x="167" y="5"/>
                  </a:lnTo>
                  <a:lnTo>
                    <a:pt x="159" y="5"/>
                  </a:lnTo>
                  <a:lnTo>
                    <a:pt x="152" y="4"/>
                  </a:lnTo>
                  <a:lnTo>
                    <a:pt x="148" y="3"/>
                  </a:lnTo>
                  <a:lnTo>
                    <a:pt x="146" y="3"/>
                  </a:lnTo>
                  <a:lnTo>
                    <a:pt x="74" y="0"/>
                  </a:lnTo>
                  <a:lnTo>
                    <a:pt x="28" y="21"/>
                  </a:lnTo>
                  <a:lnTo>
                    <a:pt x="0" y="65"/>
                  </a:lnTo>
                  <a:lnTo>
                    <a:pt x="6" y="69"/>
                  </a:lnTo>
                  <a:lnTo>
                    <a:pt x="23" y="82"/>
                  </a:lnTo>
                  <a:lnTo>
                    <a:pt x="46" y="101"/>
                  </a:lnTo>
                  <a:lnTo>
                    <a:pt x="74" y="121"/>
                  </a:lnTo>
                  <a:lnTo>
                    <a:pt x="101" y="144"/>
                  </a:lnTo>
                  <a:lnTo>
                    <a:pt x="127" y="164"/>
                  </a:lnTo>
                  <a:lnTo>
                    <a:pt x="146" y="180"/>
                  </a:lnTo>
                  <a:lnTo>
                    <a:pt x="157" y="189"/>
                  </a:lnTo>
                  <a:lnTo>
                    <a:pt x="165" y="195"/>
                  </a:lnTo>
                  <a:lnTo>
                    <a:pt x="178" y="201"/>
                  </a:lnTo>
                  <a:lnTo>
                    <a:pt x="192" y="209"/>
                  </a:lnTo>
                  <a:lnTo>
                    <a:pt x="209" y="216"/>
                  </a:lnTo>
                  <a:lnTo>
                    <a:pt x="224" y="221"/>
                  </a:lnTo>
                  <a:lnTo>
                    <a:pt x="236" y="227"/>
                  </a:lnTo>
                  <a:lnTo>
                    <a:pt x="245" y="231"/>
                  </a:lnTo>
                  <a:lnTo>
                    <a:pt x="249" y="232"/>
                  </a:lnTo>
                  <a:lnTo>
                    <a:pt x="295" y="288"/>
                  </a:lnTo>
                  <a:lnTo>
                    <a:pt x="327" y="226"/>
                  </a:lnTo>
                  <a:lnTo>
                    <a:pt x="335" y="167"/>
                  </a:lnTo>
                  <a:lnTo>
                    <a:pt x="311" y="99"/>
                  </a:lnTo>
                  <a:lnTo>
                    <a:pt x="267" y="53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4875213" y="3970338"/>
              <a:ext cx="311150" cy="407988"/>
            </a:xfrm>
            <a:custGeom>
              <a:avLst/>
              <a:gdLst/>
              <a:ahLst/>
              <a:cxnLst>
                <a:cxn ang="0">
                  <a:pos x="82" y="26"/>
                </a:cxn>
                <a:cxn ang="0">
                  <a:pos x="67" y="43"/>
                </a:cxn>
                <a:cxn ang="0">
                  <a:pos x="48" y="66"/>
                </a:cxn>
                <a:cxn ang="0">
                  <a:pos x="33" y="87"/>
                </a:cxn>
                <a:cxn ang="0">
                  <a:pos x="26" y="125"/>
                </a:cxn>
                <a:cxn ang="0">
                  <a:pos x="5" y="230"/>
                </a:cxn>
                <a:cxn ang="0">
                  <a:pos x="4" y="263"/>
                </a:cxn>
                <a:cxn ang="0">
                  <a:pos x="23" y="310"/>
                </a:cxn>
                <a:cxn ang="0">
                  <a:pos x="37" y="340"/>
                </a:cxn>
                <a:cxn ang="0">
                  <a:pos x="45" y="355"/>
                </a:cxn>
                <a:cxn ang="0">
                  <a:pos x="55" y="365"/>
                </a:cxn>
                <a:cxn ang="0">
                  <a:pos x="64" y="371"/>
                </a:cxn>
                <a:cxn ang="0">
                  <a:pos x="75" y="374"/>
                </a:cxn>
                <a:cxn ang="0">
                  <a:pos x="97" y="380"/>
                </a:cxn>
                <a:cxn ang="0">
                  <a:pos x="121" y="388"/>
                </a:cxn>
                <a:cxn ang="0">
                  <a:pos x="139" y="393"/>
                </a:cxn>
                <a:cxn ang="0">
                  <a:pos x="151" y="430"/>
                </a:cxn>
                <a:cxn ang="0">
                  <a:pos x="146" y="453"/>
                </a:cxn>
                <a:cxn ang="0">
                  <a:pos x="151" y="483"/>
                </a:cxn>
                <a:cxn ang="0">
                  <a:pos x="164" y="491"/>
                </a:cxn>
                <a:cxn ang="0">
                  <a:pos x="179" y="500"/>
                </a:cxn>
                <a:cxn ang="0">
                  <a:pos x="191" y="508"/>
                </a:cxn>
                <a:cxn ang="0">
                  <a:pos x="200" y="512"/>
                </a:cxn>
                <a:cxn ang="0">
                  <a:pos x="211" y="515"/>
                </a:cxn>
                <a:cxn ang="0">
                  <a:pos x="231" y="514"/>
                </a:cxn>
                <a:cxn ang="0">
                  <a:pos x="253" y="511"/>
                </a:cxn>
                <a:cxn ang="0">
                  <a:pos x="270" y="504"/>
                </a:cxn>
                <a:cxn ang="0">
                  <a:pos x="284" y="494"/>
                </a:cxn>
                <a:cxn ang="0">
                  <a:pos x="295" y="480"/>
                </a:cxn>
                <a:cxn ang="0">
                  <a:pos x="305" y="468"/>
                </a:cxn>
                <a:cxn ang="0">
                  <a:pos x="314" y="458"/>
                </a:cxn>
                <a:cxn ang="0">
                  <a:pos x="325" y="436"/>
                </a:cxn>
                <a:cxn ang="0">
                  <a:pos x="341" y="397"/>
                </a:cxn>
                <a:cxn ang="0">
                  <a:pos x="356" y="360"/>
                </a:cxn>
                <a:cxn ang="0">
                  <a:pos x="362" y="343"/>
                </a:cxn>
                <a:cxn ang="0">
                  <a:pos x="356" y="251"/>
                </a:cxn>
                <a:cxn ang="0">
                  <a:pos x="373" y="149"/>
                </a:cxn>
                <a:cxn ang="0">
                  <a:pos x="290" y="105"/>
                </a:cxn>
                <a:cxn ang="0">
                  <a:pos x="270" y="18"/>
                </a:cxn>
                <a:cxn ang="0">
                  <a:pos x="260" y="15"/>
                </a:cxn>
                <a:cxn ang="0">
                  <a:pos x="237" y="9"/>
                </a:cxn>
                <a:cxn ang="0">
                  <a:pos x="212" y="2"/>
                </a:cxn>
                <a:cxn ang="0">
                  <a:pos x="197" y="0"/>
                </a:cxn>
                <a:cxn ang="0">
                  <a:pos x="181" y="2"/>
                </a:cxn>
                <a:cxn ang="0">
                  <a:pos x="153" y="9"/>
                </a:cxn>
                <a:cxn ang="0">
                  <a:pos x="125" y="15"/>
                </a:cxn>
                <a:cxn ang="0">
                  <a:pos x="113" y="18"/>
                </a:cxn>
              </a:cxnLst>
              <a:rect l="0" t="0" r="r" b="b"/>
              <a:pathLst>
                <a:path w="392" h="515">
                  <a:moveTo>
                    <a:pt x="85" y="24"/>
                  </a:moveTo>
                  <a:lnTo>
                    <a:pt x="82" y="26"/>
                  </a:lnTo>
                  <a:lnTo>
                    <a:pt x="76" y="33"/>
                  </a:lnTo>
                  <a:lnTo>
                    <a:pt x="67" y="43"/>
                  </a:lnTo>
                  <a:lnTo>
                    <a:pt x="58" y="54"/>
                  </a:lnTo>
                  <a:lnTo>
                    <a:pt x="48" y="66"/>
                  </a:lnTo>
                  <a:lnTo>
                    <a:pt x="38" y="77"/>
                  </a:lnTo>
                  <a:lnTo>
                    <a:pt x="33" y="87"/>
                  </a:lnTo>
                  <a:lnTo>
                    <a:pt x="30" y="94"/>
                  </a:lnTo>
                  <a:lnTo>
                    <a:pt x="26" y="125"/>
                  </a:lnTo>
                  <a:lnTo>
                    <a:pt x="15" y="178"/>
                  </a:lnTo>
                  <a:lnTo>
                    <a:pt x="5" y="230"/>
                  </a:lnTo>
                  <a:lnTo>
                    <a:pt x="0" y="253"/>
                  </a:lnTo>
                  <a:lnTo>
                    <a:pt x="4" y="263"/>
                  </a:lnTo>
                  <a:lnTo>
                    <a:pt x="13" y="283"/>
                  </a:lnTo>
                  <a:lnTo>
                    <a:pt x="23" y="310"/>
                  </a:lnTo>
                  <a:lnTo>
                    <a:pt x="33" y="332"/>
                  </a:lnTo>
                  <a:lnTo>
                    <a:pt x="37" y="340"/>
                  </a:lnTo>
                  <a:lnTo>
                    <a:pt x="41" y="348"/>
                  </a:lnTo>
                  <a:lnTo>
                    <a:pt x="45" y="355"/>
                  </a:lnTo>
                  <a:lnTo>
                    <a:pt x="50" y="360"/>
                  </a:lnTo>
                  <a:lnTo>
                    <a:pt x="55" y="365"/>
                  </a:lnTo>
                  <a:lnTo>
                    <a:pt x="59" y="369"/>
                  </a:lnTo>
                  <a:lnTo>
                    <a:pt x="64" y="371"/>
                  </a:lnTo>
                  <a:lnTo>
                    <a:pt x="68" y="372"/>
                  </a:lnTo>
                  <a:lnTo>
                    <a:pt x="75" y="374"/>
                  </a:lnTo>
                  <a:lnTo>
                    <a:pt x="85" y="377"/>
                  </a:lnTo>
                  <a:lnTo>
                    <a:pt x="97" y="380"/>
                  </a:lnTo>
                  <a:lnTo>
                    <a:pt x="110" y="385"/>
                  </a:lnTo>
                  <a:lnTo>
                    <a:pt x="121" y="388"/>
                  </a:lnTo>
                  <a:lnTo>
                    <a:pt x="132" y="390"/>
                  </a:lnTo>
                  <a:lnTo>
                    <a:pt x="139" y="393"/>
                  </a:lnTo>
                  <a:lnTo>
                    <a:pt x="141" y="394"/>
                  </a:lnTo>
                  <a:lnTo>
                    <a:pt x="151" y="430"/>
                  </a:lnTo>
                  <a:lnTo>
                    <a:pt x="149" y="436"/>
                  </a:lnTo>
                  <a:lnTo>
                    <a:pt x="146" y="453"/>
                  </a:lnTo>
                  <a:lnTo>
                    <a:pt x="144" y="471"/>
                  </a:lnTo>
                  <a:lnTo>
                    <a:pt x="151" y="483"/>
                  </a:lnTo>
                  <a:lnTo>
                    <a:pt x="158" y="486"/>
                  </a:lnTo>
                  <a:lnTo>
                    <a:pt x="164" y="491"/>
                  </a:lnTo>
                  <a:lnTo>
                    <a:pt x="172" y="495"/>
                  </a:lnTo>
                  <a:lnTo>
                    <a:pt x="179" y="500"/>
                  </a:lnTo>
                  <a:lnTo>
                    <a:pt x="185" y="504"/>
                  </a:lnTo>
                  <a:lnTo>
                    <a:pt x="191" y="508"/>
                  </a:lnTo>
                  <a:lnTo>
                    <a:pt x="196" y="511"/>
                  </a:lnTo>
                  <a:lnTo>
                    <a:pt x="200" y="512"/>
                  </a:lnTo>
                  <a:lnTo>
                    <a:pt x="204" y="514"/>
                  </a:lnTo>
                  <a:lnTo>
                    <a:pt x="211" y="515"/>
                  </a:lnTo>
                  <a:lnTo>
                    <a:pt x="220" y="515"/>
                  </a:lnTo>
                  <a:lnTo>
                    <a:pt x="231" y="514"/>
                  </a:lnTo>
                  <a:lnTo>
                    <a:pt x="242" y="512"/>
                  </a:lnTo>
                  <a:lnTo>
                    <a:pt x="253" y="511"/>
                  </a:lnTo>
                  <a:lnTo>
                    <a:pt x="262" y="508"/>
                  </a:lnTo>
                  <a:lnTo>
                    <a:pt x="270" y="504"/>
                  </a:lnTo>
                  <a:lnTo>
                    <a:pt x="277" y="500"/>
                  </a:lnTo>
                  <a:lnTo>
                    <a:pt x="284" y="494"/>
                  </a:lnTo>
                  <a:lnTo>
                    <a:pt x="290" y="487"/>
                  </a:lnTo>
                  <a:lnTo>
                    <a:pt x="295" y="480"/>
                  </a:lnTo>
                  <a:lnTo>
                    <a:pt x="300" y="473"/>
                  </a:lnTo>
                  <a:lnTo>
                    <a:pt x="305" y="468"/>
                  </a:lnTo>
                  <a:lnTo>
                    <a:pt x="309" y="462"/>
                  </a:lnTo>
                  <a:lnTo>
                    <a:pt x="314" y="458"/>
                  </a:lnTo>
                  <a:lnTo>
                    <a:pt x="318" y="451"/>
                  </a:lnTo>
                  <a:lnTo>
                    <a:pt x="325" y="436"/>
                  </a:lnTo>
                  <a:lnTo>
                    <a:pt x="333" y="418"/>
                  </a:lnTo>
                  <a:lnTo>
                    <a:pt x="341" y="397"/>
                  </a:lnTo>
                  <a:lnTo>
                    <a:pt x="350" y="378"/>
                  </a:lnTo>
                  <a:lnTo>
                    <a:pt x="356" y="360"/>
                  </a:lnTo>
                  <a:lnTo>
                    <a:pt x="361" y="348"/>
                  </a:lnTo>
                  <a:lnTo>
                    <a:pt x="362" y="343"/>
                  </a:lnTo>
                  <a:lnTo>
                    <a:pt x="354" y="299"/>
                  </a:lnTo>
                  <a:lnTo>
                    <a:pt x="356" y="251"/>
                  </a:lnTo>
                  <a:lnTo>
                    <a:pt x="392" y="211"/>
                  </a:lnTo>
                  <a:lnTo>
                    <a:pt x="373" y="149"/>
                  </a:lnTo>
                  <a:lnTo>
                    <a:pt x="324" y="165"/>
                  </a:lnTo>
                  <a:lnTo>
                    <a:pt x="290" y="105"/>
                  </a:lnTo>
                  <a:lnTo>
                    <a:pt x="306" y="48"/>
                  </a:lnTo>
                  <a:lnTo>
                    <a:pt x="270" y="18"/>
                  </a:lnTo>
                  <a:lnTo>
                    <a:pt x="268" y="17"/>
                  </a:lnTo>
                  <a:lnTo>
                    <a:pt x="260" y="15"/>
                  </a:lnTo>
                  <a:lnTo>
                    <a:pt x="249" y="13"/>
                  </a:lnTo>
                  <a:lnTo>
                    <a:pt x="237" y="9"/>
                  </a:lnTo>
                  <a:lnTo>
                    <a:pt x="224" y="6"/>
                  </a:lnTo>
                  <a:lnTo>
                    <a:pt x="212" y="2"/>
                  </a:lnTo>
                  <a:lnTo>
                    <a:pt x="203" y="1"/>
                  </a:lnTo>
                  <a:lnTo>
                    <a:pt x="197" y="0"/>
                  </a:lnTo>
                  <a:lnTo>
                    <a:pt x="192" y="1"/>
                  </a:lnTo>
                  <a:lnTo>
                    <a:pt x="181" y="2"/>
                  </a:lnTo>
                  <a:lnTo>
                    <a:pt x="167" y="6"/>
                  </a:lnTo>
                  <a:lnTo>
                    <a:pt x="153" y="9"/>
                  </a:lnTo>
                  <a:lnTo>
                    <a:pt x="138" y="13"/>
                  </a:lnTo>
                  <a:lnTo>
                    <a:pt x="125" y="15"/>
                  </a:lnTo>
                  <a:lnTo>
                    <a:pt x="117" y="17"/>
                  </a:lnTo>
                  <a:lnTo>
                    <a:pt x="113" y="18"/>
                  </a:lnTo>
                  <a:lnTo>
                    <a:pt x="85" y="24"/>
                  </a:lnTo>
                  <a:close/>
                </a:path>
              </a:pathLst>
            </a:custGeom>
            <a:solidFill>
              <a:srgbClr val="BC93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776663" y="4413250"/>
              <a:ext cx="357188" cy="569913"/>
            </a:xfrm>
            <a:custGeom>
              <a:avLst/>
              <a:gdLst/>
              <a:ahLst/>
              <a:cxnLst>
                <a:cxn ang="0">
                  <a:pos x="200" y="24"/>
                </a:cxn>
                <a:cxn ang="0">
                  <a:pos x="193" y="31"/>
                </a:cxn>
                <a:cxn ang="0">
                  <a:pos x="175" y="48"/>
                </a:cxn>
                <a:cxn ang="0">
                  <a:pos x="149" y="73"/>
                </a:cxn>
                <a:cxn ang="0">
                  <a:pos x="119" y="102"/>
                </a:cxn>
                <a:cxn ang="0">
                  <a:pos x="89" y="132"/>
                </a:cxn>
                <a:cxn ang="0">
                  <a:pos x="62" y="158"/>
                </a:cxn>
                <a:cxn ang="0">
                  <a:pos x="44" y="178"/>
                </a:cxn>
                <a:cxn ang="0">
                  <a:pos x="36" y="188"/>
                </a:cxn>
                <a:cxn ang="0">
                  <a:pos x="33" y="195"/>
                </a:cxn>
                <a:cxn ang="0">
                  <a:pos x="29" y="206"/>
                </a:cxn>
                <a:cxn ang="0">
                  <a:pos x="23" y="221"/>
                </a:cxn>
                <a:cxn ang="0">
                  <a:pos x="17" y="238"/>
                </a:cxn>
                <a:cxn ang="0">
                  <a:pos x="10" y="256"/>
                </a:cxn>
                <a:cxn ang="0">
                  <a:pos x="6" y="276"/>
                </a:cxn>
                <a:cxn ang="0">
                  <a:pos x="1" y="293"/>
                </a:cxn>
                <a:cxn ang="0">
                  <a:pos x="0" y="310"/>
                </a:cxn>
                <a:cxn ang="0">
                  <a:pos x="5" y="381"/>
                </a:cxn>
                <a:cxn ang="0">
                  <a:pos x="16" y="497"/>
                </a:cxn>
                <a:cxn ang="0">
                  <a:pos x="26" y="608"/>
                </a:cxn>
                <a:cxn ang="0">
                  <a:pos x="30" y="663"/>
                </a:cxn>
                <a:cxn ang="0">
                  <a:pos x="29" y="677"/>
                </a:cxn>
                <a:cxn ang="0">
                  <a:pos x="28" y="695"/>
                </a:cxn>
                <a:cxn ang="0">
                  <a:pos x="28" y="710"/>
                </a:cxn>
                <a:cxn ang="0">
                  <a:pos x="28" y="717"/>
                </a:cxn>
                <a:cxn ang="0">
                  <a:pos x="144" y="636"/>
                </a:cxn>
                <a:cxn ang="0">
                  <a:pos x="146" y="635"/>
                </a:cxn>
                <a:cxn ang="0">
                  <a:pos x="152" y="631"/>
                </a:cxn>
                <a:cxn ang="0">
                  <a:pos x="161" y="623"/>
                </a:cxn>
                <a:cxn ang="0">
                  <a:pos x="174" y="613"/>
                </a:cxn>
                <a:cxn ang="0">
                  <a:pos x="189" y="603"/>
                </a:cxn>
                <a:cxn ang="0">
                  <a:pos x="206" y="590"/>
                </a:cxn>
                <a:cxn ang="0">
                  <a:pos x="223" y="578"/>
                </a:cxn>
                <a:cxn ang="0">
                  <a:pos x="242" y="564"/>
                </a:cxn>
                <a:cxn ang="0">
                  <a:pos x="261" y="550"/>
                </a:cxn>
                <a:cxn ang="0">
                  <a:pos x="280" y="536"/>
                </a:cxn>
                <a:cxn ang="0">
                  <a:pos x="298" y="524"/>
                </a:cxn>
                <a:cxn ang="0">
                  <a:pos x="314" y="511"/>
                </a:cxn>
                <a:cxn ang="0">
                  <a:pos x="329" y="501"/>
                </a:cxn>
                <a:cxn ang="0">
                  <a:pos x="342" y="492"/>
                </a:cxn>
                <a:cxn ang="0">
                  <a:pos x="351" y="486"/>
                </a:cxn>
                <a:cxn ang="0">
                  <a:pos x="357" y="482"/>
                </a:cxn>
                <a:cxn ang="0">
                  <a:pos x="367" y="475"/>
                </a:cxn>
                <a:cxn ang="0">
                  <a:pos x="380" y="464"/>
                </a:cxn>
                <a:cxn ang="0">
                  <a:pos x="395" y="450"/>
                </a:cxn>
                <a:cxn ang="0">
                  <a:pos x="410" y="435"/>
                </a:cxn>
                <a:cxn ang="0">
                  <a:pos x="425" y="420"/>
                </a:cxn>
                <a:cxn ang="0">
                  <a:pos x="437" y="407"/>
                </a:cxn>
                <a:cxn ang="0">
                  <a:pos x="445" y="399"/>
                </a:cxn>
                <a:cxn ang="0">
                  <a:pos x="448" y="396"/>
                </a:cxn>
                <a:cxn ang="0">
                  <a:pos x="448" y="178"/>
                </a:cxn>
                <a:cxn ang="0">
                  <a:pos x="427" y="80"/>
                </a:cxn>
                <a:cxn ang="0">
                  <a:pos x="367" y="54"/>
                </a:cxn>
                <a:cxn ang="0">
                  <a:pos x="233" y="0"/>
                </a:cxn>
                <a:cxn ang="0">
                  <a:pos x="200" y="24"/>
                </a:cxn>
              </a:cxnLst>
              <a:rect l="0" t="0" r="r" b="b"/>
              <a:pathLst>
                <a:path w="448" h="717">
                  <a:moveTo>
                    <a:pt x="200" y="24"/>
                  </a:moveTo>
                  <a:lnTo>
                    <a:pt x="193" y="31"/>
                  </a:lnTo>
                  <a:lnTo>
                    <a:pt x="175" y="48"/>
                  </a:lnTo>
                  <a:lnTo>
                    <a:pt x="149" y="73"/>
                  </a:lnTo>
                  <a:lnTo>
                    <a:pt x="119" y="102"/>
                  </a:lnTo>
                  <a:lnTo>
                    <a:pt x="89" y="132"/>
                  </a:lnTo>
                  <a:lnTo>
                    <a:pt x="62" y="158"/>
                  </a:lnTo>
                  <a:lnTo>
                    <a:pt x="44" y="178"/>
                  </a:lnTo>
                  <a:lnTo>
                    <a:pt x="36" y="188"/>
                  </a:lnTo>
                  <a:lnTo>
                    <a:pt x="33" y="195"/>
                  </a:lnTo>
                  <a:lnTo>
                    <a:pt x="29" y="206"/>
                  </a:lnTo>
                  <a:lnTo>
                    <a:pt x="23" y="221"/>
                  </a:lnTo>
                  <a:lnTo>
                    <a:pt x="17" y="238"/>
                  </a:lnTo>
                  <a:lnTo>
                    <a:pt x="10" y="256"/>
                  </a:lnTo>
                  <a:lnTo>
                    <a:pt x="6" y="276"/>
                  </a:lnTo>
                  <a:lnTo>
                    <a:pt x="1" y="293"/>
                  </a:lnTo>
                  <a:lnTo>
                    <a:pt x="0" y="310"/>
                  </a:lnTo>
                  <a:lnTo>
                    <a:pt x="5" y="381"/>
                  </a:lnTo>
                  <a:lnTo>
                    <a:pt x="16" y="497"/>
                  </a:lnTo>
                  <a:lnTo>
                    <a:pt x="26" y="608"/>
                  </a:lnTo>
                  <a:lnTo>
                    <a:pt x="30" y="663"/>
                  </a:lnTo>
                  <a:lnTo>
                    <a:pt x="29" y="677"/>
                  </a:lnTo>
                  <a:lnTo>
                    <a:pt x="28" y="695"/>
                  </a:lnTo>
                  <a:lnTo>
                    <a:pt x="28" y="710"/>
                  </a:lnTo>
                  <a:lnTo>
                    <a:pt x="28" y="717"/>
                  </a:lnTo>
                  <a:lnTo>
                    <a:pt x="144" y="636"/>
                  </a:lnTo>
                  <a:lnTo>
                    <a:pt x="146" y="635"/>
                  </a:lnTo>
                  <a:lnTo>
                    <a:pt x="152" y="631"/>
                  </a:lnTo>
                  <a:lnTo>
                    <a:pt x="161" y="623"/>
                  </a:lnTo>
                  <a:lnTo>
                    <a:pt x="174" y="613"/>
                  </a:lnTo>
                  <a:lnTo>
                    <a:pt x="189" y="603"/>
                  </a:lnTo>
                  <a:lnTo>
                    <a:pt x="206" y="590"/>
                  </a:lnTo>
                  <a:lnTo>
                    <a:pt x="223" y="578"/>
                  </a:lnTo>
                  <a:lnTo>
                    <a:pt x="242" y="564"/>
                  </a:lnTo>
                  <a:lnTo>
                    <a:pt x="261" y="550"/>
                  </a:lnTo>
                  <a:lnTo>
                    <a:pt x="280" y="536"/>
                  </a:lnTo>
                  <a:lnTo>
                    <a:pt x="298" y="524"/>
                  </a:lnTo>
                  <a:lnTo>
                    <a:pt x="314" y="511"/>
                  </a:lnTo>
                  <a:lnTo>
                    <a:pt x="329" y="501"/>
                  </a:lnTo>
                  <a:lnTo>
                    <a:pt x="342" y="492"/>
                  </a:lnTo>
                  <a:lnTo>
                    <a:pt x="351" y="486"/>
                  </a:lnTo>
                  <a:lnTo>
                    <a:pt x="357" y="482"/>
                  </a:lnTo>
                  <a:lnTo>
                    <a:pt x="367" y="475"/>
                  </a:lnTo>
                  <a:lnTo>
                    <a:pt x="380" y="464"/>
                  </a:lnTo>
                  <a:lnTo>
                    <a:pt x="395" y="450"/>
                  </a:lnTo>
                  <a:lnTo>
                    <a:pt x="410" y="435"/>
                  </a:lnTo>
                  <a:lnTo>
                    <a:pt x="425" y="420"/>
                  </a:lnTo>
                  <a:lnTo>
                    <a:pt x="437" y="407"/>
                  </a:lnTo>
                  <a:lnTo>
                    <a:pt x="445" y="399"/>
                  </a:lnTo>
                  <a:lnTo>
                    <a:pt x="448" y="396"/>
                  </a:lnTo>
                  <a:lnTo>
                    <a:pt x="448" y="178"/>
                  </a:lnTo>
                  <a:lnTo>
                    <a:pt x="427" y="80"/>
                  </a:lnTo>
                  <a:lnTo>
                    <a:pt x="367" y="54"/>
                  </a:lnTo>
                  <a:lnTo>
                    <a:pt x="233" y="0"/>
                  </a:lnTo>
                  <a:lnTo>
                    <a:pt x="200" y="24"/>
                  </a:lnTo>
                  <a:close/>
                </a:path>
              </a:pathLst>
            </a:custGeom>
            <a:solidFill>
              <a:srgbClr val="FFC6F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803650" y="4113213"/>
              <a:ext cx="468313" cy="304800"/>
            </a:xfrm>
            <a:custGeom>
              <a:avLst/>
              <a:gdLst/>
              <a:ahLst/>
              <a:cxnLst>
                <a:cxn ang="0">
                  <a:pos x="589" y="140"/>
                </a:cxn>
                <a:cxn ang="0">
                  <a:pos x="590" y="122"/>
                </a:cxn>
                <a:cxn ang="0">
                  <a:pos x="584" y="97"/>
                </a:cxn>
                <a:cxn ang="0">
                  <a:pos x="573" y="86"/>
                </a:cxn>
                <a:cxn ang="0">
                  <a:pos x="555" y="70"/>
                </a:cxn>
                <a:cxn ang="0">
                  <a:pos x="538" y="56"/>
                </a:cxn>
                <a:cxn ang="0">
                  <a:pos x="527" y="48"/>
                </a:cxn>
                <a:cxn ang="0">
                  <a:pos x="516" y="45"/>
                </a:cxn>
                <a:cxn ang="0">
                  <a:pos x="501" y="39"/>
                </a:cxn>
                <a:cxn ang="0">
                  <a:pos x="488" y="34"/>
                </a:cxn>
                <a:cxn ang="0">
                  <a:pos x="482" y="32"/>
                </a:cxn>
                <a:cxn ang="0">
                  <a:pos x="327" y="2"/>
                </a:cxn>
                <a:cxn ang="0">
                  <a:pos x="312" y="6"/>
                </a:cxn>
                <a:cxn ang="0">
                  <a:pos x="279" y="14"/>
                </a:cxn>
                <a:cxn ang="0">
                  <a:pos x="244" y="24"/>
                </a:cxn>
                <a:cxn ang="0">
                  <a:pos x="227" y="32"/>
                </a:cxn>
                <a:cxn ang="0">
                  <a:pos x="214" y="45"/>
                </a:cxn>
                <a:cxn ang="0">
                  <a:pos x="190" y="65"/>
                </a:cxn>
                <a:cxn ang="0">
                  <a:pos x="165" y="88"/>
                </a:cxn>
                <a:cxn ang="0">
                  <a:pos x="152" y="108"/>
                </a:cxn>
                <a:cxn ang="0">
                  <a:pos x="135" y="174"/>
                </a:cxn>
                <a:cxn ang="0">
                  <a:pos x="120" y="227"/>
                </a:cxn>
                <a:cxn ang="0">
                  <a:pos x="14" y="291"/>
                </a:cxn>
                <a:cxn ang="0">
                  <a:pos x="5" y="307"/>
                </a:cxn>
                <a:cxn ang="0">
                  <a:pos x="1" y="329"/>
                </a:cxn>
                <a:cxn ang="0">
                  <a:pos x="8" y="335"/>
                </a:cxn>
                <a:cxn ang="0">
                  <a:pos x="19" y="340"/>
                </a:cxn>
                <a:cxn ang="0">
                  <a:pos x="30" y="345"/>
                </a:cxn>
                <a:cxn ang="0">
                  <a:pos x="42" y="356"/>
                </a:cxn>
                <a:cxn ang="0">
                  <a:pos x="54" y="365"/>
                </a:cxn>
                <a:cxn ang="0">
                  <a:pos x="66" y="369"/>
                </a:cxn>
                <a:cxn ang="0">
                  <a:pos x="75" y="372"/>
                </a:cxn>
                <a:cxn ang="0">
                  <a:pos x="79" y="372"/>
                </a:cxn>
                <a:cxn ang="0">
                  <a:pos x="223" y="289"/>
                </a:cxn>
                <a:cxn ang="0">
                  <a:pos x="239" y="282"/>
                </a:cxn>
                <a:cxn ang="0">
                  <a:pos x="273" y="266"/>
                </a:cxn>
                <a:cxn ang="0">
                  <a:pos x="310" y="250"/>
                </a:cxn>
                <a:cxn ang="0">
                  <a:pos x="330" y="243"/>
                </a:cxn>
                <a:cxn ang="0">
                  <a:pos x="342" y="242"/>
                </a:cxn>
                <a:cxn ang="0">
                  <a:pos x="370" y="240"/>
                </a:cxn>
                <a:cxn ang="0">
                  <a:pos x="409" y="238"/>
                </a:cxn>
                <a:cxn ang="0">
                  <a:pos x="452" y="235"/>
                </a:cxn>
                <a:cxn ang="0">
                  <a:pos x="494" y="231"/>
                </a:cxn>
                <a:cxn ang="0">
                  <a:pos x="532" y="229"/>
                </a:cxn>
                <a:cxn ang="0">
                  <a:pos x="558" y="228"/>
                </a:cxn>
                <a:cxn ang="0">
                  <a:pos x="568" y="227"/>
                </a:cxn>
              </a:cxnLst>
              <a:rect l="0" t="0" r="r" b="b"/>
              <a:pathLst>
                <a:path w="590" h="383">
                  <a:moveTo>
                    <a:pt x="568" y="227"/>
                  </a:moveTo>
                  <a:lnTo>
                    <a:pt x="589" y="140"/>
                  </a:lnTo>
                  <a:lnTo>
                    <a:pt x="589" y="135"/>
                  </a:lnTo>
                  <a:lnTo>
                    <a:pt x="590" y="122"/>
                  </a:lnTo>
                  <a:lnTo>
                    <a:pt x="589" y="107"/>
                  </a:lnTo>
                  <a:lnTo>
                    <a:pt x="584" y="97"/>
                  </a:lnTo>
                  <a:lnTo>
                    <a:pt x="580" y="92"/>
                  </a:lnTo>
                  <a:lnTo>
                    <a:pt x="573" y="86"/>
                  </a:lnTo>
                  <a:lnTo>
                    <a:pt x="565" y="78"/>
                  </a:lnTo>
                  <a:lnTo>
                    <a:pt x="555" y="70"/>
                  </a:lnTo>
                  <a:lnTo>
                    <a:pt x="546" y="63"/>
                  </a:lnTo>
                  <a:lnTo>
                    <a:pt x="538" y="56"/>
                  </a:lnTo>
                  <a:lnTo>
                    <a:pt x="531" y="50"/>
                  </a:lnTo>
                  <a:lnTo>
                    <a:pt x="527" y="48"/>
                  </a:lnTo>
                  <a:lnTo>
                    <a:pt x="522" y="47"/>
                  </a:lnTo>
                  <a:lnTo>
                    <a:pt x="516" y="45"/>
                  </a:lnTo>
                  <a:lnTo>
                    <a:pt x="509" y="42"/>
                  </a:lnTo>
                  <a:lnTo>
                    <a:pt x="501" y="39"/>
                  </a:lnTo>
                  <a:lnTo>
                    <a:pt x="493" y="37"/>
                  </a:lnTo>
                  <a:lnTo>
                    <a:pt x="488" y="34"/>
                  </a:lnTo>
                  <a:lnTo>
                    <a:pt x="483" y="33"/>
                  </a:lnTo>
                  <a:lnTo>
                    <a:pt x="482" y="32"/>
                  </a:lnTo>
                  <a:lnTo>
                    <a:pt x="432" y="0"/>
                  </a:lnTo>
                  <a:lnTo>
                    <a:pt x="327" y="2"/>
                  </a:lnTo>
                  <a:lnTo>
                    <a:pt x="323" y="3"/>
                  </a:lnTo>
                  <a:lnTo>
                    <a:pt x="312" y="6"/>
                  </a:lnTo>
                  <a:lnTo>
                    <a:pt x="296" y="9"/>
                  </a:lnTo>
                  <a:lnTo>
                    <a:pt x="279" y="14"/>
                  </a:lnTo>
                  <a:lnTo>
                    <a:pt x="261" y="19"/>
                  </a:lnTo>
                  <a:lnTo>
                    <a:pt x="244" y="24"/>
                  </a:lnTo>
                  <a:lnTo>
                    <a:pt x="233" y="29"/>
                  </a:lnTo>
                  <a:lnTo>
                    <a:pt x="227" y="32"/>
                  </a:lnTo>
                  <a:lnTo>
                    <a:pt x="224" y="37"/>
                  </a:lnTo>
                  <a:lnTo>
                    <a:pt x="214" y="45"/>
                  </a:lnTo>
                  <a:lnTo>
                    <a:pt x="203" y="54"/>
                  </a:lnTo>
                  <a:lnTo>
                    <a:pt x="190" y="65"/>
                  </a:lnTo>
                  <a:lnTo>
                    <a:pt x="176" y="77"/>
                  </a:lnTo>
                  <a:lnTo>
                    <a:pt x="165" y="88"/>
                  </a:lnTo>
                  <a:lnTo>
                    <a:pt x="156" y="100"/>
                  </a:lnTo>
                  <a:lnTo>
                    <a:pt x="152" y="108"/>
                  </a:lnTo>
                  <a:lnTo>
                    <a:pt x="145" y="135"/>
                  </a:lnTo>
                  <a:lnTo>
                    <a:pt x="135" y="174"/>
                  </a:lnTo>
                  <a:lnTo>
                    <a:pt x="125" y="211"/>
                  </a:lnTo>
                  <a:lnTo>
                    <a:pt x="120" y="227"/>
                  </a:lnTo>
                  <a:lnTo>
                    <a:pt x="70" y="232"/>
                  </a:lnTo>
                  <a:lnTo>
                    <a:pt x="14" y="291"/>
                  </a:lnTo>
                  <a:lnTo>
                    <a:pt x="11" y="296"/>
                  </a:lnTo>
                  <a:lnTo>
                    <a:pt x="5" y="307"/>
                  </a:lnTo>
                  <a:lnTo>
                    <a:pt x="0" y="320"/>
                  </a:lnTo>
                  <a:lnTo>
                    <a:pt x="1" y="329"/>
                  </a:lnTo>
                  <a:lnTo>
                    <a:pt x="5" y="331"/>
                  </a:lnTo>
                  <a:lnTo>
                    <a:pt x="8" y="335"/>
                  </a:lnTo>
                  <a:lnTo>
                    <a:pt x="13" y="337"/>
                  </a:lnTo>
                  <a:lnTo>
                    <a:pt x="19" y="340"/>
                  </a:lnTo>
                  <a:lnTo>
                    <a:pt x="24" y="342"/>
                  </a:lnTo>
                  <a:lnTo>
                    <a:pt x="30" y="345"/>
                  </a:lnTo>
                  <a:lnTo>
                    <a:pt x="36" y="350"/>
                  </a:lnTo>
                  <a:lnTo>
                    <a:pt x="42" y="356"/>
                  </a:lnTo>
                  <a:lnTo>
                    <a:pt x="47" y="361"/>
                  </a:lnTo>
                  <a:lnTo>
                    <a:pt x="54" y="365"/>
                  </a:lnTo>
                  <a:lnTo>
                    <a:pt x="60" y="368"/>
                  </a:lnTo>
                  <a:lnTo>
                    <a:pt x="66" y="369"/>
                  </a:lnTo>
                  <a:lnTo>
                    <a:pt x="72" y="371"/>
                  </a:lnTo>
                  <a:lnTo>
                    <a:pt x="75" y="372"/>
                  </a:lnTo>
                  <a:lnTo>
                    <a:pt x="77" y="372"/>
                  </a:lnTo>
                  <a:lnTo>
                    <a:pt x="79" y="372"/>
                  </a:lnTo>
                  <a:lnTo>
                    <a:pt x="152" y="383"/>
                  </a:lnTo>
                  <a:lnTo>
                    <a:pt x="223" y="289"/>
                  </a:lnTo>
                  <a:lnTo>
                    <a:pt x="227" y="287"/>
                  </a:lnTo>
                  <a:lnTo>
                    <a:pt x="239" y="282"/>
                  </a:lnTo>
                  <a:lnTo>
                    <a:pt x="255" y="274"/>
                  </a:lnTo>
                  <a:lnTo>
                    <a:pt x="273" y="266"/>
                  </a:lnTo>
                  <a:lnTo>
                    <a:pt x="292" y="258"/>
                  </a:lnTo>
                  <a:lnTo>
                    <a:pt x="310" y="250"/>
                  </a:lnTo>
                  <a:lnTo>
                    <a:pt x="323" y="245"/>
                  </a:lnTo>
                  <a:lnTo>
                    <a:pt x="330" y="243"/>
                  </a:lnTo>
                  <a:lnTo>
                    <a:pt x="333" y="243"/>
                  </a:lnTo>
                  <a:lnTo>
                    <a:pt x="342" y="242"/>
                  </a:lnTo>
                  <a:lnTo>
                    <a:pt x="355" y="242"/>
                  </a:lnTo>
                  <a:lnTo>
                    <a:pt x="370" y="240"/>
                  </a:lnTo>
                  <a:lnTo>
                    <a:pt x="388" y="239"/>
                  </a:lnTo>
                  <a:lnTo>
                    <a:pt x="409" y="238"/>
                  </a:lnTo>
                  <a:lnTo>
                    <a:pt x="430" y="236"/>
                  </a:lnTo>
                  <a:lnTo>
                    <a:pt x="452" y="235"/>
                  </a:lnTo>
                  <a:lnTo>
                    <a:pt x="474" y="234"/>
                  </a:lnTo>
                  <a:lnTo>
                    <a:pt x="494" y="231"/>
                  </a:lnTo>
                  <a:lnTo>
                    <a:pt x="514" y="230"/>
                  </a:lnTo>
                  <a:lnTo>
                    <a:pt x="532" y="229"/>
                  </a:lnTo>
                  <a:lnTo>
                    <a:pt x="546" y="228"/>
                  </a:lnTo>
                  <a:lnTo>
                    <a:pt x="558" y="228"/>
                  </a:lnTo>
                  <a:lnTo>
                    <a:pt x="566" y="227"/>
                  </a:lnTo>
                  <a:lnTo>
                    <a:pt x="568" y="227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941763" y="4270375"/>
              <a:ext cx="295275" cy="276225"/>
            </a:xfrm>
            <a:custGeom>
              <a:avLst/>
              <a:gdLst/>
              <a:ahLst/>
              <a:cxnLst>
                <a:cxn ang="0">
                  <a:pos x="53" y="14"/>
                </a:cxn>
                <a:cxn ang="0">
                  <a:pos x="40" y="25"/>
                </a:cxn>
                <a:cxn ang="0">
                  <a:pos x="27" y="43"/>
                </a:cxn>
                <a:cxn ang="0">
                  <a:pos x="28" y="72"/>
                </a:cxn>
                <a:cxn ang="0">
                  <a:pos x="29" y="94"/>
                </a:cxn>
                <a:cxn ang="0">
                  <a:pos x="1" y="171"/>
                </a:cxn>
                <a:cxn ang="0">
                  <a:pos x="0" y="196"/>
                </a:cxn>
                <a:cxn ang="0">
                  <a:pos x="5" y="215"/>
                </a:cxn>
                <a:cxn ang="0">
                  <a:pos x="12" y="238"/>
                </a:cxn>
                <a:cxn ang="0">
                  <a:pos x="21" y="268"/>
                </a:cxn>
                <a:cxn ang="0">
                  <a:pos x="34" y="295"/>
                </a:cxn>
                <a:cxn ang="0">
                  <a:pos x="49" y="313"/>
                </a:cxn>
                <a:cxn ang="0">
                  <a:pos x="68" y="328"/>
                </a:cxn>
                <a:cxn ang="0">
                  <a:pos x="88" y="339"/>
                </a:cxn>
                <a:cxn ang="0">
                  <a:pos x="100" y="346"/>
                </a:cxn>
                <a:cxn ang="0">
                  <a:pos x="104" y="348"/>
                </a:cxn>
                <a:cxn ang="0">
                  <a:pos x="114" y="348"/>
                </a:cxn>
                <a:cxn ang="0">
                  <a:pos x="130" y="346"/>
                </a:cxn>
                <a:cxn ang="0">
                  <a:pos x="143" y="344"/>
                </a:cxn>
                <a:cxn ang="0">
                  <a:pos x="149" y="327"/>
                </a:cxn>
                <a:cxn ang="0">
                  <a:pos x="140" y="270"/>
                </a:cxn>
                <a:cxn ang="0">
                  <a:pos x="150" y="253"/>
                </a:cxn>
                <a:cxn ang="0">
                  <a:pos x="161" y="243"/>
                </a:cxn>
                <a:cxn ang="0">
                  <a:pos x="172" y="240"/>
                </a:cxn>
                <a:cxn ang="0">
                  <a:pos x="186" y="244"/>
                </a:cxn>
                <a:cxn ang="0">
                  <a:pos x="203" y="247"/>
                </a:cxn>
                <a:cxn ang="0">
                  <a:pos x="219" y="251"/>
                </a:cxn>
                <a:cxn ang="0">
                  <a:pos x="234" y="250"/>
                </a:cxn>
                <a:cxn ang="0">
                  <a:pos x="257" y="240"/>
                </a:cxn>
                <a:cxn ang="0">
                  <a:pos x="284" y="229"/>
                </a:cxn>
                <a:cxn ang="0">
                  <a:pos x="304" y="220"/>
                </a:cxn>
                <a:cxn ang="0">
                  <a:pos x="315" y="216"/>
                </a:cxn>
                <a:cxn ang="0">
                  <a:pos x="330" y="204"/>
                </a:cxn>
                <a:cxn ang="0">
                  <a:pos x="346" y="185"/>
                </a:cxn>
                <a:cxn ang="0">
                  <a:pos x="357" y="172"/>
                </a:cxn>
                <a:cxn ang="0">
                  <a:pos x="372" y="96"/>
                </a:cxn>
                <a:cxn ang="0">
                  <a:pos x="326" y="38"/>
                </a:cxn>
                <a:cxn ang="0">
                  <a:pos x="262" y="32"/>
                </a:cxn>
                <a:cxn ang="0">
                  <a:pos x="254" y="0"/>
                </a:cxn>
                <a:cxn ang="0">
                  <a:pos x="153" y="43"/>
                </a:cxn>
              </a:cxnLst>
              <a:rect l="0" t="0" r="r" b="b"/>
              <a:pathLst>
                <a:path w="372" h="348">
                  <a:moveTo>
                    <a:pt x="99" y="35"/>
                  </a:moveTo>
                  <a:lnTo>
                    <a:pt x="53" y="14"/>
                  </a:lnTo>
                  <a:lnTo>
                    <a:pt x="49" y="17"/>
                  </a:lnTo>
                  <a:lnTo>
                    <a:pt x="40" y="25"/>
                  </a:lnTo>
                  <a:lnTo>
                    <a:pt x="31" y="35"/>
                  </a:lnTo>
                  <a:lnTo>
                    <a:pt x="27" y="43"/>
                  </a:lnTo>
                  <a:lnTo>
                    <a:pt x="27" y="55"/>
                  </a:lnTo>
                  <a:lnTo>
                    <a:pt x="28" y="72"/>
                  </a:lnTo>
                  <a:lnTo>
                    <a:pt x="29" y="87"/>
                  </a:lnTo>
                  <a:lnTo>
                    <a:pt x="29" y="94"/>
                  </a:lnTo>
                  <a:lnTo>
                    <a:pt x="2" y="167"/>
                  </a:lnTo>
                  <a:lnTo>
                    <a:pt x="1" y="171"/>
                  </a:lnTo>
                  <a:lnTo>
                    <a:pt x="0" y="182"/>
                  </a:lnTo>
                  <a:lnTo>
                    <a:pt x="0" y="196"/>
                  </a:lnTo>
                  <a:lnTo>
                    <a:pt x="2" y="208"/>
                  </a:lnTo>
                  <a:lnTo>
                    <a:pt x="5" y="215"/>
                  </a:lnTo>
                  <a:lnTo>
                    <a:pt x="8" y="225"/>
                  </a:lnTo>
                  <a:lnTo>
                    <a:pt x="12" y="238"/>
                  </a:lnTo>
                  <a:lnTo>
                    <a:pt x="16" y="253"/>
                  </a:lnTo>
                  <a:lnTo>
                    <a:pt x="21" y="268"/>
                  </a:lnTo>
                  <a:lnTo>
                    <a:pt x="27" y="282"/>
                  </a:lnTo>
                  <a:lnTo>
                    <a:pt x="34" y="295"/>
                  </a:lnTo>
                  <a:lnTo>
                    <a:pt x="40" y="305"/>
                  </a:lnTo>
                  <a:lnTo>
                    <a:pt x="49" y="313"/>
                  </a:lnTo>
                  <a:lnTo>
                    <a:pt x="58" y="321"/>
                  </a:lnTo>
                  <a:lnTo>
                    <a:pt x="68" y="328"/>
                  </a:lnTo>
                  <a:lnTo>
                    <a:pt x="78" y="335"/>
                  </a:lnTo>
                  <a:lnTo>
                    <a:pt x="88" y="339"/>
                  </a:lnTo>
                  <a:lnTo>
                    <a:pt x="96" y="344"/>
                  </a:lnTo>
                  <a:lnTo>
                    <a:pt x="100" y="346"/>
                  </a:lnTo>
                  <a:lnTo>
                    <a:pt x="103" y="348"/>
                  </a:lnTo>
                  <a:lnTo>
                    <a:pt x="104" y="348"/>
                  </a:lnTo>
                  <a:lnTo>
                    <a:pt x="108" y="348"/>
                  </a:lnTo>
                  <a:lnTo>
                    <a:pt x="114" y="348"/>
                  </a:lnTo>
                  <a:lnTo>
                    <a:pt x="122" y="346"/>
                  </a:lnTo>
                  <a:lnTo>
                    <a:pt x="130" y="346"/>
                  </a:lnTo>
                  <a:lnTo>
                    <a:pt x="137" y="345"/>
                  </a:lnTo>
                  <a:lnTo>
                    <a:pt x="143" y="344"/>
                  </a:lnTo>
                  <a:lnTo>
                    <a:pt x="148" y="343"/>
                  </a:lnTo>
                  <a:lnTo>
                    <a:pt x="149" y="327"/>
                  </a:lnTo>
                  <a:lnTo>
                    <a:pt x="144" y="298"/>
                  </a:lnTo>
                  <a:lnTo>
                    <a:pt x="140" y="270"/>
                  </a:lnTo>
                  <a:lnTo>
                    <a:pt x="143" y="257"/>
                  </a:lnTo>
                  <a:lnTo>
                    <a:pt x="150" y="253"/>
                  </a:lnTo>
                  <a:lnTo>
                    <a:pt x="156" y="247"/>
                  </a:lnTo>
                  <a:lnTo>
                    <a:pt x="161" y="243"/>
                  </a:lnTo>
                  <a:lnTo>
                    <a:pt x="167" y="240"/>
                  </a:lnTo>
                  <a:lnTo>
                    <a:pt x="172" y="240"/>
                  </a:lnTo>
                  <a:lnTo>
                    <a:pt x="178" y="242"/>
                  </a:lnTo>
                  <a:lnTo>
                    <a:pt x="186" y="244"/>
                  </a:lnTo>
                  <a:lnTo>
                    <a:pt x="194" y="245"/>
                  </a:lnTo>
                  <a:lnTo>
                    <a:pt x="203" y="247"/>
                  </a:lnTo>
                  <a:lnTo>
                    <a:pt x="211" y="250"/>
                  </a:lnTo>
                  <a:lnTo>
                    <a:pt x="219" y="251"/>
                  </a:lnTo>
                  <a:lnTo>
                    <a:pt x="226" y="251"/>
                  </a:lnTo>
                  <a:lnTo>
                    <a:pt x="234" y="250"/>
                  </a:lnTo>
                  <a:lnTo>
                    <a:pt x="244" y="246"/>
                  </a:lnTo>
                  <a:lnTo>
                    <a:pt x="257" y="240"/>
                  </a:lnTo>
                  <a:lnTo>
                    <a:pt x="270" y="235"/>
                  </a:lnTo>
                  <a:lnTo>
                    <a:pt x="284" y="229"/>
                  </a:lnTo>
                  <a:lnTo>
                    <a:pt x="295" y="223"/>
                  </a:lnTo>
                  <a:lnTo>
                    <a:pt x="304" y="220"/>
                  </a:lnTo>
                  <a:lnTo>
                    <a:pt x="310" y="219"/>
                  </a:lnTo>
                  <a:lnTo>
                    <a:pt x="315" y="216"/>
                  </a:lnTo>
                  <a:lnTo>
                    <a:pt x="322" y="210"/>
                  </a:lnTo>
                  <a:lnTo>
                    <a:pt x="330" y="204"/>
                  </a:lnTo>
                  <a:lnTo>
                    <a:pt x="338" y="194"/>
                  </a:lnTo>
                  <a:lnTo>
                    <a:pt x="346" y="185"/>
                  </a:lnTo>
                  <a:lnTo>
                    <a:pt x="353" y="178"/>
                  </a:lnTo>
                  <a:lnTo>
                    <a:pt x="357" y="172"/>
                  </a:lnTo>
                  <a:lnTo>
                    <a:pt x="358" y="170"/>
                  </a:lnTo>
                  <a:lnTo>
                    <a:pt x="372" y="96"/>
                  </a:lnTo>
                  <a:lnTo>
                    <a:pt x="369" y="27"/>
                  </a:lnTo>
                  <a:lnTo>
                    <a:pt x="326" y="38"/>
                  </a:lnTo>
                  <a:lnTo>
                    <a:pt x="312" y="0"/>
                  </a:lnTo>
                  <a:lnTo>
                    <a:pt x="262" y="32"/>
                  </a:lnTo>
                  <a:lnTo>
                    <a:pt x="242" y="30"/>
                  </a:lnTo>
                  <a:lnTo>
                    <a:pt x="254" y="0"/>
                  </a:lnTo>
                  <a:lnTo>
                    <a:pt x="213" y="10"/>
                  </a:lnTo>
                  <a:lnTo>
                    <a:pt x="153" y="43"/>
                  </a:lnTo>
                  <a:lnTo>
                    <a:pt x="99" y="35"/>
                  </a:lnTo>
                  <a:close/>
                </a:path>
              </a:pathLst>
            </a:custGeom>
            <a:solidFill>
              <a:srgbClr val="CCA5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046538" y="4746625"/>
              <a:ext cx="766763" cy="244475"/>
            </a:xfrm>
            <a:custGeom>
              <a:avLst/>
              <a:gdLst/>
              <a:ahLst/>
              <a:cxnLst>
                <a:cxn ang="0">
                  <a:pos x="200" y="67"/>
                </a:cxn>
                <a:cxn ang="0">
                  <a:pos x="0" y="299"/>
                </a:cxn>
                <a:cxn ang="0">
                  <a:pos x="965" y="307"/>
                </a:cxn>
                <a:cxn ang="0">
                  <a:pos x="802" y="3"/>
                </a:cxn>
                <a:cxn ang="0">
                  <a:pos x="387" y="0"/>
                </a:cxn>
                <a:cxn ang="0">
                  <a:pos x="200" y="67"/>
                </a:cxn>
              </a:cxnLst>
              <a:rect l="0" t="0" r="r" b="b"/>
              <a:pathLst>
                <a:path w="965" h="307">
                  <a:moveTo>
                    <a:pt x="200" y="67"/>
                  </a:moveTo>
                  <a:lnTo>
                    <a:pt x="0" y="299"/>
                  </a:lnTo>
                  <a:lnTo>
                    <a:pt x="965" y="307"/>
                  </a:lnTo>
                  <a:lnTo>
                    <a:pt x="802" y="3"/>
                  </a:lnTo>
                  <a:lnTo>
                    <a:pt x="387" y="0"/>
                  </a:lnTo>
                  <a:lnTo>
                    <a:pt x="200" y="67"/>
                  </a:lnTo>
                  <a:close/>
                </a:path>
              </a:pathLst>
            </a:custGeom>
            <a:solidFill>
              <a:srgbClr val="EDDD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957638" y="4221163"/>
              <a:ext cx="190500" cy="144463"/>
            </a:xfrm>
            <a:custGeom>
              <a:avLst/>
              <a:gdLst/>
              <a:ahLst/>
              <a:cxnLst>
                <a:cxn ang="0">
                  <a:pos x="241" y="28"/>
                </a:cxn>
                <a:cxn ang="0">
                  <a:pos x="231" y="86"/>
                </a:cxn>
                <a:cxn ang="0">
                  <a:pos x="212" y="107"/>
                </a:cxn>
                <a:cxn ang="0">
                  <a:pos x="213" y="85"/>
                </a:cxn>
                <a:cxn ang="0">
                  <a:pos x="203" y="81"/>
                </a:cxn>
                <a:cxn ang="0">
                  <a:pos x="178" y="91"/>
                </a:cxn>
                <a:cxn ang="0">
                  <a:pos x="154" y="100"/>
                </a:cxn>
                <a:cxn ang="0">
                  <a:pos x="128" y="104"/>
                </a:cxn>
                <a:cxn ang="0">
                  <a:pos x="108" y="104"/>
                </a:cxn>
                <a:cxn ang="0">
                  <a:pos x="96" y="102"/>
                </a:cxn>
                <a:cxn ang="0">
                  <a:pos x="84" y="99"/>
                </a:cxn>
                <a:cxn ang="0">
                  <a:pos x="77" y="103"/>
                </a:cxn>
                <a:cxn ang="0">
                  <a:pos x="72" y="108"/>
                </a:cxn>
                <a:cxn ang="0">
                  <a:pos x="59" y="95"/>
                </a:cxn>
                <a:cxn ang="0">
                  <a:pos x="43" y="91"/>
                </a:cxn>
                <a:cxn ang="0">
                  <a:pos x="30" y="97"/>
                </a:cxn>
                <a:cxn ang="0">
                  <a:pos x="21" y="129"/>
                </a:cxn>
                <a:cxn ang="0">
                  <a:pos x="31" y="173"/>
                </a:cxn>
                <a:cxn ang="0">
                  <a:pos x="25" y="179"/>
                </a:cxn>
                <a:cxn ang="0">
                  <a:pos x="13" y="161"/>
                </a:cxn>
                <a:cxn ang="0">
                  <a:pos x="3" y="134"/>
                </a:cxn>
                <a:cxn ang="0">
                  <a:pos x="0" y="110"/>
                </a:cxn>
                <a:cxn ang="0">
                  <a:pos x="6" y="89"/>
                </a:cxn>
                <a:cxn ang="0">
                  <a:pos x="22" y="74"/>
                </a:cxn>
                <a:cxn ang="0">
                  <a:pos x="37" y="69"/>
                </a:cxn>
                <a:cxn ang="0">
                  <a:pos x="51" y="69"/>
                </a:cxn>
                <a:cxn ang="0">
                  <a:pos x="63" y="72"/>
                </a:cxn>
                <a:cxn ang="0">
                  <a:pos x="75" y="80"/>
                </a:cxn>
                <a:cxn ang="0">
                  <a:pos x="99" y="89"/>
                </a:cxn>
                <a:cxn ang="0">
                  <a:pos x="134" y="86"/>
                </a:cxn>
                <a:cxn ang="0">
                  <a:pos x="163" y="74"/>
                </a:cxn>
                <a:cxn ang="0">
                  <a:pos x="193" y="53"/>
                </a:cxn>
                <a:cxn ang="0">
                  <a:pos x="216" y="26"/>
                </a:cxn>
                <a:cxn ang="0">
                  <a:pos x="234" y="3"/>
                </a:cxn>
              </a:cxnLst>
              <a:rect l="0" t="0" r="r" b="b"/>
              <a:pathLst>
                <a:path w="241" h="181">
                  <a:moveTo>
                    <a:pt x="237" y="0"/>
                  </a:moveTo>
                  <a:lnTo>
                    <a:pt x="241" y="28"/>
                  </a:lnTo>
                  <a:lnTo>
                    <a:pt x="240" y="57"/>
                  </a:lnTo>
                  <a:lnTo>
                    <a:pt x="231" y="86"/>
                  </a:lnTo>
                  <a:lnTo>
                    <a:pt x="215" y="111"/>
                  </a:lnTo>
                  <a:lnTo>
                    <a:pt x="212" y="107"/>
                  </a:lnTo>
                  <a:lnTo>
                    <a:pt x="212" y="96"/>
                  </a:lnTo>
                  <a:lnTo>
                    <a:pt x="213" y="85"/>
                  </a:lnTo>
                  <a:lnTo>
                    <a:pt x="214" y="78"/>
                  </a:lnTo>
                  <a:lnTo>
                    <a:pt x="203" y="81"/>
                  </a:lnTo>
                  <a:lnTo>
                    <a:pt x="191" y="86"/>
                  </a:lnTo>
                  <a:lnTo>
                    <a:pt x="178" y="91"/>
                  </a:lnTo>
                  <a:lnTo>
                    <a:pt x="167" y="95"/>
                  </a:lnTo>
                  <a:lnTo>
                    <a:pt x="154" y="100"/>
                  </a:lnTo>
                  <a:lnTo>
                    <a:pt x="142" y="103"/>
                  </a:lnTo>
                  <a:lnTo>
                    <a:pt x="128" y="104"/>
                  </a:lnTo>
                  <a:lnTo>
                    <a:pt x="114" y="104"/>
                  </a:lnTo>
                  <a:lnTo>
                    <a:pt x="108" y="104"/>
                  </a:lnTo>
                  <a:lnTo>
                    <a:pt x="102" y="103"/>
                  </a:lnTo>
                  <a:lnTo>
                    <a:pt x="96" y="102"/>
                  </a:lnTo>
                  <a:lnTo>
                    <a:pt x="90" y="100"/>
                  </a:lnTo>
                  <a:lnTo>
                    <a:pt x="84" y="99"/>
                  </a:lnTo>
                  <a:lnTo>
                    <a:pt x="79" y="100"/>
                  </a:lnTo>
                  <a:lnTo>
                    <a:pt x="77" y="103"/>
                  </a:lnTo>
                  <a:lnTo>
                    <a:pt x="75" y="111"/>
                  </a:lnTo>
                  <a:lnTo>
                    <a:pt x="72" y="108"/>
                  </a:lnTo>
                  <a:lnTo>
                    <a:pt x="67" y="102"/>
                  </a:lnTo>
                  <a:lnTo>
                    <a:pt x="59" y="95"/>
                  </a:lnTo>
                  <a:lnTo>
                    <a:pt x="51" y="93"/>
                  </a:lnTo>
                  <a:lnTo>
                    <a:pt x="43" y="91"/>
                  </a:lnTo>
                  <a:lnTo>
                    <a:pt x="36" y="93"/>
                  </a:lnTo>
                  <a:lnTo>
                    <a:pt x="30" y="97"/>
                  </a:lnTo>
                  <a:lnTo>
                    <a:pt x="25" y="104"/>
                  </a:lnTo>
                  <a:lnTo>
                    <a:pt x="21" y="129"/>
                  </a:lnTo>
                  <a:lnTo>
                    <a:pt x="24" y="154"/>
                  </a:lnTo>
                  <a:lnTo>
                    <a:pt x="31" y="173"/>
                  </a:lnTo>
                  <a:lnTo>
                    <a:pt x="33" y="181"/>
                  </a:lnTo>
                  <a:lnTo>
                    <a:pt x="25" y="179"/>
                  </a:lnTo>
                  <a:lnTo>
                    <a:pt x="18" y="171"/>
                  </a:lnTo>
                  <a:lnTo>
                    <a:pt x="13" y="161"/>
                  </a:lnTo>
                  <a:lnTo>
                    <a:pt x="8" y="148"/>
                  </a:lnTo>
                  <a:lnTo>
                    <a:pt x="3" y="134"/>
                  </a:lnTo>
                  <a:lnTo>
                    <a:pt x="1" y="120"/>
                  </a:lnTo>
                  <a:lnTo>
                    <a:pt x="0" y="110"/>
                  </a:lnTo>
                  <a:lnTo>
                    <a:pt x="0" y="102"/>
                  </a:lnTo>
                  <a:lnTo>
                    <a:pt x="6" y="89"/>
                  </a:lnTo>
                  <a:lnTo>
                    <a:pt x="13" y="80"/>
                  </a:lnTo>
                  <a:lnTo>
                    <a:pt x="22" y="74"/>
                  </a:lnTo>
                  <a:lnTo>
                    <a:pt x="31" y="70"/>
                  </a:lnTo>
                  <a:lnTo>
                    <a:pt x="37" y="69"/>
                  </a:lnTo>
                  <a:lnTo>
                    <a:pt x="44" y="69"/>
                  </a:lnTo>
                  <a:lnTo>
                    <a:pt x="51" y="69"/>
                  </a:lnTo>
                  <a:lnTo>
                    <a:pt x="57" y="70"/>
                  </a:lnTo>
                  <a:lnTo>
                    <a:pt x="63" y="72"/>
                  </a:lnTo>
                  <a:lnTo>
                    <a:pt x="70" y="76"/>
                  </a:lnTo>
                  <a:lnTo>
                    <a:pt x="75" y="80"/>
                  </a:lnTo>
                  <a:lnTo>
                    <a:pt x="79" y="87"/>
                  </a:lnTo>
                  <a:lnTo>
                    <a:pt x="99" y="89"/>
                  </a:lnTo>
                  <a:lnTo>
                    <a:pt x="116" y="88"/>
                  </a:lnTo>
                  <a:lnTo>
                    <a:pt x="134" y="86"/>
                  </a:lnTo>
                  <a:lnTo>
                    <a:pt x="149" y="81"/>
                  </a:lnTo>
                  <a:lnTo>
                    <a:pt x="163" y="74"/>
                  </a:lnTo>
                  <a:lnTo>
                    <a:pt x="178" y="64"/>
                  </a:lnTo>
                  <a:lnTo>
                    <a:pt x="193" y="53"/>
                  </a:lnTo>
                  <a:lnTo>
                    <a:pt x="210" y="39"/>
                  </a:lnTo>
                  <a:lnTo>
                    <a:pt x="216" y="26"/>
                  </a:lnTo>
                  <a:lnTo>
                    <a:pt x="226" y="13"/>
                  </a:lnTo>
                  <a:lnTo>
                    <a:pt x="234" y="3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5207000" y="4278313"/>
              <a:ext cx="173038" cy="406400"/>
            </a:xfrm>
            <a:custGeom>
              <a:avLst/>
              <a:gdLst/>
              <a:ahLst/>
              <a:cxnLst>
                <a:cxn ang="0">
                  <a:pos x="200" y="243"/>
                </a:cxn>
                <a:cxn ang="0">
                  <a:pos x="205" y="303"/>
                </a:cxn>
                <a:cxn ang="0">
                  <a:pos x="210" y="370"/>
                </a:cxn>
                <a:cxn ang="0">
                  <a:pos x="215" y="424"/>
                </a:cxn>
                <a:cxn ang="0">
                  <a:pos x="217" y="447"/>
                </a:cxn>
                <a:cxn ang="0">
                  <a:pos x="212" y="480"/>
                </a:cxn>
                <a:cxn ang="0">
                  <a:pos x="205" y="499"/>
                </a:cxn>
                <a:cxn ang="0">
                  <a:pos x="198" y="507"/>
                </a:cxn>
                <a:cxn ang="0">
                  <a:pos x="194" y="511"/>
                </a:cxn>
                <a:cxn ang="0">
                  <a:pos x="192" y="469"/>
                </a:cxn>
                <a:cxn ang="0">
                  <a:pos x="190" y="417"/>
                </a:cxn>
                <a:cxn ang="0">
                  <a:pos x="186" y="362"/>
                </a:cxn>
                <a:cxn ang="0">
                  <a:pos x="181" y="304"/>
                </a:cxn>
                <a:cxn ang="0">
                  <a:pos x="170" y="249"/>
                </a:cxn>
                <a:cxn ang="0">
                  <a:pos x="157" y="199"/>
                </a:cxn>
                <a:cxn ang="0">
                  <a:pos x="139" y="158"/>
                </a:cxn>
                <a:cxn ang="0">
                  <a:pos x="115" y="128"/>
                </a:cxn>
                <a:cxn ang="0">
                  <a:pos x="111" y="123"/>
                </a:cxn>
                <a:cxn ang="0">
                  <a:pos x="102" y="113"/>
                </a:cxn>
                <a:cxn ang="0">
                  <a:pos x="87" y="97"/>
                </a:cxn>
                <a:cxn ang="0">
                  <a:pos x="70" y="77"/>
                </a:cxn>
                <a:cxn ang="0">
                  <a:pos x="51" y="55"/>
                </a:cxn>
                <a:cxn ang="0">
                  <a:pos x="32" y="35"/>
                </a:cxn>
                <a:cxn ang="0">
                  <a:pos x="15" y="15"/>
                </a:cxn>
                <a:cxn ang="0">
                  <a:pos x="0" y="0"/>
                </a:cxn>
                <a:cxn ang="0">
                  <a:pos x="17" y="8"/>
                </a:cxn>
                <a:cxn ang="0">
                  <a:pos x="34" y="19"/>
                </a:cxn>
                <a:cxn ang="0">
                  <a:pos x="51" y="29"/>
                </a:cxn>
                <a:cxn ang="0">
                  <a:pos x="68" y="39"/>
                </a:cxn>
                <a:cxn ang="0">
                  <a:pos x="84" y="52"/>
                </a:cxn>
                <a:cxn ang="0">
                  <a:pos x="100" y="65"/>
                </a:cxn>
                <a:cxn ang="0">
                  <a:pos x="115" y="78"/>
                </a:cxn>
                <a:cxn ang="0">
                  <a:pos x="130" y="92"/>
                </a:cxn>
                <a:cxn ang="0">
                  <a:pos x="144" y="108"/>
                </a:cxn>
                <a:cxn ang="0">
                  <a:pos x="155" y="124"/>
                </a:cxn>
                <a:cxn ang="0">
                  <a:pos x="167" y="142"/>
                </a:cxn>
                <a:cxn ang="0">
                  <a:pos x="177" y="160"/>
                </a:cxn>
                <a:cxn ang="0">
                  <a:pos x="185" y="180"/>
                </a:cxn>
                <a:cxn ang="0">
                  <a:pos x="192" y="199"/>
                </a:cxn>
                <a:cxn ang="0">
                  <a:pos x="197" y="221"/>
                </a:cxn>
                <a:cxn ang="0">
                  <a:pos x="200" y="243"/>
                </a:cxn>
              </a:cxnLst>
              <a:rect l="0" t="0" r="r" b="b"/>
              <a:pathLst>
                <a:path w="217" h="511">
                  <a:moveTo>
                    <a:pt x="200" y="243"/>
                  </a:moveTo>
                  <a:lnTo>
                    <a:pt x="205" y="303"/>
                  </a:lnTo>
                  <a:lnTo>
                    <a:pt x="210" y="370"/>
                  </a:lnTo>
                  <a:lnTo>
                    <a:pt x="215" y="424"/>
                  </a:lnTo>
                  <a:lnTo>
                    <a:pt x="217" y="447"/>
                  </a:lnTo>
                  <a:lnTo>
                    <a:pt x="212" y="480"/>
                  </a:lnTo>
                  <a:lnTo>
                    <a:pt x="205" y="499"/>
                  </a:lnTo>
                  <a:lnTo>
                    <a:pt x="198" y="507"/>
                  </a:lnTo>
                  <a:lnTo>
                    <a:pt x="194" y="511"/>
                  </a:lnTo>
                  <a:lnTo>
                    <a:pt x="192" y="469"/>
                  </a:lnTo>
                  <a:lnTo>
                    <a:pt x="190" y="417"/>
                  </a:lnTo>
                  <a:lnTo>
                    <a:pt x="186" y="362"/>
                  </a:lnTo>
                  <a:lnTo>
                    <a:pt x="181" y="304"/>
                  </a:lnTo>
                  <a:lnTo>
                    <a:pt x="170" y="249"/>
                  </a:lnTo>
                  <a:lnTo>
                    <a:pt x="157" y="199"/>
                  </a:lnTo>
                  <a:lnTo>
                    <a:pt x="139" y="158"/>
                  </a:lnTo>
                  <a:lnTo>
                    <a:pt x="115" y="128"/>
                  </a:lnTo>
                  <a:lnTo>
                    <a:pt x="111" y="123"/>
                  </a:lnTo>
                  <a:lnTo>
                    <a:pt x="102" y="113"/>
                  </a:lnTo>
                  <a:lnTo>
                    <a:pt x="87" y="97"/>
                  </a:lnTo>
                  <a:lnTo>
                    <a:pt x="70" y="77"/>
                  </a:lnTo>
                  <a:lnTo>
                    <a:pt x="51" y="55"/>
                  </a:lnTo>
                  <a:lnTo>
                    <a:pt x="32" y="35"/>
                  </a:lnTo>
                  <a:lnTo>
                    <a:pt x="15" y="15"/>
                  </a:lnTo>
                  <a:lnTo>
                    <a:pt x="0" y="0"/>
                  </a:lnTo>
                  <a:lnTo>
                    <a:pt x="17" y="8"/>
                  </a:lnTo>
                  <a:lnTo>
                    <a:pt x="34" y="19"/>
                  </a:lnTo>
                  <a:lnTo>
                    <a:pt x="51" y="29"/>
                  </a:lnTo>
                  <a:lnTo>
                    <a:pt x="68" y="39"/>
                  </a:lnTo>
                  <a:lnTo>
                    <a:pt x="84" y="52"/>
                  </a:lnTo>
                  <a:lnTo>
                    <a:pt x="100" y="65"/>
                  </a:lnTo>
                  <a:lnTo>
                    <a:pt x="115" y="78"/>
                  </a:lnTo>
                  <a:lnTo>
                    <a:pt x="130" y="92"/>
                  </a:lnTo>
                  <a:lnTo>
                    <a:pt x="144" y="108"/>
                  </a:lnTo>
                  <a:lnTo>
                    <a:pt x="155" y="124"/>
                  </a:lnTo>
                  <a:lnTo>
                    <a:pt x="167" y="142"/>
                  </a:lnTo>
                  <a:lnTo>
                    <a:pt x="177" y="160"/>
                  </a:lnTo>
                  <a:lnTo>
                    <a:pt x="185" y="180"/>
                  </a:lnTo>
                  <a:lnTo>
                    <a:pt x="192" y="199"/>
                  </a:lnTo>
                  <a:lnTo>
                    <a:pt x="197" y="221"/>
                  </a:lnTo>
                  <a:lnTo>
                    <a:pt x="200" y="2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4008438" y="4325938"/>
              <a:ext cx="234950" cy="393700"/>
            </a:xfrm>
            <a:custGeom>
              <a:avLst/>
              <a:gdLst/>
              <a:ahLst/>
              <a:cxnLst>
                <a:cxn ang="0">
                  <a:pos x="136" y="455"/>
                </a:cxn>
                <a:cxn ang="0">
                  <a:pos x="139" y="280"/>
                </a:cxn>
                <a:cxn ang="0">
                  <a:pos x="136" y="227"/>
                </a:cxn>
                <a:cxn ang="0">
                  <a:pos x="128" y="200"/>
                </a:cxn>
                <a:cxn ang="0">
                  <a:pos x="111" y="190"/>
                </a:cxn>
                <a:cxn ang="0">
                  <a:pos x="101" y="188"/>
                </a:cxn>
                <a:cxn ang="0">
                  <a:pos x="90" y="185"/>
                </a:cxn>
                <a:cxn ang="0">
                  <a:pos x="80" y="183"/>
                </a:cxn>
                <a:cxn ang="0">
                  <a:pos x="68" y="198"/>
                </a:cxn>
                <a:cxn ang="0">
                  <a:pos x="56" y="230"/>
                </a:cxn>
                <a:cxn ang="0">
                  <a:pos x="49" y="219"/>
                </a:cxn>
                <a:cxn ang="0">
                  <a:pos x="51" y="191"/>
                </a:cxn>
                <a:cxn ang="0">
                  <a:pos x="36" y="165"/>
                </a:cxn>
                <a:cxn ang="0">
                  <a:pos x="15" y="136"/>
                </a:cxn>
                <a:cxn ang="0">
                  <a:pos x="4" y="106"/>
                </a:cxn>
                <a:cxn ang="0">
                  <a:pos x="0" y="79"/>
                </a:cxn>
                <a:cxn ang="0">
                  <a:pos x="2" y="70"/>
                </a:cxn>
                <a:cxn ang="0">
                  <a:pos x="10" y="85"/>
                </a:cxn>
                <a:cxn ang="0">
                  <a:pos x="23" y="111"/>
                </a:cxn>
                <a:cxn ang="0">
                  <a:pos x="42" y="136"/>
                </a:cxn>
                <a:cxn ang="0">
                  <a:pos x="73" y="157"/>
                </a:cxn>
                <a:cxn ang="0">
                  <a:pos x="111" y="169"/>
                </a:cxn>
                <a:cxn ang="0">
                  <a:pos x="148" y="170"/>
                </a:cxn>
                <a:cxn ang="0">
                  <a:pos x="184" y="161"/>
                </a:cxn>
                <a:cxn ang="0">
                  <a:pos x="225" y="138"/>
                </a:cxn>
                <a:cxn ang="0">
                  <a:pos x="258" y="105"/>
                </a:cxn>
                <a:cxn ang="0">
                  <a:pos x="277" y="67"/>
                </a:cxn>
                <a:cxn ang="0">
                  <a:pos x="280" y="24"/>
                </a:cxn>
                <a:cxn ang="0">
                  <a:pos x="283" y="0"/>
                </a:cxn>
                <a:cxn ang="0">
                  <a:pos x="292" y="10"/>
                </a:cxn>
                <a:cxn ang="0">
                  <a:pos x="295" y="41"/>
                </a:cxn>
                <a:cxn ang="0">
                  <a:pos x="290" y="86"/>
                </a:cxn>
                <a:cxn ang="0">
                  <a:pos x="272" y="124"/>
                </a:cxn>
                <a:cxn ang="0">
                  <a:pos x="241" y="155"/>
                </a:cxn>
                <a:cxn ang="0">
                  <a:pos x="211" y="175"/>
                </a:cxn>
                <a:cxn ang="0">
                  <a:pos x="193" y="182"/>
                </a:cxn>
                <a:cxn ang="0">
                  <a:pos x="172" y="185"/>
                </a:cxn>
                <a:cxn ang="0">
                  <a:pos x="152" y="190"/>
                </a:cxn>
                <a:cxn ang="0">
                  <a:pos x="157" y="258"/>
                </a:cxn>
                <a:cxn ang="0">
                  <a:pos x="163" y="445"/>
                </a:cxn>
                <a:cxn ang="0">
                  <a:pos x="142" y="495"/>
                </a:cxn>
              </a:cxnLst>
              <a:rect l="0" t="0" r="r" b="b"/>
              <a:pathLst>
                <a:path w="295" h="495">
                  <a:moveTo>
                    <a:pt x="142" y="495"/>
                  </a:moveTo>
                  <a:lnTo>
                    <a:pt x="136" y="455"/>
                  </a:lnTo>
                  <a:lnTo>
                    <a:pt x="136" y="367"/>
                  </a:lnTo>
                  <a:lnTo>
                    <a:pt x="139" y="280"/>
                  </a:lnTo>
                  <a:lnTo>
                    <a:pt x="140" y="241"/>
                  </a:lnTo>
                  <a:lnTo>
                    <a:pt x="136" y="227"/>
                  </a:lnTo>
                  <a:lnTo>
                    <a:pt x="134" y="213"/>
                  </a:lnTo>
                  <a:lnTo>
                    <a:pt x="128" y="200"/>
                  </a:lnTo>
                  <a:lnTo>
                    <a:pt x="117" y="190"/>
                  </a:lnTo>
                  <a:lnTo>
                    <a:pt x="111" y="190"/>
                  </a:lnTo>
                  <a:lnTo>
                    <a:pt x="105" y="189"/>
                  </a:lnTo>
                  <a:lnTo>
                    <a:pt x="101" y="188"/>
                  </a:lnTo>
                  <a:lnTo>
                    <a:pt x="96" y="187"/>
                  </a:lnTo>
                  <a:lnTo>
                    <a:pt x="90" y="185"/>
                  </a:lnTo>
                  <a:lnTo>
                    <a:pt x="86" y="184"/>
                  </a:lnTo>
                  <a:lnTo>
                    <a:pt x="80" y="183"/>
                  </a:lnTo>
                  <a:lnTo>
                    <a:pt x="74" y="183"/>
                  </a:lnTo>
                  <a:lnTo>
                    <a:pt x="68" y="198"/>
                  </a:lnTo>
                  <a:lnTo>
                    <a:pt x="61" y="215"/>
                  </a:lnTo>
                  <a:lnTo>
                    <a:pt x="56" y="230"/>
                  </a:lnTo>
                  <a:lnTo>
                    <a:pt x="51" y="235"/>
                  </a:lnTo>
                  <a:lnTo>
                    <a:pt x="49" y="219"/>
                  </a:lnTo>
                  <a:lnTo>
                    <a:pt x="50" y="205"/>
                  </a:lnTo>
                  <a:lnTo>
                    <a:pt x="51" y="191"/>
                  </a:lnTo>
                  <a:lnTo>
                    <a:pt x="50" y="177"/>
                  </a:lnTo>
                  <a:lnTo>
                    <a:pt x="36" y="165"/>
                  </a:lnTo>
                  <a:lnTo>
                    <a:pt x="25" y="151"/>
                  </a:lnTo>
                  <a:lnTo>
                    <a:pt x="15" y="136"/>
                  </a:lnTo>
                  <a:lnTo>
                    <a:pt x="8" y="121"/>
                  </a:lnTo>
                  <a:lnTo>
                    <a:pt x="4" y="106"/>
                  </a:lnTo>
                  <a:lnTo>
                    <a:pt x="2" y="92"/>
                  </a:lnTo>
                  <a:lnTo>
                    <a:pt x="0" y="79"/>
                  </a:lnTo>
                  <a:lnTo>
                    <a:pt x="0" y="69"/>
                  </a:lnTo>
                  <a:lnTo>
                    <a:pt x="2" y="70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5" y="98"/>
                  </a:lnTo>
                  <a:lnTo>
                    <a:pt x="23" y="111"/>
                  </a:lnTo>
                  <a:lnTo>
                    <a:pt x="32" y="124"/>
                  </a:lnTo>
                  <a:lnTo>
                    <a:pt x="42" y="136"/>
                  </a:lnTo>
                  <a:lnTo>
                    <a:pt x="53" y="145"/>
                  </a:lnTo>
                  <a:lnTo>
                    <a:pt x="73" y="157"/>
                  </a:lnTo>
                  <a:lnTo>
                    <a:pt x="93" y="164"/>
                  </a:lnTo>
                  <a:lnTo>
                    <a:pt x="111" y="169"/>
                  </a:lnTo>
                  <a:lnTo>
                    <a:pt x="129" y="172"/>
                  </a:lnTo>
                  <a:lnTo>
                    <a:pt x="148" y="170"/>
                  </a:lnTo>
                  <a:lnTo>
                    <a:pt x="166" y="167"/>
                  </a:lnTo>
                  <a:lnTo>
                    <a:pt x="184" y="161"/>
                  </a:lnTo>
                  <a:lnTo>
                    <a:pt x="201" y="153"/>
                  </a:lnTo>
                  <a:lnTo>
                    <a:pt x="225" y="138"/>
                  </a:lnTo>
                  <a:lnTo>
                    <a:pt x="243" y="122"/>
                  </a:lnTo>
                  <a:lnTo>
                    <a:pt x="258" y="105"/>
                  </a:lnTo>
                  <a:lnTo>
                    <a:pt x="270" y="86"/>
                  </a:lnTo>
                  <a:lnTo>
                    <a:pt x="277" y="67"/>
                  </a:lnTo>
                  <a:lnTo>
                    <a:pt x="280" y="46"/>
                  </a:lnTo>
                  <a:lnTo>
                    <a:pt x="280" y="24"/>
                  </a:lnTo>
                  <a:lnTo>
                    <a:pt x="278" y="1"/>
                  </a:lnTo>
                  <a:lnTo>
                    <a:pt x="283" y="0"/>
                  </a:lnTo>
                  <a:lnTo>
                    <a:pt x="287" y="3"/>
                  </a:lnTo>
                  <a:lnTo>
                    <a:pt x="292" y="10"/>
                  </a:lnTo>
                  <a:lnTo>
                    <a:pt x="293" y="17"/>
                  </a:lnTo>
                  <a:lnTo>
                    <a:pt x="295" y="41"/>
                  </a:lnTo>
                  <a:lnTo>
                    <a:pt x="294" y="64"/>
                  </a:lnTo>
                  <a:lnTo>
                    <a:pt x="290" y="86"/>
                  </a:lnTo>
                  <a:lnTo>
                    <a:pt x="283" y="106"/>
                  </a:lnTo>
                  <a:lnTo>
                    <a:pt x="272" y="124"/>
                  </a:lnTo>
                  <a:lnTo>
                    <a:pt x="258" y="140"/>
                  </a:lnTo>
                  <a:lnTo>
                    <a:pt x="241" y="155"/>
                  </a:lnTo>
                  <a:lnTo>
                    <a:pt x="220" y="169"/>
                  </a:lnTo>
                  <a:lnTo>
                    <a:pt x="211" y="175"/>
                  </a:lnTo>
                  <a:lnTo>
                    <a:pt x="202" y="178"/>
                  </a:lnTo>
                  <a:lnTo>
                    <a:pt x="193" y="182"/>
                  </a:lnTo>
                  <a:lnTo>
                    <a:pt x="182" y="184"/>
                  </a:lnTo>
                  <a:lnTo>
                    <a:pt x="172" y="185"/>
                  </a:lnTo>
                  <a:lnTo>
                    <a:pt x="163" y="188"/>
                  </a:lnTo>
                  <a:lnTo>
                    <a:pt x="152" y="190"/>
                  </a:lnTo>
                  <a:lnTo>
                    <a:pt x="142" y="192"/>
                  </a:lnTo>
                  <a:lnTo>
                    <a:pt x="157" y="258"/>
                  </a:lnTo>
                  <a:lnTo>
                    <a:pt x="163" y="356"/>
                  </a:lnTo>
                  <a:lnTo>
                    <a:pt x="163" y="445"/>
                  </a:lnTo>
                  <a:lnTo>
                    <a:pt x="162" y="484"/>
                  </a:lnTo>
                  <a:lnTo>
                    <a:pt x="142" y="4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5362575" y="4492625"/>
              <a:ext cx="104775" cy="544513"/>
            </a:xfrm>
            <a:custGeom>
              <a:avLst/>
              <a:gdLst/>
              <a:ahLst/>
              <a:cxnLst>
                <a:cxn ang="0">
                  <a:pos x="55" y="686"/>
                </a:cxn>
                <a:cxn ang="0">
                  <a:pos x="49" y="440"/>
                </a:cxn>
                <a:cxn ang="0">
                  <a:pos x="33" y="427"/>
                </a:cxn>
                <a:cxn ang="0">
                  <a:pos x="17" y="413"/>
                </a:cxn>
                <a:cxn ang="0">
                  <a:pos x="4" y="398"/>
                </a:cxn>
                <a:cxn ang="0">
                  <a:pos x="3" y="389"/>
                </a:cxn>
                <a:cxn ang="0">
                  <a:pos x="15" y="391"/>
                </a:cxn>
                <a:cxn ang="0">
                  <a:pos x="31" y="400"/>
                </a:cxn>
                <a:cxn ang="0">
                  <a:pos x="47" y="410"/>
                </a:cxn>
                <a:cxn ang="0">
                  <a:pos x="53" y="126"/>
                </a:cxn>
                <a:cxn ang="0">
                  <a:pos x="50" y="64"/>
                </a:cxn>
                <a:cxn ang="0">
                  <a:pos x="65" y="111"/>
                </a:cxn>
                <a:cxn ang="0">
                  <a:pos x="70" y="170"/>
                </a:cxn>
                <a:cxn ang="0">
                  <a:pos x="76" y="317"/>
                </a:cxn>
                <a:cxn ang="0">
                  <a:pos x="80" y="414"/>
                </a:cxn>
                <a:cxn ang="0">
                  <a:pos x="91" y="408"/>
                </a:cxn>
                <a:cxn ang="0">
                  <a:pos x="101" y="381"/>
                </a:cxn>
                <a:cxn ang="0">
                  <a:pos x="107" y="312"/>
                </a:cxn>
                <a:cxn ang="0">
                  <a:pos x="107" y="235"/>
                </a:cxn>
                <a:cxn ang="0">
                  <a:pos x="103" y="170"/>
                </a:cxn>
                <a:cxn ang="0">
                  <a:pos x="101" y="123"/>
                </a:cxn>
                <a:cxn ang="0">
                  <a:pos x="92" y="84"/>
                </a:cxn>
                <a:cxn ang="0">
                  <a:pos x="77" y="49"/>
                </a:cxn>
                <a:cxn ang="0">
                  <a:pos x="53" y="16"/>
                </a:cxn>
                <a:cxn ang="0">
                  <a:pos x="40" y="1"/>
                </a:cxn>
                <a:cxn ang="0">
                  <a:pos x="54" y="10"/>
                </a:cxn>
                <a:cxn ang="0">
                  <a:pos x="73" y="25"/>
                </a:cxn>
                <a:cxn ang="0">
                  <a:pos x="92" y="42"/>
                </a:cxn>
                <a:cxn ang="0">
                  <a:pos x="110" y="74"/>
                </a:cxn>
                <a:cxn ang="0">
                  <a:pos x="125" y="125"/>
                </a:cxn>
                <a:cxn ang="0">
                  <a:pos x="130" y="264"/>
                </a:cxn>
                <a:cxn ang="0">
                  <a:pos x="129" y="389"/>
                </a:cxn>
                <a:cxn ang="0">
                  <a:pos x="122" y="412"/>
                </a:cxn>
                <a:cxn ang="0">
                  <a:pos x="110" y="429"/>
                </a:cxn>
                <a:cxn ang="0">
                  <a:pos x="94" y="443"/>
                </a:cxn>
                <a:cxn ang="0">
                  <a:pos x="84" y="685"/>
                </a:cxn>
              </a:cxnLst>
              <a:rect l="0" t="0" r="r" b="b"/>
              <a:pathLst>
                <a:path w="131" h="686">
                  <a:moveTo>
                    <a:pt x="84" y="685"/>
                  </a:moveTo>
                  <a:lnTo>
                    <a:pt x="55" y="686"/>
                  </a:lnTo>
                  <a:lnTo>
                    <a:pt x="56" y="446"/>
                  </a:lnTo>
                  <a:lnTo>
                    <a:pt x="49" y="440"/>
                  </a:lnTo>
                  <a:lnTo>
                    <a:pt x="41" y="433"/>
                  </a:lnTo>
                  <a:lnTo>
                    <a:pt x="33" y="427"/>
                  </a:lnTo>
                  <a:lnTo>
                    <a:pt x="25" y="420"/>
                  </a:lnTo>
                  <a:lnTo>
                    <a:pt x="17" y="413"/>
                  </a:lnTo>
                  <a:lnTo>
                    <a:pt x="10" y="406"/>
                  </a:lnTo>
                  <a:lnTo>
                    <a:pt x="4" y="398"/>
                  </a:lnTo>
                  <a:lnTo>
                    <a:pt x="0" y="390"/>
                  </a:lnTo>
                  <a:lnTo>
                    <a:pt x="3" y="389"/>
                  </a:lnTo>
                  <a:lnTo>
                    <a:pt x="8" y="389"/>
                  </a:lnTo>
                  <a:lnTo>
                    <a:pt x="15" y="391"/>
                  </a:lnTo>
                  <a:lnTo>
                    <a:pt x="23" y="396"/>
                  </a:lnTo>
                  <a:lnTo>
                    <a:pt x="31" y="400"/>
                  </a:lnTo>
                  <a:lnTo>
                    <a:pt x="39" y="405"/>
                  </a:lnTo>
                  <a:lnTo>
                    <a:pt x="47" y="410"/>
                  </a:lnTo>
                  <a:lnTo>
                    <a:pt x="54" y="413"/>
                  </a:lnTo>
                  <a:lnTo>
                    <a:pt x="53" y="126"/>
                  </a:lnTo>
                  <a:lnTo>
                    <a:pt x="37" y="47"/>
                  </a:lnTo>
                  <a:lnTo>
                    <a:pt x="50" y="64"/>
                  </a:lnTo>
                  <a:lnTo>
                    <a:pt x="60" y="85"/>
                  </a:lnTo>
                  <a:lnTo>
                    <a:pt x="65" y="111"/>
                  </a:lnTo>
                  <a:lnTo>
                    <a:pt x="69" y="147"/>
                  </a:lnTo>
                  <a:lnTo>
                    <a:pt x="70" y="170"/>
                  </a:lnTo>
                  <a:lnTo>
                    <a:pt x="73" y="232"/>
                  </a:lnTo>
                  <a:lnTo>
                    <a:pt x="76" y="317"/>
                  </a:lnTo>
                  <a:lnTo>
                    <a:pt x="75" y="413"/>
                  </a:lnTo>
                  <a:lnTo>
                    <a:pt x="80" y="414"/>
                  </a:lnTo>
                  <a:lnTo>
                    <a:pt x="86" y="413"/>
                  </a:lnTo>
                  <a:lnTo>
                    <a:pt x="91" y="408"/>
                  </a:lnTo>
                  <a:lnTo>
                    <a:pt x="94" y="403"/>
                  </a:lnTo>
                  <a:lnTo>
                    <a:pt x="101" y="381"/>
                  </a:lnTo>
                  <a:lnTo>
                    <a:pt x="106" y="350"/>
                  </a:lnTo>
                  <a:lnTo>
                    <a:pt x="107" y="312"/>
                  </a:lnTo>
                  <a:lnTo>
                    <a:pt x="107" y="270"/>
                  </a:lnTo>
                  <a:lnTo>
                    <a:pt x="107" y="235"/>
                  </a:lnTo>
                  <a:lnTo>
                    <a:pt x="105" y="201"/>
                  </a:lnTo>
                  <a:lnTo>
                    <a:pt x="103" y="170"/>
                  </a:lnTo>
                  <a:lnTo>
                    <a:pt x="102" y="145"/>
                  </a:lnTo>
                  <a:lnTo>
                    <a:pt x="101" y="123"/>
                  </a:lnTo>
                  <a:lnTo>
                    <a:pt x="98" y="103"/>
                  </a:lnTo>
                  <a:lnTo>
                    <a:pt x="92" y="84"/>
                  </a:lnTo>
                  <a:lnTo>
                    <a:pt x="85" y="66"/>
                  </a:lnTo>
                  <a:lnTo>
                    <a:pt x="77" y="49"/>
                  </a:lnTo>
                  <a:lnTo>
                    <a:pt x="65" y="32"/>
                  </a:lnTo>
                  <a:lnTo>
                    <a:pt x="53" y="16"/>
                  </a:lnTo>
                  <a:lnTo>
                    <a:pt x="37" y="0"/>
                  </a:lnTo>
                  <a:lnTo>
                    <a:pt x="40" y="1"/>
                  </a:lnTo>
                  <a:lnTo>
                    <a:pt x="46" y="4"/>
                  </a:lnTo>
                  <a:lnTo>
                    <a:pt x="54" y="10"/>
                  </a:lnTo>
                  <a:lnTo>
                    <a:pt x="64" y="17"/>
                  </a:lnTo>
                  <a:lnTo>
                    <a:pt x="73" y="25"/>
                  </a:lnTo>
                  <a:lnTo>
                    <a:pt x="84" y="34"/>
                  </a:lnTo>
                  <a:lnTo>
                    <a:pt x="92" y="42"/>
                  </a:lnTo>
                  <a:lnTo>
                    <a:pt x="98" y="50"/>
                  </a:lnTo>
                  <a:lnTo>
                    <a:pt x="110" y="74"/>
                  </a:lnTo>
                  <a:lnTo>
                    <a:pt x="119" y="100"/>
                  </a:lnTo>
                  <a:lnTo>
                    <a:pt x="125" y="125"/>
                  </a:lnTo>
                  <a:lnTo>
                    <a:pt x="130" y="153"/>
                  </a:lnTo>
                  <a:lnTo>
                    <a:pt x="130" y="264"/>
                  </a:lnTo>
                  <a:lnTo>
                    <a:pt x="131" y="374"/>
                  </a:lnTo>
                  <a:lnTo>
                    <a:pt x="129" y="389"/>
                  </a:lnTo>
                  <a:lnTo>
                    <a:pt x="125" y="402"/>
                  </a:lnTo>
                  <a:lnTo>
                    <a:pt x="122" y="412"/>
                  </a:lnTo>
                  <a:lnTo>
                    <a:pt x="117" y="421"/>
                  </a:lnTo>
                  <a:lnTo>
                    <a:pt x="110" y="429"/>
                  </a:lnTo>
                  <a:lnTo>
                    <a:pt x="103" y="437"/>
                  </a:lnTo>
                  <a:lnTo>
                    <a:pt x="94" y="443"/>
                  </a:lnTo>
                  <a:lnTo>
                    <a:pt x="85" y="449"/>
                  </a:lnTo>
                  <a:lnTo>
                    <a:pt x="84" y="6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4168775" y="4335463"/>
              <a:ext cx="25400" cy="6826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20"/>
                </a:cxn>
                <a:cxn ang="0">
                  <a:pos x="13" y="40"/>
                </a:cxn>
                <a:cxn ang="0">
                  <a:pos x="20" y="58"/>
                </a:cxn>
                <a:cxn ang="0">
                  <a:pos x="31" y="75"/>
                </a:cxn>
                <a:cxn ang="0">
                  <a:pos x="27" y="80"/>
                </a:cxn>
                <a:cxn ang="0">
                  <a:pos x="21" y="83"/>
                </a:cxn>
                <a:cxn ang="0">
                  <a:pos x="14" y="87"/>
                </a:cxn>
                <a:cxn ang="0">
                  <a:pos x="10" y="86"/>
                </a:cxn>
                <a:cxn ang="0">
                  <a:pos x="15" y="75"/>
                </a:cxn>
                <a:cxn ang="0">
                  <a:pos x="13" y="65"/>
                </a:cxn>
                <a:cxn ang="0">
                  <a:pos x="6" y="53"/>
                </a:cxn>
                <a:cxn ang="0">
                  <a:pos x="0" y="38"/>
                </a:cxn>
                <a:cxn ang="0">
                  <a:pos x="0" y="27"/>
                </a:cxn>
                <a:cxn ang="0">
                  <a:pos x="3" y="14"/>
                </a:cxn>
                <a:cxn ang="0">
                  <a:pos x="8" y="4"/>
                </a:cxn>
                <a:cxn ang="0">
                  <a:pos x="12" y="0"/>
                </a:cxn>
              </a:cxnLst>
              <a:rect l="0" t="0" r="r" b="b"/>
              <a:pathLst>
                <a:path w="31" h="87">
                  <a:moveTo>
                    <a:pt x="12" y="0"/>
                  </a:moveTo>
                  <a:lnTo>
                    <a:pt x="9" y="20"/>
                  </a:lnTo>
                  <a:lnTo>
                    <a:pt x="13" y="40"/>
                  </a:lnTo>
                  <a:lnTo>
                    <a:pt x="20" y="58"/>
                  </a:lnTo>
                  <a:lnTo>
                    <a:pt x="31" y="75"/>
                  </a:lnTo>
                  <a:lnTo>
                    <a:pt x="27" y="80"/>
                  </a:lnTo>
                  <a:lnTo>
                    <a:pt x="21" y="83"/>
                  </a:lnTo>
                  <a:lnTo>
                    <a:pt x="14" y="87"/>
                  </a:lnTo>
                  <a:lnTo>
                    <a:pt x="10" y="86"/>
                  </a:lnTo>
                  <a:lnTo>
                    <a:pt x="15" y="75"/>
                  </a:lnTo>
                  <a:lnTo>
                    <a:pt x="13" y="65"/>
                  </a:lnTo>
                  <a:lnTo>
                    <a:pt x="6" y="53"/>
                  </a:lnTo>
                  <a:lnTo>
                    <a:pt x="0" y="38"/>
                  </a:lnTo>
                  <a:lnTo>
                    <a:pt x="0" y="27"/>
                  </a:lnTo>
                  <a:lnTo>
                    <a:pt x="3" y="14"/>
                  </a:lnTo>
                  <a:lnTo>
                    <a:pt x="8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4108450" y="4321175"/>
              <a:ext cx="39688" cy="33338"/>
            </a:xfrm>
            <a:custGeom>
              <a:avLst/>
              <a:gdLst/>
              <a:ahLst/>
              <a:cxnLst>
                <a:cxn ang="0">
                  <a:pos x="51" y="13"/>
                </a:cxn>
                <a:cxn ang="0">
                  <a:pos x="48" y="22"/>
                </a:cxn>
                <a:cxn ang="0">
                  <a:pos x="43" y="30"/>
                </a:cxn>
                <a:cxn ang="0">
                  <a:pos x="36" y="37"/>
                </a:cxn>
                <a:cxn ang="0">
                  <a:pos x="28" y="42"/>
                </a:cxn>
                <a:cxn ang="0">
                  <a:pos x="12" y="36"/>
                </a:cxn>
                <a:cxn ang="0">
                  <a:pos x="3" y="24"/>
                </a:cxn>
                <a:cxn ang="0">
                  <a:pos x="0" y="12"/>
                </a:cxn>
                <a:cxn ang="0">
                  <a:pos x="3" y="0"/>
                </a:cxn>
                <a:cxn ang="0">
                  <a:pos x="5" y="6"/>
                </a:cxn>
                <a:cxn ang="0">
                  <a:pos x="8" y="12"/>
                </a:cxn>
                <a:cxn ang="0">
                  <a:pos x="12" y="19"/>
                </a:cxn>
                <a:cxn ang="0">
                  <a:pos x="17" y="23"/>
                </a:cxn>
                <a:cxn ang="0">
                  <a:pos x="24" y="27"/>
                </a:cxn>
                <a:cxn ang="0">
                  <a:pos x="31" y="27"/>
                </a:cxn>
                <a:cxn ang="0">
                  <a:pos x="40" y="22"/>
                </a:cxn>
                <a:cxn ang="0">
                  <a:pos x="51" y="13"/>
                </a:cxn>
              </a:cxnLst>
              <a:rect l="0" t="0" r="r" b="b"/>
              <a:pathLst>
                <a:path w="51" h="42">
                  <a:moveTo>
                    <a:pt x="51" y="13"/>
                  </a:moveTo>
                  <a:lnTo>
                    <a:pt x="48" y="22"/>
                  </a:lnTo>
                  <a:lnTo>
                    <a:pt x="43" y="30"/>
                  </a:lnTo>
                  <a:lnTo>
                    <a:pt x="36" y="37"/>
                  </a:lnTo>
                  <a:lnTo>
                    <a:pt x="28" y="42"/>
                  </a:lnTo>
                  <a:lnTo>
                    <a:pt x="12" y="36"/>
                  </a:lnTo>
                  <a:lnTo>
                    <a:pt x="3" y="24"/>
                  </a:lnTo>
                  <a:lnTo>
                    <a:pt x="0" y="12"/>
                  </a:lnTo>
                  <a:lnTo>
                    <a:pt x="3" y="0"/>
                  </a:lnTo>
                  <a:lnTo>
                    <a:pt x="5" y="6"/>
                  </a:lnTo>
                  <a:lnTo>
                    <a:pt x="8" y="12"/>
                  </a:lnTo>
                  <a:lnTo>
                    <a:pt x="12" y="19"/>
                  </a:lnTo>
                  <a:lnTo>
                    <a:pt x="17" y="23"/>
                  </a:lnTo>
                  <a:lnTo>
                    <a:pt x="24" y="27"/>
                  </a:lnTo>
                  <a:lnTo>
                    <a:pt x="31" y="27"/>
                  </a:lnTo>
                  <a:lnTo>
                    <a:pt x="40" y="22"/>
                  </a:lnTo>
                  <a:lnTo>
                    <a:pt x="51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191000" y="4327525"/>
              <a:ext cx="36513" cy="2698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9"/>
                </a:cxn>
                <a:cxn ang="0">
                  <a:pos x="45" y="19"/>
                </a:cxn>
                <a:cxn ang="0">
                  <a:pos x="40" y="27"/>
                </a:cxn>
                <a:cxn ang="0">
                  <a:pos x="34" y="34"/>
                </a:cxn>
                <a:cxn ang="0">
                  <a:pos x="26" y="35"/>
                </a:cxn>
                <a:cxn ang="0">
                  <a:pos x="18" y="34"/>
                </a:cxn>
                <a:cxn ang="0">
                  <a:pos x="12" y="30"/>
                </a:cxn>
                <a:cxn ang="0">
                  <a:pos x="7" y="25"/>
                </a:cxn>
                <a:cxn ang="0">
                  <a:pos x="3" y="20"/>
                </a:cxn>
                <a:cxn ang="0">
                  <a:pos x="1" y="14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3" y="8"/>
                </a:cxn>
                <a:cxn ang="0">
                  <a:pos x="8" y="13"/>
                </a:cxn>
                <a:cxn ang="0">
                  <a:pos x="14" y="17"/>
                </a:cxn>
                <a:cxn ang="0">
                  <a:pos x="19" y="21"/>
                </a:cxn>
                <a:cxn ang="0">
                  <a:pos x="26" y="21"/>
                </a:cxn>
                <a:cxn ang="0">
                  <a:pos x="33" y="19"/>
                </a:cxn>
                <a:cxn ang="0">
                  <a:pos x="40" y="12"/>
                </a:cxn>
                <a:cxn ang="0">
                  <a:pos x="46" y="0"/>
                </a:cxn>
              </a:cxnLst>
              <a:rect l="0" t="0" r="r" b="b"/>
              <a:pathLst>
                <a:path w="46" h="35">
                  <a:moveTo>
                    <a:pt x="46" y="0"/>
                  </a:moveTo>
                  <a:lnTo>
                    <a:pt x="46" y="9"/>
                  </a:lnTo>
                  <a:lnTo>
                    <a:pt x="45" y="19"/>
                  </a:lnTo>
                  <a:lnTo>
                    <a:pt x="40" y="27"/>
                  </a:lnTo>
                  <a:lnTo>
                    <a:pt x="34" y="34"/>
                  </a:lnTo>
                  <a:lnTo>
                    <a:pt x="26" y="35"/>
                  </a:lnTo>
                  <a:lnTo>
                    <a:pt x="18" y="34"/>
                  </a:lnTo>
                  <a:lnTo>
                    <a:pt x="12" y="30"/>
                  </a:lnTo>
                  <a:lnTo>
                    <a:pt x="7" y="25"/>
                  </a:lnTo>
                  <a:lnTo>
                    <a:pt x="3" y="20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8"/>
                  </a:lnTo>
                  <a:lnTo>
                    <a:pt x="8" y="13"/>
                  </a:lnTo>
                  <a:lnTo>
                    <a:pt x="14" y="17"/>
                  </a:lnTo>
                  <a:lnTo>
                    <a:pt x="19" y="21"/>
                  </a:lnTo>
                  <a:lnTo>
                    <a:pt x="26" y="21"/>
                  </a:lnTo>
                  <a:lnTo>
                    <a:pt x="33" y="19"/>
                  </a:lnTo>
                  <a:lnTo>
                    <a:pt x="40" y="1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4122738" y="4416425"/>
              <a:ext cx="58738" cy="25400"/>
            </a:xfrm>
            <a:custGeom>
              <a:avLst/>
              <a:gdLst/>
              <a:ahLst/>
              <a:cxnLst>
                <a:cxn ang="0">
                  <a:pos x="74" y="9"/>
                </a:cxn>
                <a:cxn ang="0">
                  <a:pos x="70" y="14"/>
                </a:cxn>
                <a:cxn ang="0">
                  <a:pos x="67" y="18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58" y="26"/>
                </a:cxn>
                <a:cxn ang="0">
                  <a:pos x="53" y="28"/>
                </a:cxn>
                <a:cxn ang="0">
                  <a:pos x="47" y="30"/>
                </a:cxn>
                <a:cxn ang="0">
                  <a:pos x="38" y="31"/>
                </a:cxn>
                <a:cxn ang="0">
                  <a:pos x="26" y="28"/>
                </a:cxn>
                <a:cxn ang="0">
                  <a:pos x="17" y="24"/>
                </a:cxn>
                <a:cxn ang="0">
                  <a:pos x="10" y="20"/>
                </a:cxn>
                <a:cxn ang="0">
                  <a:pos x="5" y="14"/>
                </a:cxn>
                <a:cxn ang="0">
                  <a:pos x="3" y="9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" y="9"/>
                </a:cxn>
                <a:cxn ang="0">
                  <a:pos x="28" y="15"/>
                </a:cxn>
                <a:cxn ang="0">
                  <a:pos x="40" y="16"/>
                </a:cxn>
                <a:cxn ang="0">
                  <a:pos x="51" y="16"/>
                </a:cxn>
                <a:cxn ang="0">
                  <a:pos x="60" y="14"/>
                </a:cxn>
                <a:cxn ang="0">
                  <a:pos x="67" y="12"/>
                </a:cxn>
                <a:cxn ang="0">
                  <a:pos x="72" y="9"/>
                </a:cxn>
                <a:cxn ang="0">
                  <a:pos x="74" y="9"/>
                </a:cxn>
              </a:cxnLst>
              <a:rect l="0" t="0" r="r" b="b"/>
              <a:pathLst>
                <a:path w="74" h="31">
                  <a:moveTo>
                    <a:pt x="74" y="9"/>
                  </a:moveTo>
                  <a:lnTo>
                    <a:pt x="70" y="14"/>
                  </a:lnTo>
                  <a:lnTo>
                    <a:pt x="67" y="18"/>
                  </a:lnTo>
                  <a:lnTo>
                    <a:pt x="64" y="21"/>
                  </a:lnTo>
                  <a:lnTo>
                    <a:pt x="61" y="24"/>
                  </a:lnTo>
                  <a:lnTo>
                    <a:pt x="58" y="26"/>
                  </a:lnTo>
                  <a:lnTo>
                    <a:pt x="53" y="28"/>
                  </a:lnTo>
                  <a:lnTo>
                    <a:pt x="47" y="30"/>
                  </a:lnTo>
                  <a:lnTo>
                    <a:pt x="38" y="31"/>
                  </a:lnTo>
                  <a:lnTo>
                    <a:pt x="26" y="28"/>
                  </a:lnTo>
                  <a:lnTo>
                    <a:pt x="17" y="24"/>
                  </a:lnTo>
                  <a:lnTo>
                    <a:pt x="10" y="20"/>
                  </a:lnTo>
                  <a:lnTo>
                    <a:pt x="5" y="14"/>
                  </a:lnTo>
                  <a:lnTo>
                    <a:pt x="3" y="9"/>
                  </a:lnTo>
                  <a:lnTo>
                    <a:pt x="2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" y="9"/>
                  </a:lnTo>
                  <a:lnTo>
                    <a:pt x="28" y="15"/>
                  </a:lnTo>
                  <a:lnTo>
                    <a:pt x="40" y="16"/>
                  </a:lnTo>
                  <a:lnTo>
                    <a:pt x="51" y="16"/>
                  </a:lnTo>
                  <a:lnTo>
                    <a:pt x="60" y="14"/>
                  </a:lnTo>
                  <a:lnTo>
                    <a:pt x="67" y="12"/>
                  </a:lnTo>
                  <a:lnTo>
                    <a:pt x="72" y="9"/>
                  </a:lnTo>
                  <a:lnTo>
                    <a:pt x="7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4049713" y="4940300"/>
              <a:ext cx="123825" cy="52388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158" y="5"/>
                </a:cxn>
                <a:cxn ang="0">
                  <a:pos x="140" y="67"/>
                </a:cxn>
                <a:cxn ang="0">
                  <a:pos x="0" y="59"/>
                </a:cxn>
                <a:cxn ang="0">
                  <a:pos x="44" y="0"/>
                </a:cxn>
              </a:cxnLst>
              <a:rect l="0" t="0" r="r" b="b"/>
              <a:pathLst>
                <a:path w="158" h="67">
                  <a:moveTo>
                    <a:pt x="44" y="0"/>
                  </a:moveTo>
                  <a:lnTo>
                    <a:pt x="158" y="5"/>
                  </a:lnTo>
                  <a:lnTo>
                    <a:pt x="140" y="67"/>
                  </a:lnTo>
                  <a:lnTo>
                    <a:pt x="0" y="59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4246563" y="4941888"/>
              <a:ext cx="93663" cy="49213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0" y="61"/>
                </a:cxn>
                <a:cxn ang="0">
                  <a:pos x="105" y="59"/>
                </a:cxn>
                <a:cxn ang="0">
                  <a:pos x="117" y="0"/>
                </a:cxn>
                <a:cxn ang="0">
                  <a:pos x="24" y="3"/>
                </a:cxn>
              </a:cxnLst>
              <a:rect l="0" t="0" r="r" b="b"/>
              <a:pathLst>
                <a:path w="117" h="61">
                  <a:moveTo>
                    <a:pt x="24" y="3"/>
                  </a:moveTo>
                  <a:lnTo>
                    <a:pt x="0" y="61"/>
                  </a:lnTo>
                  <a:lnTo>
                    <a:pt x="105" y="59"/>
                  </a:lnTo>
                  <a:lnTo>
                    <a:pt x="117" y="0"/>
                  </a:lnTo>
                  <a:lnTo>
                    <a:pt x="24" y="3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4441825" y="4943475"/>
              <a:ext cx="103188" cy="4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8"/>
                </a:cxn>
                <a:cxn ang="0">
                  <a:pos x="132" y="54"/>
                </a:cxn>
                <a:cxn ang="0">
                  <a:pos x="119" y="0"/>
                </a:cxn>
                <a:cxn ang="0">
                  <a:pos x="0" y="0"/>
                </a:cxn>
              </a:cxnLst>
              <a:rect l="0" t="0" r="r" b="b"/>
              <a:pathLst>
                <a:path w="132" h="58">
                  <a:moveTo>
                    <a:pt x="0" y="0"/>
                  </a:moveTo>
                  <a:lnTo>
                    <a:pt x="0" y="58"/>
                  </a:lnTo>
                  <a:lnTo>
                    <a:pt x="132" y="54"/>
                  </a:lnTo>
                  <a:lnTo>
                    <a:pt x="1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4622800" y="4940300"/>
              <a:ext cx="92075" cy="4762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7" y="61"/>
                </a:cxn>
                <a:cxn ang="0">
                  <a:pos x="118" y="59"/>
                </a:cxn>
                <a:cxn ang="0">
                  <a:pos x="94" y="0"/>
                </a:cxn>
                <a:cxn ang="0">
                  <a:pos x="0" y="5"/>
                </a:cxn>
              </a:cxnLst>
              <a:rect l="0" t="0" r="r" b="b"/>
              <a:pathLst>
                <a:path w="118" h="61">
                  <a:moveTo>
                    <a:pt x="0" y="5"/>
                  </a:moveTo>
                  <a:lnTo>
                    <a:pt x="17" y="61"/>
                  </a:lnTo>
                  <a:lnTo>
                    <a:pt x="118" y="59"/>
                  </a:lnTo>
                  <a:lnTo>
                    <a:pt x="9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4183063" y="4899025"/>
              <a:ext cx="95250" cy="4286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52"/>
                </a:cxn>
                <a:cxn ang="0">
                  <a:pos x="101" y="54"/>
                </a:cxn>
                <a:cxn ang="0">
                  <a:pos x="120" y="2"/>
                </a:cxn>
                <a:cxn ang="0">
                  <a:pos x="23" y="0"/>
                </a:cxn>
              </a:cxnLst>
              <a:rect l="0" t="0" r="r" b="b"/>
              <a:pathLst>
                <a:path w="120" h="54">
                  <a:moveTo>
                    <a:pt x="23" y="0"/>
                  </a:moveTo>
                  <a:lnTo>
                    <a:pt x="0" y="52"/>
                  </a:lnTo>
                  <a:lnTo>
                    <a:pt x="101" y="54"/>
                  </a:lnTo>
                  <a:lnTo>
                    <a:pt x="120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4122738" y="4860925"/>
              <a:ext cx="100013" cy="41275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93" y="51"/>
                </a:cxn>
                <a:cxn ang="0">
                  <a:pos x="126" y="2"/>
                </a:cxn>
                <a:cxn ang="0">
                  <a:pos x="36" y="0"/>
                </a:cxn>
                <a:cxn ang="0">
                  <a:pos x="0" y="49"/>
                </a:cxn>
              </a:cxnLst>
              <a:rect l="0" t="0" r="r" b="b"/>
              <a:pathLst>
                <a:path w="126" h="51">
                  <a:moveTo>
                    <a:pt x="0" y="49"/>
                  </a:moveTo>
                  <a:lnTo>
                    <a:pt x="93" y="51"/>
                  </a:lnTo>
                  <a:lnTo>
                    <a:pt x="126" y="2"/>
                  </a:lnTo>
                  <a:lnTo>
                    <a:pt x="36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4225925" y="4827588"/>
              <a:ext cx="79375" cy="38100"/>
            </a:xfrm>
            <a:custGeom>
              <a:avLst/>
              <a:gdLst/>
              <a:ahLst/>
              <a:cxnLst>
                <a:cxn ang="0">
                  <a:pos x="21" y="4"/>
                </a:cxn>
                <a:cxn ang="0">
                  <a:pos x="0" y="46"/>
                </a:cxn>
                <a:cxn ang="0">
                  <a:pos x="89" y="48"/>
                </a:cxn>
                <a:cxn ang="0">
                  <a:pos x="102" y="0"/>
                </a:cxn>
                <a:cxn ang="0">
                  <a:pos x="21" y="4"/>
                </a:cxn>
              </a:cxnLst>
              <a:rect l="0" t="0" r="r" b="b"/>
              <a:pathLst>
                <a:path w="102" h="48">
                  <a:moveTo>
                    <a:pt x="21" y="4"/>
                  </a:moveTo>
                  <a:lnTo>
                    <a:pt x="0" y="46"/>
                  </a:lnTo>
                  <a:lnTo>
                    <a:pt x="89" y="48"/>
                  </a:lnTo>
                  <a:lnTo>
                    <a:pt x="102" y="0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4178300" y="4794250"/>
              <a:ext cx="84138" cy="36513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85" y="46"/>
                </a:cxn>
                <a:cxn ang="0">
                  <a:pos x="106" y="0"/>
                </a:cxn>
                <a:cxn ang="0">
                  <a:pos x="64" y="0"/>
                </a:cxn>
                <a:cxn ang="0">
                  <a:pos x="22" y="9"/>
                </a:cxn>
                <a:cxn ang="0">
                  <a:pos x="0" y="41"/>
                </a:cxn>
              </a:cxnLst>
              <a:rect l="0" t="0" r="r" b="b"/>
              <a:pathLst>
                <a:path w="106" h="46">
                  <a:moveTo>
                    <a:pt x="0" y="41"/>
                  </a:moveTo>
                  <a:lnTo>
                    <a:pt x="85" y="46"/>
                  </a:lnTo>
                  <a:lnTo>
                    <a:pt x="106" y="0"/>
                  </a:lnTo>
                  <a:lnTo>
                    <a:pt x="64" y="0"/>
                  </a:lnTo>
                  <a:lnTo>
                    <a:pt x="22" y="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4281488" y="4860925"/>
              <a:ext cx="79375" cy="412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51"/>
                </a:cxn>
                <a:cxn ang="0">
                  <a:pos x="83" y="49"/>
                </a:cxn>
                <a:cxn ang="0">
                  <a:pos x="99" y="4"/>
                </a:cxn>
                <a:cxn ang="0">
                  <a:pos x="14" y="0"/>
                </a:cxn>
              </a:cxnLst>
              <a:rect l="0" t="0" r="r" b="b"/>
              <a:pathLst>
                <a:path w="99" h="51">
                  <a:moveTo>
                    <a:pt x="14" y="0"/>
                  </a:moveTo>
                  <a:lnTo>
                    <a:pt x="0" y="51"/>
                  </a:lnTo>
                  <a:lnTo>
                    <a:pt x="83" y="49"/>
                  </a:lnTo>
                  <a:lnTo>
                    <a:pt x="99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4303713" y="4797425"/>
              <a:ext cx="73025" cy="31750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82" y="41"/>
                </a:cxn>
                <a:cxn ang="0">
                  <a:pos x="91" y="0"/>
                </a:cxn>
                <a:cxn ang="0">
                  <a:pos x="23" y="0"/>
                </a:cxn>
                <a:cxn ang="0">
                  <a:pos x="0" y="38"/>
                </a:cxn>
              </a:cxnLst>
              <a:rect l="0" t="0" r="r" b="b"/>
              <a:pathLst>
                <a:path w="91" h="41">
                  <a:moveTo>
                    <a:pt x="0" y="38"/>
                  </a:moveTo>
                  <a:lnTo>
                    <a:pt x="82" y="41"/>
                  </a:lnTo>
                  <a:lnTo>
                    <a:pt x="91" y="0"/>
                  </a:lnTo>
                  <a:lnTo>
                    <a:pt x="23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4341813" y="4900613"/>
              <a:ext cx="101600" cy="4286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55"/>
                </a:cxn>
                <a:cxn ang="0">
                  <a:pos x="128" y="52"/>
                </a:cxn>
                <a:cxn ang="0">
                  <a:pos x="124" y="2"/>
                </a:cxn>
                <a:cxn ang="0">
                  <a:pos x="15" y="0"/>
                </a:cxn>
              </a:cxnLst>
              <a:rect l="0" t="0" r="r" b="b"/>
              <a:pathLst>
                <a:path w="128" h="55">
                  <a:moveTo>
                    <a:pt x="15" y="0"/>
                  </a:moveTo>
                  <a:lnTo>
                    <a:pt x="0" y="55"/>
                  </a:lnTo>
                  <a:lnTo>
                    <a:pt x="128" y="52"/>
                  </a:lnTo>
                  <a:lnTo>
                    <a:pt x="124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4527550" y="4903788"/>
              <a:ext cx="95250" cy="4286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0"/>
                </a:cxn>
                <a:cxn ang="0">
                  <a:pos x="1" y="26"/>
                </a:cxn>
                <a:cxn ang="0">
                  <a:pos x="3" y="42"/>
                </a:cxn>
                <a:cxn ang="0">
                  <a:pos x="8" y="48"/>
                </a:cxn>
                <a:cxn ang="0">
                  <a:pos x="15" y="48"/>
                </a:cxn>
                <a:cxn ang="0">
                  <a:pos x="30" y="48"/>
                </a:cxn>
                <a:cxn ang="0">
                  <a:pos x="47" y="49"/>
                </a:cxn>
                <a:cxn ang="0">
                  <a:pos x="68" y="51"/>
                </a:cxn>
                <a:cxn ang="0">
                  <a:pos x="86" y="52"/>
                </a:cxn>
                <a:cxn ang="0">
                  <a:pos x="103" y="53"/>
                </a:cxn>
                <a:cxn ang="0">
                  <a:pos x="115" y="54"/>
                </a:cxn>
                <a:cxn ang="0">
                  <a:pos x="119" y="54"/>
                </a:cxn>
                <a:cxn ang="0">
                  <a:pos x="100" y="0"/>
                </a:cxn>
                <a:cxn ang="0">
                  <a:pos x="0" y="2"/>
                </a:cxn>
              </a:cxnLst>
              <a:rect l="0" t="0" r="r" b="b"/>
              <a:pathLst>
                <a:path w="119" h="54">
                  <a:moveTo>
                    <a:pt x="0" y="2"/>
                  </a:moveTo>
                  <a:lnTo>
                    <a:pt x="0" y="10"/>
                  </a:lnTo>
                  <a:lnTo>
                    <a:pt x="1" y="26"/>
                  </a:lnTo>
                  <a:lnTo>
                    <a:pt x="3" y="42"/>
                  </a:lnTo>
                  <a:lnTo>
                    <a:pt x="8" y="48"/>
                  </a:lnTo>
                  <a:lnTo>
                    <a:pt x="15" y="48"/>
                  </a:lnTo>
                  <a:lnTo>
                    <a:pt x="30" y="48"/>
                  </a:lnTo>
                  <a:lnTo>
                    <a:pt x="47" y="49"/>
                  </a:lnTo>
                  <a:lnTo>
                    <a:pt x="68" y="51"/>
                  </a:lnTo>
                  <a:lnTo>
                    <a:pt x="86" y="52"/>
                  </a:lnTo>
                  <a:lnTo>
                    <a:pt x="103" y="53"/>
                  </a:lnTo>
                  <a:lnTo>
                    <a:pt x="115" y="54"/>
                  </a:lnTo>
                  <a:lnTo>
                    <a:pt x="119" y="54"/>
                  </a:lnTo>
                  <a:lnTo>
                    <a:pt x="10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4679950" y="4899025"/>
              <a:ext cx="114300" cy="4286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4" y="54"/>
                </a:cxn>
                <a:cxn ang="0">
                  <a:pos x="144" y="54"/>
                </a:cxn>
                <a:cxn ang="0">
                  <a:pos x="108" y="0"/>
                </a:cxn>
                <a:cxn ang="0">
                  <a:pos x="0" y="4"/>
                </a:cxn>
              </a:cxnLst>
              <a:rect l="0" t="0" r="r" b="b"/>
              <a:pathLst>
                <a:path w="144" h="54">
                  <a:moveTo>
                    <a:pt x="0" y="4"/>
                  </a:moveTo>
                  <a:lnTo>
                    <a:pt x="24" y="54"/>
                  </a:lnTo>
                  <a:lnTo>
                    <a:pt x="144" y="54"/>
                  </a:lnTo>
                  <a:lnTo>
                    <a:pt x="108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4594225" y="4860925"/>
              <a:ext cx="88900" cy="428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" y="1"/>
                </a:cxn>
                <a:cxn ang="0">
                  <a:pos x="112" y="54"/>
                </a:cxn>
                <a:cxn ang="0">
                  <a:pos x="16" y="52"/>
                </a:cxn>
                <a:cxn ang="0">
                  <a:pos x="0" y="0"/>
                </a:cxn>
              </a:cxnLst>
              <a:rect l="0" t="0" r="r" b="b"/>
              <a:pathLst>
                <a:path w="112" h="54">
                  <a:moveTo>
                    <a:pt x="0" y="0"/>
                  </a:moveTo>
                  <a:lnTo>
                    <a:pt x="82" y="1"/>
                  </a:lnTo>
                  <a:lnTo>
                    <a:pt x="112" y="54"/>
                  </a:lnTo>
                  <a:lnTo>
                    <a:pt x="16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4441825" y="4860925"/>
              <a:ext cx="82550" cy="39688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0" y="50"/>
                </a:cxn>
                <a:cxn ang="0">
                  <a:pos x="105" y="50"/>
                </a:cxn>
                <a:cxn ang="0">
                  <a:pos x="99" y="0"/>
                </a:cxn>
                <a:cxn ang="0">
                  <a:pos x="4" y="5"/>
                </a:cxn>
              </a:cxnLst>
              <a:rect l="0" t="0" r="r" b="b"/>
              <a:pathLst>
                <a:path w="105" h="50">
                  <a:moveTo>
                    <a:pt x="4" y="5"/>
                  </a:moveTo>
                  <a:lnTo>
                    <a:pt x="0" y="50"/>
                  </a:lnTo>
                  <a:lnTo>
                    <a:pt x="105" y="50"/>
                  </a:lnTo>
                  <a:lnTo>
                    <a:pt x="99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4362450" y="4829175"/>
              <a:ext cx="79375" cy="36513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101" y="44"/>
                </a:cxn>
                <a:cxn ang="0">
                  <a:pos x="100" y="2"/>
                </a:cxn>
                <a:cxn ang="0">
                  <a:pos x="15" y="0"/>
                </a:cxn>
                <a:cxn ang="0">
                  <a:pos x="0" y="40"/>
                </a:cxn>
              </a:cxnLst>
              <a:rect l="0" t="0" r="r" b="b"/>
              <a:pathLst>
                <a:path w="101" h="44">
                  <a:moveTo>
                    <a:pt x="0" y="40"/>
                  </a:moveTo>
                  <a:lnTo>
                    <a:pt x="101" y="44"/>
                  </a:lnTo>
                  <a:lnTo>
                    <a:pt x="100" y="2"/>
                  </a:lnTo>
                  <a:lnTo>
                    <a:pt x="15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4379913" y="4772025"/>
              <a:ext cx="61913" cy="25400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78" y="32"/>
                </a:cxn>
                <a:cxn ang="0">
                  <a:pos x="75" y="2"/>
                </a:cxn>
                <a:cxn ang="0">
                  <a:pos x="8" y="0"/>
                </a:cxn>
                <a:cxn ang="0">
                  <a:pos x="0" y="32"/>
                </a:cxn>
              </a:cxnLst>
              <a:rect l="0" t="0" r="r" b="b"/>
              <a:pathLst>
                <a:path w="78" h="32">
                  <a:moveTo>
                    <a:pt x="0" y="32"/>
                  </a:moveTo>
                  <a:lnTo>
                    <a:pt x="78" y="32"/>
                  </a:lnTo>
                  <a:lnTo>
                    <a:pt x="75" y="2"/>
                  </a:lnTo>
                  <a:lnTo>
                    <a:pt x="8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4441825" y="4795838"/>
              <a:ext cx="68263" cy="333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39"/>
                </a:cxn>
                <a:cxn ang="0">
                  <a:pos x="86" y="43"/>
                </a:cxn>
                <a:cxn ang="0">
                  <a:pos x="75" y="0"/>
                </a:cxn>
                <a:cxn ang="0">
                  <a:pos x="0" y="2"/>
                </a:cxn>
              </a:cxnLst>
              <a:rect l="0" t="0" r="r" b="b"/>
              <a:pathLst>
                <a:path w="86" h="43">
                  <a:moveTo>
                    <a:pt x="0" y="2"/>
                  </a:moveTo>
                  <a:lnTo>
                    <a:pt x="3" y="39"/>
                  </a:lnTo>
                  <a:lnTo>
                    <a:pt x="86" y="43"/>
                  </a:lnTo>
                  <a:lnTo>
                    <a:pt x="7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4511675" y="4827588"/>
              <a:ext cx="82550" cy="3810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9"/>
                </a:cxn>
                <a:cxn ang="0">
                  <a:pos x="2" y="24"/>
                </a:cxn>
                <a:cxn ang="0">
                  <a:pos x="5" y="41"/>
                </a:cxn>
                <a:cxn ang="0">
                  <a:pos x="8" y="47"/>
                </a:cxn>
                <a:cxn ang="0">
                  <a:pos x="14" y="47"/>
                </a:cxn>
                <a:cxn ang="0">
                  <a:pos x="25" y="47"/>
                </a:cxn>
                <a:cxn ang="0">
                  <a:pos x="40" y="46"/>
                </a:cxn>
                <a:cxn ang="0">
                  <a:pos x="58" y="46"/>
                </a:cxn>
                <a:cxn ang="0">
                  <a:pos x="75" y="46"/>
                </a:cxn>
                <a:cxn ang="0">
                  <a:pos x="90" y="45"/>
                </a:cxn>
                <a:cxn ang="0">
                  <a:pos x="100" y="45"/>
                </a:cxn>
                <a:cxn ang="0">
                  <a:pos x="104" y="45"/>
                </a:cxn>
                <a:cxn ang="0">
                  <a:pos x="89" y="0"/>
                </a:cxn>
                <a:cxn ang="0">
                  <a:pos x="0" y="3"/>
                </a:cxn>
              </a:cxnLst>
              <a:rect l="0" t="0" r="r" b="b"/>
              <a:pathLst>
                <a:path w="104" h="47">
                  <a:moveTo>
                    <a:pt x="0" y="3"/>
                  </a:moveTo>
                  <a:lnTo>
                    <a:pt x="0" y="9"/>
                  </a:lnTo>
                  <a:lnTo>
                    <a:pt x="2" y="24"/>
                  </a:lnTo>
                  <a:lnTo>
                    <a:pt x="5" y="41"/>
                  </a:lnTo>
                  <a:lnTo>
                    <a:pt x="8" y="47"/>
                  </a:lnTo>
                  <a:lnTo>
                    <a:pt x="14" y="47"/>
                  </a:lnTo>
                  <a:lnTo>
                    <a:pt x="25" y="47"/>
                  </a:lnTo>
                  <a:lnTo>
                    <a:pt x="40" y="46"/>
                  </a:lnTo>
                  <a:lnTo>
                    <a:pt x="58" y="46"/>
                  </a:lnTo>
                  <a:lnTo>
                    <a:pt x="75" y="46"/>
                  </a:lnTo>
                  <a:lnTo>
                    <a:pt x="90" y="45"/>
                  </a:lnTo>
                  <a:lnTo>
                    <a:pt x="100" y="45"/>
                  </a:lnTo>
                  <a:lnTo>
                    <a:pt x="104" y="45"/>
                  </a:lnTo>
                  <a:lnTo>
                    <a:pt x="8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4651375" y="4827588"/>
              <a:ext cx="92075" cy="3651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9" y="46"/>
                </a:cxn>
                <a:cxn ang="0">
                  <a:pos x="116" y="44"/>
                </a:cxn>
                <a:cxn ang="0">
                  <a:pos x="94" y="0"/>
                </a:cxn>
                <a:cxn ang="0">
                  <a:pos x="0" y="4"/>
                </a:cxn>
              </a:cxnLst>
              <a:rect l="0" t="0" r="r" b="b"/>
              <a:pathLst>
                <a:path w="116" h="46">
                  <a:moveTo>
                    <a:pt x="0" y="4"/>
                  </a:moveTo>
                  <a:lnTo>
                    <a:pt x="19" y="46"/>
                  </a:lnTo>
                  <a:lnTo>
                    <a:pt x="116" y="44"/>
                  </a:lnTo>
                  <a:lnTo>
                    <a:pt x="9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4627563" y="4772025"/>
              <a:ext cx="77788" cy="254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30"/>
                </a:cxn>
                <a:cxn ang="0">
                  <a:pos x="98" y="32"/>
                </a:cxn>
                <a:cxn ang="0">
                  <a:pos x="77" y="0"/>
                </a:cxn>
                <a:cxn ang="0">
                  <a:pos x="0" y="2"/>
                </a:cxn>
              </a:cxnLst>
              <a:rect l="0" t="0" r="r" b="b"/>
              <a:pathLst>
                <a:path w="98" h="32">
                  <a:moveTo>
                    <a:pt x="0" y="2"/>
                  </a:moveTo>
                  <a:lnTo>
                    <a:pt x="8" y="30"/>
                  </a:lnTo>
                  <a:lnTo>
                    <a:pt x="98" y="32"/>
                  </a:lnTo>
                  <a:lnTo>
                    <a:pt x="7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4573588" y="4800600"/>
              <a:ext cx="77788" cy="301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6"/>
                </a:cxn>
                <a:cxn ang="0">
                  <a:pos x="5" y="18"/>
                </a:cxn>
                <a:cxn ang="0">
                  <a:pos x="11" y="32"/>
                </a:cxn>
                <a:cxn ang="0">
                  <a:pos x="16" y="38"/>
                </a:cxn>
                <a:cxn ang="0">
                  <a:pos x="22" y="38"/>
                </a:cxn>
                <a:cxn ang="0">
                  <a:pos x="33" y="38"/>
                </a:cxn>
                <a:cxn ang="0">
                  <a:pos x="46" y="38"/>
                </a:cxn>
                <a:cxn ang="0">
                  <a:pos x="61" y="38"/>
                </a:cxn>
                <a:cxn ang="0">
                  <a:pos x="75" y="38"/>
                </a:cxn>
                <a:cxn ang="0">
                  <a:pos x="88" y="38"/>
                </a:cxn>
                <a:cxn ang="0">
                  <a:pos x="96" y="38"/>
                </a:cxn>
                <a:cxn ang="0">
                  <a:pos x="99" y="38"/>
                </a:cxn>
                <a:cxn ang="0">
                  <a:pos x="81" y="0"/>
                </a:cxn>
                <a:cxn ang="0">
                  <a:pos x="0" y="0"/>
                </a:cxn>
              </a:cxnLst>
              <a:rect l="0" t="0" r="r" b="b"/>
              <a:pathLst>
                <a:path w="99" h="38">
                  <a:moveTo>
                    <a:pt x="0" y="0"/>
                  </a:moveTo>
                  <a:lnTo>
                    <a:pt x="1" y="6"/>
                  </a:lnTo>
                  <a:lnTo>
                    <a:pt x="5" y="18"/>
                  </a:lnTo>
                  <a:lnTo>
                    <a:pt x="11" y="32"/>
                  </a:lnTo>
                  <a:lnTo>
                    <a:pt x="16" y="38"/>
                  </a:lnTo>
                  <a:lnTo>
                    <a:pt x="22" y="38"/>
                  </a:lnTo>
                  <a:lnTo>
                    <a:pt x="33" y="38"/>
                  </a:lnTo>
                  <a:lnTo>
                    <a:pt x="46" y="38"/>
                  </a:lnTo>
                  <a:lnTo>
                    <a:pt x="61" y="38"/>
                  </a:lnTo>
                  <a:lnTo>
                    <a:pt x="75" y="38"/>
                  </a:lnTo>
                  <a:lnTo>
                    <a:pt x="88" y="38"/>
                  </a:lnTo>
                  <a:lnTo>
                    <a:pt x="96" y="38"/>
                  </a:lnTo>
                  <a:lnTo>
                    <a:pt x="99" y="38"/>
                  </a:lnTo>
                  <a:lnTo>
                    <a:pt x="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4498975" y="4773613"/>
              <a:ext cx="74613" cy="25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30"/>
                </a:cxn>
                <a:cxn ang="0">
                  <a:pos x="93" y="33"/>
                </a:cxn>
                <a:cxn ang="0">
                  <a:pos x="81" y="0"/>
                </a:cxn>
                <a:cxn ang="0">
                  <a:pos x="0" y="0"/>
                </a:cxn>
              </a:cxnLst>
              <a:rect l="0" t="0" r="r" b="b"/>
              <a:pathLst>
                <a:path w="93" h="33">
                  <a:moveTo>
                    <a:pt x="0" y="0"/>
                  </a:moveTo>
                  <a:lnTo>
                    <a:pt x="8" y="30"/>
                  </a:lnTo>
                  <a:lnTo>
                    <a:pt x="93" y="33"/>
                  </a:lnTo>
                  <a:lnTo>
                    <a:pt x="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4441825" y="4749800"/>
              <a:ext cx="57150" cy="25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2"/>
                </a:cxn>
                <a:cxn ang="0">
                  <a:pos x="72" y="29"/>
                </a:cxn>
                <a:cxn ang="0">
                  <a:pos x="67" y="5"/>
                </a:cxn>
                <a:cxn ang="0">
                  <a:pos x="0" y="0"/>
                </a:cxn>
              </a:cxnLst>
              <a:rect l="0" t="0" r="r" b="b"/>
              <a:pathLst>
                <a:path w="72" h="32">
                  <a:moveTo>
                    <a:pt x="0" y="0"/>
                  </a:moveTo>
                  <a:lnTo>
                    <a:pt x="0" y="32"/>
                  </a:lnTo>
                  <a:lnTo>
                    <a:pt x="72" y="29"/>
                  </a:lnTo>
                  <a:lnTo>
                    <a:pt x="6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4554538" y="4751388"/>
              <a:ext cx="69850" cy="238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4"/>
                </a:cxn>
                <a:cxn ang="0">
                  <a:pos x="4" y="14"/>
                </a:cxn>
                <a:cxn ang="0">
                  <a:pos x="6" y="25"/>
                </a:cxn>
                <a:cxn ang="0">
                  <a:pos x="11" y="29"/>
                </a:cxn>
                <a:cxn ang="0">
                  <a:pos x="15" y="29"/>
                </a:cxn>
                <a:cxn ang="0">
                  <a:pos x="26" y="29"/>
                </a:cxn>
                <a:cxn ang="0">
                  <a:pos x="37" y="28"/>
                </a:cxn>
                <a:cxn ang="0">
                  <a:pos x="51" y="27"/>
                </a:cxn>
                <a:cxn ang="0">
                  <a:pos x="65" y="27"/>
                </a:cxn>
                <a:cxn ang="0">
                  <a:pos x="76" y="26"/>
                </a:cxn>
                <a:cxn ang="0">
                  <a:pos x="84" y="26"/>
                </a:cxn>
                <a:cxn ang="0">
                  <a:pos x="88" y="26"/>
                </a:cxn>
                <a:cxn ang="0">
                  <a:pos x="80" y="2"/>
                </a:cxn>
                <a:cxn ang="0">
                  <a:pos x="0" y="0"/>
                </a:cxn>
              </a:cxnLst>
              <a:rect l="0" t="0" r="r" b="b"/>
              <a:pathLst>
                <a:path w="88" h="29">
                  <a:moveTo>
                    <a:pt x="0" y="0"/>
                  </a:moveTo>
                  <a:lnTo>
                    <a:pt x="1" y="4"/>
                  </a:lnTo>
                  <a:lnTo>
                    <a:pt x="4" y="14"/>
                  </a:lnTo>
                  <a:lnTo>
                    <a:pt x="6" y="25"/>
                  </a:lnTo>
                  <a:lnTo>
                    <a:pt x="11" y="29"/>
                  </a:lnTo>
                  <a:lnTo>
                    <a:pt x="15" y="29"/>
                  </a:lnTo>
                  <a:lnTo>
                    <a:pt x="26" y="29"/>
                  </a:lnTo>
                  <a:lnTo>
                    <a:pt x="37" y="28"/>
                  </a:lnTo>
                  <a:lnTo>
                    <a:pt x="51" y="27"/>
                  </a:lnTo>
                  <a:lnTo>
                    <a:pt x="65" y="27"/>
                  </a:lnTo>
                  <a:lnTo>
                    <a:pt x="76" y="26"/>
                  </a:lnTo>
                  <a:lnTo>
                    <a:pt x="84" y="26"/>
                  </a:lnTo>
                  <a:lnTo>
                    <a:pt x="88" y="26"/>
                  </a:lnTo>
                  <a:lnTo>
                    <a:pt x="8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4038600" y="4818063"/>
              <a:ext cx="776288" cy="177800"/>
            </a:xfrm>
            <a:custGeom>
              <a:avLst/>
              <a:gdLst/>
              <a:ahLst/>
              <a:cxnLst>
                <a:cxn ang="0">
                  <a:pos x="21" y="206"/>
                </a:cxn>
                <a:cxn ang="0">
                  <a:pos x="199" y="0"/>
                </a:cxn>
                <a:cxn ang="0">
                  <a:pos x="179" y="3"/>
                </a:cxn>
                <a:cxn ang="0">
                  <a:pos x="0" y="207"/>
                </a:cxn>
                <a:cxn ang="0">
                  <a:pos x="0" y="224"/>
                </a:cxn>
                <a:cxn ang="0">
                  <a:pos x="977" y="224"/>
                </a:cxn>
                <a:cxn ang="0">
                  <a:pos x="977" y="206"/>
                </a:cxn>
                <a:cxn ang="0">
                  <a:pos x="21" y="206"/>
                </a:cxn>
              </a:cxnLst>
              <a:rect l="0" t="0" r="r" b="b"/>
              <a:pathLst>
                <a:path w="977" h="224">
                  <a:moveTo>
                    <a:pt x="21" y="206"/>
                  </a:moveTo>
                  <a:lnTo>
                    <a:pt x="199" y="0"/>
                  </a:lnTo>
                  <a:lnTo>
                    <a:pt x="179" y="3"/>
                  </a:lnTo>
                  <a:lnTo>
                    <a:pt x="0" y="207"/>
                  </a:lnTo>
                  <a:lnTo>
                    <a:pt x="0" y="224"/>
                  </a:lnTo>
                  <a:lnTo>
                    <a:pt x="977" y="224"/>
                  </a:lnTo>
                  <a:lnTo>
                    <a:pt x="977" y="206"/>
                  </a:lnTo>
                  <a:lnTo>
                    <a:pt x="21" y="2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4105275" y="4764088"/>
              <a:ext cx="666750" cy="207963"/>
            </a:xfrm>
            <a:custGeom>
              <a:avLst/>
              <a:gdLst/>
              <a:ahLst/>
              <a:cxnLst>
                <a:cxn ang="0">
                  <a:pos x="841" y="228"/>
                </a:cxn>
                <a:cxn ang="0">
                  <a:pos x="837" y="219"/>
                </a:cxn>
                <a:cxn ang="0">
                  <a:pos x="749" y="219"/>
                </a:cxn>
                <a:cxn ang="0">
                  <a:pos x="650" y="0"/>
                </a:cxn>
                <a:cxn ang="0">
                  <a:pos x="644" y="0"/>
                </a:cxn>
                <a:cxn ang="0">
                  <a:pos x="740" y="219"/>
                </a:cxn>
                <a:cxn ang="0">
                  <a:pos x="652" y="219"/>
                </a:cxn>
                <a:cxn ang="0">
                  <a:pos x="576" y="0"/>
                </a:cxn>
                <a:cxn ang="0">
                  <a:pos x="570" y="0"/>
                </a:cxn>
                <a:cxn ang="0">
                  <a:pos x="643" y="219"/>
                </a:cxn>
                <a:cxn ang="0">
                  <a:pos x="545" y="219"/>
                </a:cxn>
                <a:cxn ang="0">
                  <a:pos x="496" y="0"/>
                </a:cxn>
                <a:cxn ang="0">
                  <a:pos x="489" y="0"/>
                </a:cxn>
                <a:cxn ang="0">
                  <a:pos x="538" y="219"/>
                </a:cxn>
                <a:cxn ang="0">
                  <a:pos x="429" y="219"/>
                </a:cxn>
                <a:cxn ang="0">
                  <a:pos x="429" y="0"/>
                </a:cxn>
                <a:cxn ang="0">
                  <a:pos x="421" y="0"/>
                </a:cxn>
                <a:cxn ang="0">
                  <a:pos x="421" y="219"/>
                </a:cxn>
                <a:cxn ang="0">
                  <a:pos x="303" y="219"/>
                </a:cxn>
                <a:cxn ang="0">
                  <a:pos x="362" y="0"/>
                </a:cxn>
                <a:cxn ang="0">
                  <a:pos x="354" y="0"/>
                </a:cxn>
                <a:cxn ang="0">
                  <a:pos x="294" y="219"/>
                </a:cxn>
                <a:cxn ang="0">
                  <a:pos x="210" y="219"/>
                </a:cxn>
                <a:cxn ang="0">
                  <a:pos x="286" y="21"/>
                </a:cxn>
                <a:cxn ang="0">
                  <a:pos x="276" y="19"/>
                </a:cxn>
                <a:cxn ang="0">
                  <a:pos x="199" y="219"/>
                </a:cxn>
                <a:cxn ang="0">
                  <a:pos x="102" y="219"/>
                </a:cxn>
                <a:cxn ang="0">
                  <a:pos x="207" y="38"/>
                </a:cxn>
                <a:cxn ang="0">
                  <a:pos x="197" y="39"/>
                </a:cxn>
                <a:cxn ang="0">
                  <a:pos x="91" y="219"/>
                </a:cxn>
                <a:cxn ang="0">
                  <a:pos x="7" y="219"/>
                </a:cxn>
                <a:cxn ang="0">
                  <a:pos x="0" y="228"/>
                </a:cxn>
                <a:cxn ang="0">
                  <a:pos x="86" y="228"/>
                </a:cxn>
                <a:cxn ang="0">
                  <a:pos x="66" y="261"/>
                </a:cxn>
                <a:cxn ang="0">
                  <a:pos x="76" y="261"/>
                </a:cxn>
                <a:cxn ang="0">
                  <a:pos x="96" y="228"/>
                </a:cxn>
                <a:cxn ang="0">
                  <a:pos x="195" y="228"/>
                </a:cxn>
                <a:cxn ang="0">
                  <a:pos x="184" y="261"/>
                </a:cxn>
                <a:cxn ang="0">
                  <a:pos x="195" y="261"/>
                </a:cxn>
                <a:cxn ang="0">
                  <a:pos x="207" y="228"/>
                </a:cxn>
                <a:cxn ang="0">
                  <a:pos x="292" y="228"/>
                </a:cxn>
                <a:cxn ang="0">
                  <a:pos x="284" y="261"/>
                </a:cxn>
                <a:cxn ang="0">
                  <a:pos x="293" y="261"/>
                </a:cxn>
                <a:cxn ang="0">
                  <a:pos x="301" y="228"/>
                </a:cxn>
                <a:cxn ang="0">
                  <a:pos x="421" y="228"/>
                </a:cxn>
                <a:cxn ang="0">
                  <a:pos x="421" y="261"/>
                </a:cxn>
                <a:cxn ang="0">
                  <a:pos x="429" y="261"/>
                </a:cxn>
                <a:cxn ang="0">
                  <a:pos x="429" y="228"/>
                </a:cxn>
                <a:cxn ang="0">
                  <a:pos x="540" y="228"/>
                </a:cxn>
                <a:cxn ang="0">
                  <a:pos x="548" y="261"/>
                </a:cxn>
                <a:cxn ang="0">
                  <a:pos x="556" y="261"/>
                </a:cxn>
                <a:cxn ang="0">
                  <a:pos x="548" y="228"/>
                </a:cxn>
                <a:cxn ang="0">
                  <a:pos x="647" y="228"/>
                </a:cxn>
                <a:cxn ang="0">
                  <a:pos x="657" y="261"/>
                </a:cxn>
                <a:cxn ang="0">
                  <a:pos x="667" y="261"/>
                </a:cxn>
                <a:cxn ang="0">
                  <a:pos x="656" y="228"/>
                </a:cxn>
                <a:cxn ang="0">
                  <a:pos x="743" y="228"/>
                </a:cxn>
                <a:cxn ang="0">
                  <a:pos x="758" y="261"/>
                </a:cxn>
                <a:cxn ang="0">
                  <a:pos x="769" y="261"/>
                </a:cxn>
                <a:cxn ang="0">
                  <a:pos x="754" y="228"/>
                </a:cxn>
                <a:cxn ang="0">
                  <a:pos x="841" y="228"/>
                </a:cxn>
              </a:cxnLst>
              <a:rect l="0" t="0" r="r" b="b"/>
              <a:pathLst>
                <a:path w="841" h="261">
                  <a:moveTo>
                    <a:pt x="841" y="228"/>
                  </a:moveTo>
                  <a:lnTo>
                    <a:pt x="837" y="219"/>
                  </a:lnTo>
                  <a:lnTo>
                    <a:pt x="749" y="219"/>
                  </a:lnTo>
                  <a:lnTo>
                    <a:pt x="650" y="0"/>
                  </a:lnTo>
                  <a:lnTo>
                    <a:pt x="644" y="0"/>
                  </a:lnTo>
                  <a:lnTo>
                    <a:pt x="740" y="219"/>
                  </a:lnTo>
                  <a:lnTo>
                    <a:pt x="652" y="219"/>
                  </a:lnTo>
                  <a:lnTo>
                    <a:pt x="576" y="0"/>
                  </a:lnTo>
                  <a:lnTo>
                    <a:pt x="570" y="0"/>
                  </a:lnTo>
                  <a:lnTo>
                    <a:pt x="643" y="219"/>
                  </a:lnTo>
                  <a:lnTo>
                    <a:pt x="545" y="219"/>
                  </a:lnTo>
                  <a:lnTo>
                    <a:pt x="496" y="0"/>
                  </a:lnTo>
                  <a:lnTo>
                    <a:pt x="489" y="0"/>
                  </a:lnTo>
                  <a:lnTo>
                    <a:pt x="538" y="219"/>
                  </a:lnTo>
                  <a:lnTo>
                    <a:pt x="429" y="219"/>
                  </a:lnTo>
                  <a:lnTo>
                    <a:pt x="429" y="0"/>
                  </a:lnTo>
                  <a:lnTo>
                    <a:pt x="421" y="0"/>
                  </a:lnTo>
                  <a:lnTo>
                    <a:pt x="421" y="219"/>
                  </a:lnTo>
                  <a:lnTo>
                    <a:pt x="303" y="219"/>
                  </a:lnTo>
                  <a:lnTo>
                    <a:pt x="362" y="0"/>
                  </a:lnTo>
                  <a:lnTo>
                    <a:pt x="354" y="0"/>
                  </a:lnTo>
                  <a:lnTo>
                    <a:pt x="294" y="219"/>
                  </a:lnTo>
                  <a:lnTo>
                    <a:pt x="210" y="219"/>
                  </a:lnTo>
                  <a:lnTo>
                    <a:pt x="286" y="21"/>
                  </a:lnTo>
                  <a:lnTo>
                    <a:pt x="276" y="19"/>
                  </a:lnTo>
                  <a:lnTo>
                    <a:pt x="199" y="219"/>
                  </a:lnTo>
                  <a:lnTo>
                    <a:pt x="102" y="219"/>
                  </a:lnTo>
                  <a:lnTo>
                    <a:pt x="207" y="38"/>
                  </a:lnTo>
                  <a:lnTo>
                    <a:pt x="197" y="39"/>
                  </a:lnTo>
                  <a:lnTo>
                    <a:pt x="91" y="219"/>
                  </a:lnTo>
                  <a:lnTo>
                    <a:pt x="7" y="219"/>
                  </a:lnTo>
                  <a:lnTo>
                    <a:pt x="0" y="228"/>
                  </a:lnTo>
                  <a:lnTo>
                    <a:pt x="86" y="228"/>
                  </a:lnTo>
                  <a:lnTo>
                    <a:pt x="66" y="261"/>
                  </a:lnTo>
                  <a:lnTo>
                    <a:pt x="76" y="261"/>
                  </a:lnTo>
                  <a:lnTo>
                    <a:pt x="96" y="228"/>
                  </a:lnTo>
                  <a:lnTo>
                    <a:pt x="195" y="228"/>
                  </a:lnTo>
                  <a:lnTo>
                    <a:pt x="184" y="261"/>
                  </a:lnTo>
                  <a:lnTo>
                    <a:pt x="195" y="261"/>
                  </a:lnTo>
                  <a:lnTo>
                    <a:pt x="207" y="228"/>
                  </a:lnTo>
                  <a:lnTo>
                    <a:pt x="292" y="228"/>
                  </a:lnTo>
                  <a:lnTo>
                    <a:pt x="284" y="261"/>
                  </a:lnTo>
                  <a:lnTo>
                    <a:pt x="293" y="261"/>
                  </a:lnTo>
                  <a:lnTo>
                    <a:pt x="301" y="228"/>
                  </a:lnTo>
                  <a:lnTo>
                    <a:pt x="421" y="228"/>
                  </a:lnTo>
                  <a:lnTo>
                    <a:pt x="421" y="261"/>
                  </a:lnTo>
                  <a:lnTo>
                    <a:pt x="429" y="261"/>
                  </a:lnTo>
                  <a:lnTo>
                    <a:pt x="429" y="228"/>
                  </a:lnTo>
                  <a:lnTo>
                    <a:pt x="540" y="228"/>
                  </a:lnTo>
                  <a:lnTo>
                    <a:pt x="548" y="261"/>
                  </a:lnTo>
                  <a:lnTo>
                    <a:pt x="556" y="261"/>
                  </a:lnTo>
                  <a:lnTo>
                    <a:pt x="548" y="228"/>
                  </a:lnTo>
                  <a:lnTo>
                    <a:pt x="647" y="228"/>
                  </a:lnTo>
                  <a:lnTo>
                    <a:pt x="657" y="261"/>
                  </a:lnTo>
                  <a:lnTo>
                    <a:pt x="667" y="261"/>
                  </a:lnTo>
                  <a:lnTo>
                    <a:pt x="656" y="228"/>
                  </a:lnTo>
                  <a:lnTo>
                    <a:pt x="743" y="228"/>
                  </a:lnTo>
                  <a:lnTo>
                    <a:pt x="758" y="261"/>
                  </a:lnTo>
                  <a:lnTo>
                    <a:pt x="769" y="261"/>
                  </a:lnTo>
                  <a:lnTo>
                    <a:pt x="754" y="228"/>
                  </a:lnTo>
                  <a:lnTo>
                    <a:pt x="841" y="2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4141788" y="4897438"/>
              <a:ext cx="608013" cy="9525"/>
            </a:xfrm>
            <a:custGeom>
              <a:avLst/>
              <a:gdLst/>
              <a:ahLst/>
              <a:cxnLst>
                <a:cxn ang="0">
                  <a:pos x="767" y="10"/>
                </a:cxn>
                <a:cxn ang="0">
                  <a:pos x="763" y="1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767" y="10"/>
                </a:cxn>
              </a:cxnLst>
              <a:rect l="0" t="0" r="r" b="b"/>
              <a:pathLst>
                <a:path w="767" h="10">
                  <a:moveTo>
                    <a:pt x="767" y="10"/>
                  </a:moveTo>
                  <a:lnTo>
                    <a:pt x="763" y="1"/>
                  </a:lnTo>
                  <a:lnTo>
                    <a:pt x="6" y="0"/>
                  </a:lnTo>
                  <a:lnTo>
                    <a:pt x="0" y="8"/>
                  </a:lnTo>
                  <a:lnTo>
                    <a:pt x="767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4173538" y="4860925"/>
              <a:ext cx="557213" cy="6350"/>
            </a:xfrm>
            <a:custGeom>
              <a:avLst/>
              <a:gdLst/>
              <a:ahLst/>
              <a:cxnLst>
                <a:cxn ang="0">
                  <a:pos x="703" y="8"/>
                </a:cxn>
                <a:cxn ang="0">
                  <a:pos x="699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703" y="8"/>
                </a:cxn>
              </a:cxnLst>
              <a:rect l="0" t="0" r="r" b="b"/>
              <a:pathLst>
                <a:path w="703" h="8">
                  <a:moveTo>
                    <a:pt x="703" y="8"/>
                  </a:moveTo>
                  <a:lnTo>
                    <a:pt x="699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70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4203700" y="4827588"/>
              <a:ext cx="508000" cy="4763"/>
            </a:xfrm>
            <a:custGeom>
              <a:avLst/>
              <a:gdLst/>
              <a:ahLst/>
              <a:cxnLst>
                <a:cxn ang="0">
                  <a:pos x="639" y="7"/>
                </a:cxn>
                <a:cxn ang="0">
                  <a:pos x="637" y="0"/>
                </a:cxn>
                <a:cxn ang="0">
                  <a:pos x="4" y="0"/>
                </a:cxn>
                <a:cxn ang="0">
                  <a:pos x="0" y="7"/>
                </a:cxn>
                <a:cxn ang="0">
                  <a:pos x="639" y="7"/>
                </a:cxn>
              </a:cxnLst>
              <a:rect l="0" t="0" r="r" b="b"/>
              <a:pathLst>
                <a:path w="639" h="7">
                  <a:moveTo>
                    <a:pt x="639" y="7"/>
                  </a:moveTo>
                  <a:lnTo>
                    <a:pt x="637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63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4256088" y="4797425"/>
              <a:ext cx="438150" cy="3175"/>
            </a:xfrm>
            <a:custGeom>
              <a:avLst/>
              <a:gdLst/>
              <a:ahLst/>
              <a:cxnLst>
                <a:cxn ang="0">
                  <a:pos x="551" y="6"/>
                </a:cxn>
                <a:cxn ang="0">
                  <a:pos x="549" y="0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551" y="6"/>
                </a:cxn>
              </a:cxnLst>
              <a:rect l="0" t="0" r="r" b="b"/>
              <a:pathLst>
                <a:path w="551" h="6">
                  <a:moveTo>
                    <a:pt x="551" y="6"/>
                  </a:moveTo>
                  <a:lnTo>
                    <a:pt x="549" y="0"/>
                  </a:lnTo>
                  <a:lnTo>
                    <a:pt x="4" y="0"/>
                  </a:lnTo>
                  <a:lnTo>
                    <a:pt x="0" y="6"/>
                  </a:lnTo>
                  <a:lnTo>
                    <a:pt x="55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4327525" y="4773613"/>
              <a:ext cx="354013" cy="3175"/>
            </a:xfrm>
            <a:custGeom>
              <a:avLst/>
              <a:gdLst/>
              <a:ahLst/>
              <a:cxnLst>
                <a:cxn ang="0">
                  <a:pos x="445" y="6"/>
                </a:cxn>
                <a:cxn ang="0">
                  <a:pos x="443" y="0"/>
                </a:cxn>
                <a:cxn ang="0">
                  <a:pos x="10" y="0"/>
                </a:cxn>
                <a:cxn ang="0">
                  <a:pos x="0" y="6"/>
                </a:cxn>
                <a:cxn ang="0">
                  <a:pos x="445" y="6"/>
                </a:cxn>
              </a:cxnLst>
              <a:rect l="0" t="0" r="r" b="b"/>
              <a:pathLst>
                <a:path w="445" h="6">
                  <a:moveTo>
                    <a:pt x="445" y="6"/>
                  </a:moveTo>
                  <a:lnTo>
                    <a:pt x="443" y="0"/>
                  </a:lnTo>
                  <a:lnTo>
                    <a:pt x="10" y="0"/>
                  </a:lnTo>
                  <a:lnTo>
                    <a:pt x="0" y="6"/>
                  </a:lnTo>
                  <a:lnTo>
                    <a:pt x="44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4357688" y="4745038"/>
              <a:ext cx="455613" cy="227013"/>
            </a:xfrm>
            <a:custGeom>
              <a:avLst/>
              <a:gdLst/>
              <a:ahLst/>
              <a:cxnLst>
                <a:cxn ang="0">
                  <a:pos x="574" y="284"/>
                </a:cxn>
                <a:cxn ang="0">
                  <a:pos x="415" y="0"/>
                </a:cxn>
                <a:cxn ang="0">
                  <a:pos x="2" y="0"/>
                </a:cxn>
                <a:cxn ang="0">
                  <a:pos x="0" y="12"/>
                </a:cxn>
                <a:cxn ang="0">
                  <a:pos x="407" y="12"/>
                </a:cxn>
                <a:cxn ang="0">
                  <a:pos x="557" y="283"/>
                </a:cxn>
                <a:cxn ang="0">
                  <a:pos x="574" y="284"/>
                </a:cxn>
              </a:cxnLst>
              <a:rect l="0" t="0" r="r" b="b"/>
              <a:pathLst>
                <a:path w="574" h="284">
                  <a:moveTo>
                    <a:pt x="574" y="284"/>
                  </a:moveTo>
                  <a:lnTo>
                    <a:pt x="415" y="0"/>
                  </a:lnTo>
                  <a:lnTo>
                    <a:pt x="2" y="0"/>
                  </a:lnTo>
                  <a:lnTo>
                    <a:pt x="0" y="12"/>
                  </a:lnTo>
                  <a:lnTo>
                    <a:pt x="407" y="12"/>
                  </a:lnTo>
                  <a:lnTo>
                    <a:pt x="557" y="283"/>
                  </a:lnTo>
                  <a:lnTo>
                    <a:pt x="574" y="2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4090988" y="4924425"/>
              <a:ext cx="76200" cy="44450"/>
            </a:xfrm>
            <a:custGeom>
              <a:avLst/>
              <a:gdLst/>
              <a:ahLst/>
              <a:cxnLst>
                <a:cxn ang="0">
                  <a:pos x="93" y="16"/>
                </a:cxn>
                <a:cxn ang="0">
                  <a:pos x="92" y="13"/>
                </a:cxn>
                <a:cxn ang="0">
                  <a:pos x="90" y="11"/>
                </a:cxn>
                <a:cxn ang="0">
                  <a:pos x="85" y="7"/>
                </a:cxn>
                <a:cxn ang="0">
                  <a:pos x="78" y="5"/>
                </a:cxn>
                <a:cxn ang="0">
                  <a:pos x="72" y="4"/>
                </a:cxn>
                <a:cxn ang="0">
                  <a:pos x="63" y="1"/>
                </a:cxn>
                <a:cxn ang="0">
                  <a:pos x="54" y="0"/>
                </a:cxn>
                <a:cxn ang="0">
                  <a:pos x="45" y="0"/>
                </a:cxn>
                <a:cxn ang="0">
                  <a:pos x="36" y="0"/>
                </a:cxn>
                <a:cxn ang="0">
                  <a:pos x="28" y="1"/>
                </a:cxn>
                <a:cxn ang="0">
                  <a:pos x="20" y="2"/>
                </a:cxn>
                <a:cxn ang="0">
                  <a:pos x="14" y="5"/>
                </a:cxn>
                <a:cxn ang="0">
                  <a:pos x="8" y="7"/>
                </a:cxn>
                <a:cxn ang="0">
                  <a:pos x="4" y="9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21"/>
                </a:cxn>
                <a:cxn ang="0">
                  <a:pos x="1" y="29"/>
                </a:cxn>
                <a:cxn ang="0">
                  <a:pos x="2" y="36"/>
                </a:cxn>
                <a:cxn ang="0">
                  <a:pos x="2" y="43"/>
                </a:cxn>
                <a:cxn ang="0">
                  <a:pos x="4" y="46"/>
                </a:cxn>
                <a:cxn ang="0">
                  <a:pos x="6" y="49"/>
                </a:cxn>
                <a:cxn ang="0">
                  <a:pos x="10" y="51"/>
                </a:cxn>
                <a:cxn ang="0">
                  <a:pos x="16" y="53"/>
                </a:cxn>
                <a:cxn ang="0">
                  <a:pos x="23" y="54"/>
                </a:cxn>
                <a:cxn ang="0">
                  <a:pos x="30" y="55"/>
                </a:cxn>
                <a:cxn ang="0">
                  <a:pos x="39" y="57"/>
                </a:cxn>
                <a:cxn ang="0">
                  <a:pos x="48" y="57"/>
                </a:cxn>
                <a:cxn ang="0">
                  <a:pos x="58" y="57"/>
                </a:cxn>
                <a:cxn ang="0">
                  <a:pos x="66" y="55"/>
                </a:cxn>
                <a:cxn ang="0">
                  <a:pos x="74" y="54"/>
                </a:cxn>
                <a:cxn ang="0">
                  <a:pos x="81" y="53"/>
                </a:cxn>
                <a:cxn ang="0">
                  <a:pos x="88" y="51"/>
                </a:cxn>
                <a:cxn ang="0">
                  <a:pos x="92" y="49"/>
                </a:cxn>
                <a:cxn ang="0">
                  <a:pos x="95" y="46"/>
                </a:cxn>
                <a:cxn ang="0">
                  <a:pos x="96" y="43"/>
                </a:cxn>
                <a:cxn ang="0">
                  <a:pos x="96" y="37"/>
                </a:cxn>
                <a:cxn ang="0">
                  <a:pos x="95" y="29"/>
                </a:cxn>
                <a:cxn ang="0">
                  <a:pos x="93" y="22"/>
                </a:cxn>
                <a:cxn ang="0">
                  <a:pos x="93" y="16"/>
                </a:cxn>
              </a:cxnLst>
              <a:rect l="0" t="0" r="r" b="b"/>
              <a:pathLst>
                <a:path w="96" h="57">
                  <a:moveTo>
                    <a:pt x="93" y="16"/>
                  </a:moveTo>
                  <a:lnTo>
                    <a:pt x="92" y="13"/>
                  </a:lnTo>
                  <a:lnTo>
                    <a:pt x="90" y="11"/>
                  </a:lnTo>
                  <a:lnTo>
                    <a:pt x="85" y="7"/>
                  </a:lnTo>
                  <a:lnTo>
                    <a:pt x="78" y="5"/>
                  </a:lnTo>
                  <a:lnTo>
                    <a:pt x="72" y="4"/>
                  </a:lnTo>
                  <a:lnTo>
                    <a:pt x="63" y="1"/>
                  </a:lnTo>
                  <a:lnTo>
                    <a:pt x="54" y="0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8" y="1"/>
                  </a:lnTo>
                  <a:lnTo>
                    <a:pt x="20" y="2"/>
                  </a:lnTo>
                  <a:lnTo>
                    <a:pt x="14" y="5"/>
                  </a:lnTo>
                  <a:lnTo>
                    <a:pt x="8" y="7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2" y="36"/>
                  </a:lnTo>
                  <a:lnTo>
                    <a:pt x="2" y="43"/>
                  </a:lnTo>
                  <a:lnTo>
                    <a:pt x="4" y="46"/>
                  </a:lnTo>
                  <a:lnTo>
                    <a:pt x="6" y="49"/>
                  </a:lnTo>
                  <a:lnTo>
                    <a:pt x="10" y="51"/>
                  </a:lnTo>
                  <a:lnTo>
                    <a:pt x="16" y="53"/>
                  </a:lnTo>
                  <a:lnTo>
                    <a:pt x="23" y="54"/>
                  </a:lnTo>
                  <a:lnTo>
                    <a:pt x="30" y="55"/>
                  </a:lnTo>
                  <a:lnTo>
                    <a:pt x="39" y="57"/>
                  </a:lnTo>
                  <a:lnTo>
                    <a:pt x="48" y="57"/>
                  </a:lnTo>
                  <a:lnTo>
                    <a:pt x="58" y="57"/>
                  </a:lnTo>
                  <a:lnTo>
                    <a:pt x="66" y="55"/>
                  </a:lnTo>
                  <a:lnTo>
                    <a:pt x="74" y="54"/>
                  </a:lnTo>
                  <a:lnTo>
                    <a:pt x="81" y="53"/>
                  </a:lnTo>
                  <a:lnTo>
                    <a:pt x="88" y="51"/>
                  </a:lnTo>
                  <a:lnTo>
                    <a:pt x="92" y="49"/>
                  </a:lnTo>
                  <a:lnTo>
                    <a:pt x="95" y="46"/>
                  </a:lnTo>
                  <a:lnTo>
                    <a:pt x="96" y="43"/>
                  </a:lnTo>
                  <a:lnTo>
                    <a:pt x="96" y="37"/>
                  </a:lnTo>
                  <a:lnTo>
                    <a:pt x="95" y="29"/>
                  </a:lnTo>
                  <a:lnTo>
                    <a:pt x="93" y="22"/>
                  </a:lnTo>
                  <a:lnTo>
                    <a:pt x="93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4089400" y="4927600"/>
              <a:ext cx="77788" cy="46038"/>
            </a:xfrm>
            <a:custGeom>
              <a:avLst/>
              <a:gdLst/>
              <a:ahLst/>
              <a:cxnLst>
                <a:cxn ang="0">
                  <a:pos x="41" y="45"/>
                </a:cxn>
                <a:cxn ang="0">
                  <a:pos x="30" y="43"/>
                </a:cxn>
                <a:cxn ang="0">
                  <a:pos x="19" y="40"/>
                </a:cxn>
                <a:cxn ang="0">
                  <a:pos x="12" y="37"/>
                </a:cxn>
                <a:cxn ang="0">
                  <a:pos x="10" y="23"/>
                </a:cxn>
                <a:cxn ang="0">
                  <a:pos x="17" y="26"/>
                </a:cxn>
                <a:cxn ang="0">
                  <a:pos x="26" y="28"/>
                </a:cxn>
                <a:cxn ang="0">
                  <a:pos x="37" y="30"/>
                </a:cxn>
                <a:cxn ang="0">
                  <a:pos x="48" y="30"/>
                </a:cxn>
                <a:cxn ang="0">
                  <a:pos x="68" y="29"/>
                </a:cxn>
                <a:cxn ang="0">
                  <a:pos x="84" y="24"/>
                </a:cxn>
                <a:cxn ang="0">
                  <a:pos x="94" y="20"/>
                </a:cxn>
                <a:cxn ang="0">
                  <a:pos x="98" y="13"/>
                </a:cxn>
                <a:cxn ang="0">
                  <a:pos x="94" y="6"/>
                </a:cxn>
                <a:cxn ang="0">
                  <a:pos x="84" y="0"/>
                </a:cxn>
                <a:cxn ang="0">
                  <a:pos x="85" y="3"/>
                </a:cxn>
                <a:cxn ang="0">
                  <a:pos x="86" y="7"/>
                </a:cxn>
                <a:cxn ang="0">
                  <a:pos x="83" y="11"/>
                </a:cxn>
                <a:cxn ang="0">
                  <a:pos x="75" y="15"/>
                </a:cxn>
                <a:cxn ang="0">
                  <a:pos x="61" y="17"/>
                </a:cxn>
                <a:cxn ang="0">
                  <a:pos x="46" y="18"/>
                </a:cxn>
                <a:cxn ang="0">
                  <a:pos x="22" y="17"/>
                </a:cxn>
                <a:cxn ang="0">
                  <a:pos x="10" y="11"/>
                </a:cxn>
                <a:cxn ang="0">
                  <a:pos x="6" y="6"/>
                </a:cxn>
                <a:cxn ang="0">
                  <a:pos x="6" y="3"/>
                </a:cxn>
                <a:cxn ang="0">
                  <a:pos x="2" y="7"/>
                </a:cxn>
                <a:cxn ang="0">
                  <a:pos x="0" y="11"/>
                </a:cxn>
                <a:cxn ang="0">
                  <a:pos x="1" y="41"/>
                </a:cxn>
                <a:cxn ang="0">
                  <a:pos x="9" y="48"/>
                </a:cxn>
                <a:cxn ang="0">
                  <a:pos x="23" y="53"/>
                </a:cxn>
                <a:cxn ang="0">
                  <a:pos x="40" y="56"/>
                </a:cxn>
                <a:cxn ang="0">
                  <a:pos x="60" y="56"/>
                </a:cxn>
                <a:cxn ang="0">
                  <a:pos x="77" y="53"/>
                </a:cxn>
                <a:cxn ang="0">
                  <a:pos x="91" y="48"/>
                </a:cxn>
                <a:cxn ang="0">
                  <a:pos x="98" y="41"/>
                </a:cxn>
                <a:cxn ang="0">
                  <a:pos x="98" y="37"/>
                </a:cxn>
                <a:cxn ang="0">
                  <a:pos x="91" y="38"/>
                </a:cxn>
                <a:cxn ang="0">
                  <a:pos x="78" y="41"/>
                </a:cxn>
                <a:cxn ang="0">
                  <a:pos x="59" y="45"/>
                </a:cxn>
              </a:cxnLst>
              <a:rect l="0" t="0" r="r" b="b"/>
              <a:pathLst>
                <a:path w="99" h="56">
                  <a:moveTo>
                    <a:pt x="47" y="45"/>
                  </a:moveTo>
                  <a:lnTo>
                    <a:pt x="41" y="45"/>
                  </a:lnTo>
                  <a:lnTo>
                    <a:pt x="34" y="44"/>
                  </a:lnTo>
                  <a:lnTo>
                    <a:pt x="30" y="43"/>
                  </a:lnTo>
                  <a:lnTo>
                    <a:pt x="24" y="41"/>
                  </a:lnTo>
                  <a:lnTo>
                    <a:pt x="19" y="40"/>
                  </a:lnTo>
                  <a:lnTo>
                    <a:pt x="16" y="38"/>
                  </a:lnTo>
                  <a:lnTo>
                    <a:pt x="12" y="37"/>
                  </a:lnTo>
                  <a:lnTo>
                    <a:pt x="10" y="34"/>
                  </a:lnTo>
                  <a:lnTo>
                    <a:pt x="10" y="23"/>
                  </a:lnTo>
                  <a:lnTo>
                    <a:pt x="14" y="24"/>
                  </a:lnTo>
                  <a:lnTo>
                    <a:pt x="17" y="26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32" y="29"/>
                  </a:lnTo>
                  <a:lnTo>
                    <a:pt x="37" y="30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59" y="30"/>
                  </a:lnTo>
                  <a:lnTo>
                    <a:pt x="68" y="29"/>
                  </a:lnTo>
                  <a:lnTo>
                    <a:pt x="76" y="26"/>
                  </a:lnTo>
                  <a:lnTo>
                    <a:pt x="84" y="24"/>
                  </a:lnTo>
                  <a:lnTo>
                    <a:pt x="90" y="22"/>
                  </a:lnTo>
                  <a:lnTo>
                    <a:pt x="94" y="20"/>
                  </a:lnTo>
                  <a:lnTo>
                    <a:pt x="97" y="16"/>
                  </a:lnTo>
                  <a:lnTo>
                    <a:pt x="98" y="13"/>
                  </a:lnTo>
                  <a:lnTo>
                    <a:pt x="97" y="9"/>
                  </a:lnTo>
                  <a:lnTo>
                    <a:pt x="94" y="6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85" y="1"/>
                  </a:lnTo>
                  <a:lnTo>
                    <a:pt x="85" y="3"/>
                  </a:lnTo>
                  <a:lnTo>
                    <a:pt x="86" y="6"/>
                  </a:lnTo>
                  <a:lnTo>
                    <a:pt x="86" y="7"/>
                  </a:lnTo>
                  <a:lnTo>
                    <a:pt x="85" y="9"/>
                  </a:lnTo>
                  <a:lnTo>
                    <a:pt x="83" y="11"/>
                  </a:lnTo>
                  <a:lnTo>
                    <a:pt x="79" y="14"/>
                  </a:lnTo>
                  <a:lnTo>
                    <a:pt x="75" y="15"/>
                  </a:lnTo>
                  <a:lnTo>
                    <a:pt x="68" y="16"/>
                  </a:lnTo>
                  <a:lnTo>
                    <a:pt x="61" y="17"/>
                  </a:lnTo>
                  <a:lnTo>
                    <a:pt x="54" y="18"/>
                  </a:lnTo>
                  <a:lnTo>
                    <a:pt x="46" y="18"/>
                  </a:lnTo>
                  <a:lnTo>
                    <a:pt x="32" y="18"/>
                  </a:lnTo>
                  <a:lnTo>
                    <a:pt x="22" y="17"/>
                  </a:lnTo>
                  <a:lnTo>
                    <a:pt x="15" y="15"/>
                  </a:lnTo>
                  <a:lnTo>
                    <a:pt x="10" y="11"/>
                  </a:lnTo>
                  <a:lnTo>
                    <a:pt x="8" y="9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3" y="6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38"/>
                  </a:lnTo>
                  <a:lnTo>
                    <a:pt x="1" y="41"/>
                  </a:lnTo>
                  <a:lnTo>
                    <a:pt x="4" y="45"/>
                  </a:lnTo>
                  <a:lnTo>
                    <a:pt x="9" y="48"/>
                  </a:lnTo>
                  <a:lnTo>
                    <a:pt x="15" y="51"/>
                  </a:lnTo>
                  <a:lnTo>
                    <a:pt x="23" y="53"/>
                  </a:lnTo>
                  <a:lnTo>
                    <a:pt x="31" y="55"/>
                  </a:lnTo>
                  <a:lnTo>
                    <a:pt x="40" y="56"/>
                  </a:lnTo>
                  <a:lnTo>
                    <a:pt x="49" y="56"/>
                  </a:lnTo>
                  <a:lnTo>
                    <a:pt x="60" y="56"/>
                  </a:lnTo>
                  <a:lnTo>
                    <a:pt x="69" y="55"/>
                  </a:lnTo>
                  <a:lnTo>
                    <a:pt x="77" y="53"/>
                  </a:lnTo>
                  <a:lnTo>
                    <a:pt x="85" y="51"/>
                  </a:lnTo>
                  <a:lnTo>
                    <a:pt x="91" y="48"/>
                  </a:lnTo>
                  <a:lnTo>
                    <a:pt x="95" y="45"/>
                  </a:lnTo>
                  <a:lnTo>
                    <a:pt x="98" y="41"/>
                  </a:lnTo>
                  <a:lnTo>
                    <a:pt x="99" y="38"/>
                  </a:lnTo>
                  <a:lnTo>
                    <a:pt x="98" y="37"/>
                  </a:lnTo>
                  <a:lnTo>
                    <a:pt x="95" y="37"/>
                  </a:lnTo>
                  <a:lnTo>
                    <a:pt x="91" y="38"/>
                  </a:lnTo>
                  <a:lnTo>
                    <a:pt x="85" y="40"/>
                  </a:lnTo>
                  <a:lnTo>
                    <a:pt x="78" y="41"/>
                  </a:lnTo>
                  <a:lnTo>
                    <a:pt x="69" y="44"/>
                  </a:lnTo>
                  <a:lnTo>
                    <a:pt x="59" y="45"/>
                  </a:lnTo>
                  <a:lnTo>
                    <a:pt x="47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4262438" y="4930775"/>
              <a:ext cx="76200" cy="44450"/>
            </a:xfrm>
            <a:custGeom>
              <a:avLst/>
              <a:gdLst/>
              <a:ahLst/>
              <a:cxnLst>
                <a:cxn ang="0">
                  <a:pos x="93" y="16"/>
                </a:cxn>
                <a:cxn ang="0">
                  <a:pos x="92" y="13"/>
                </a:cxn>
                <a:cxn ang="0">
                  <a:pos x="90" y="11"/>
                </a:cxn>
                <a:cxn ang="0">
                  <a:pos x="85" y="7"/>
                </a:cxn>
                <a:cxn ang="0">
                  <a:pos x="78" y="5"/>
                </a:cxn>
                <a:cxn ang="0">
                  <a:pos x="71" y="4"/>
                </a:cxn>
                <a:cxn ang="0">
                  <a:pos x="63" y="1"/>
                </a:cxn>
                <a:cxn ang="0">
                  <a:pos x="54" y="0"/>
                </a:cxn>
                <a:cxn ang="0">
                  <a:pos x="45" y="0"/>
                </a:cxn>
                <a:cxn ang="0">
                  <a:pos x="35" y="0"/>
                </a:cxn>
                <a:cxn ang="0">
                  <a:pos x="27" y="1"/>
                </a:cxn>
                <a:cxn ang="0">
                  <a:pos x="19" y="3"/>
                </a:cxn>
                <a:cxn ang="0">
                  <a:pos x="14" y="5"/>
                </a:cxn>
                <a:cxn ang="0">
                  <a:pos x="8" y="7"/>
                </a:cxn>
                <a:cxn ang="0">
                  <a:pos x="3" y="9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22"/>
                </a:cxn>
                <a:cxn ang="0">
                  <a:pos x="1" y="29"/>
                </a:cxn>
                <a:cxn ang="0">
                  <a:pos x="2" y="37"/>
                </a:cxn>
                <a:cxn ang="0">
                  <a:pos x="2" y="43"/>
                </a:cxn>
                <a:cxn ang="0">
                  <a:pos x="3" y="46"/>
                </a:cxn>
                <a:cxn ang="0">
                  <a:pos x="5" y="49"/>
                </a:cxn>
                <a:cxn ang="0">
                  <a:pos x="10" y="51"/>
                </a:cxn>
                <a:cxn ang="0">
                  <a:pos x="16" y="53"/>
                </a:cxn>
                <a:cxn ang="0">
                  <a:pos x="23" y="56"/>
                </a:cxn>
                <a:cxn ang="0">
                  <a:pos x="30" y="57"/>
                </a:cxn>
                <a:cxn ang="0">
                  <a:pos x="39" y="58"/>
                </a:cxn>
                <a:cxn ang="0">
                  <a:pos x="48" y="58"/>
                </a:cxn>
                <a:cxn ang="0">
                  <a:pos x="57" y="58"/>
                </a:cxn>
                <a:cxn ang="0">
                  <a:pos x="65" y="57"/>
                </a:cxn>
                <a:cxn ang="0">
                  <a:pos x="73" y="56"/>
                </a:cxn>
                <a:cxn ang="0">
                  <a:pos x="80" y="54"/>
                </a:cxn>
                <a:cxn ang="0">
                  <a:pos x="87" y="52"/>
                </a:cxn>
                <a:cxn ang="0">
                  <a:pos x="92" y="50"/>
                </a:cxn>
                <a:cxn ang="0">
                  <a:pos x="94" y="47"/>
                </a:cxn>
                <a:cxn ang="0">
                  <a:pos x="95" y="44"/>
                </a:cxn>
                <a:cxn ang="0">
                  <a:pos x="95" y="38"/>
                </a:cxn>
                <a:cxn ang="0">
                  <a:pos x="94" y="30"/>
                </a:cxn>
                <a:cxn ang="0">
                  <a:pos x="93" y="22"/>
                </a:cxn>
                <a:cxn ang="0">
                  <a:pos x="93" y="16"/>
                </a:cxn>
              </a:cxnLst>
              <a:rect l="0" t="0" r="r" b="b"/>
              <a:pathLst>
                <a:path w="95" h="58">
                  <a:moveTo>
                    <a:pt x="93" y="16"/>
                  </a:moveTo>
                  <a:lnTo>
                    <a:pt x="92" y="13"/>
                  </a:lnTo>
                  <a:lnTo>
                    <a:pt x="90" y="11"/>
                  </a:lnTo>
                  <a:lnTo>
                    <a:pt x="85" y="7"/>
                  </a:lnTo>
                  <a:lnTo>
                    <a:pt x="78" y="5"/>
                  </a:lnTo>
                  <a:lnTo>
                    <a:pt x="71" y="4"/>
                  </a:lnTo>
                  <a:lnTo>
                    <a:pt x="63" y="1"/>
                  </a:lnTo>
                  <a:lnTo>
                    <a:pt x="54" y="0"/>
                  </a:lnTo>
                  <a:lnTo>
                    <a:pt x="45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8" y="7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9"/>
                  </a:lnTo>
                  <a:lnTo>
                    <a:pt x="2" y="37"/>
                  </a:lnTo>
                  <a:lnTo>
                    <a:pt x="2" y="43"/>
                  </a:lnTo>
                  <a:lnTo>
                    <a:pt x="3" y="46"/>
                  </a:lnTo>
                  <a:lnTo>
                    <a:pt x="5" y="49"/>
                  </a:lnTo>
                  <a:lnTo>
                    <a:pt x="10" y="51"/>
                  </a:lnTo>
                  <a:lnTo>
                    <a:pt x="16" y="53"/>
                  </a:lnTo>
                  <a:lnTo>
                    <a:pt x="23" y="56"/>
                  </a:lnTo>
                  <a:lnTo>
                    <a:pt x="30" y="57"/>
                  </a:lnTo>
                  <a:lnTo>
                    <a:pt x="39" y="58"/>
                  </a:lnTo>
                  <a:lnTo>
                    <a:pt x="48" y="58"/>
                  </a:lnTo>
                  <a:lnTo>
                    <a:pt x="57" y="58"/>
                  </a:lnTo>
                  <a:lnTo>
                    <a:pt x="65" y="57"/>
                  </a:lnTo>
                  <a:lnTo>
                    <a:pt x="73" y="56"/>
                  </a:lnTo>
                  <a:lnTo>
                    <a:pt x="80" y="54"/>
                  </a:lnTo>
                  <a:lnTo>
                    <a:pt x="87" y="52"/>
                  </a:lnTo>
                  <a:lnTo>
                    <a:pt x="92" y="50"/>
                  </a:lnTo>
                  <a:lnTo>
                    <a:pt x="94" y="47"/>
                  </a:lnTo>
                  <a:lnTo>
                    <a:pt x="95" y="44"/>
                  </a:lnTo>
                  <a:lnTo>
                    <a:pt x="95" y="38"/>
                  </a:lnTo>
                  <a:lnTo>
                    <a:pt x="94" y="30"/>
                  </a:lnTo>
                  <a:lnTo>
                    <a:pt x="93" y="22"/>
                  </a:lnTo>
                  <a:lnTo>
                    <a:pt x="93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4260850" y="4935538"/>
              <a:ext cx="79375" cy="44450"/>
            </a:xfrm>
            <a:custGeom>
              <a:avLst/>
              <a:gdLst/>
              <a:ahLst/>
              <a:cxnLst>
                <a:cxn ang="0">
                  <a:pos x="42" y="45"/>
                </a:cxn>
                <a:cxn ang="0">
                  <a:pos x="30" y="43"/>
                </a:cxn>
                <a:cxn ang="0">
                  <a:pos x="20" y="40"/>
                </a:cxn>
                <a:cxn ang="0">
                  <a:pos x="13" y="37"/>
                </a:cxn>
                <a:cxn ang="0">
                  <a:pos x="11" y="23"/>
                </a:cxn>
                <a:cxn ang="0">
                  <a:pos x="18" y="26"/>
                </a:cxn>
                <a:cxn ang="0">
                  <a:pos x="27" y="28"/>
                </a:cxn>
                <a:cxn ang="0">
                  <a:pos x="37" y="30"/>
                </a:cxn>
                <a:cxn ang="0">
                  <a:pos x="49" y="30"/>
                </a:cxn>
                <a:cxn ang="0">
                  <a:pos x="68" y="29"/>
                </a:cxn>
                <a:cxn ang="0">
                  <a:pos x="84" y="24"/>
                </a:cxn>
                <a:cxn ang="0">
                  <a:pos x="95" y="20"/>
                </a:cxn>
                <a:cxn ang="0">
                  <a:pos x="98" y="13"/>
                </a:cxn>
                <a:cxn ang="0">
                  <a:pos x="95" y="6"/>
                </a:cxn>
                <a:cxn ang="0">
                  <a:pos x="84" y="0"/>
                </a:cxn>
                <a:cxn ang="0">
                  <a:pos x="86" y="3"/>
                </a:cxn>
                <a:cxn ang="0">
                  <a:pos x="87" y="7"/>
                </a:cxn>
                <a:cxn ang="0">
                  <a:pos x="83" y="12"/>
                </a:cxn>
                <a:cxn ang="0">
                  <a:pos x="75" y="15"/>
                </a:cxn>
                <a:cxn ang="0">
                  <a:pos x="61" y="17"/>
                </a:cxn>
                <a:cxn ang="0">
                  <a:pos x="46" y="18"/>
                </a:cxn>
                <a:cxn ang="0">
                  <a:pos x="22" y="17"/>
                </a:cxn>
                <a:cxn ang="0">
                  <a:pos x="11" y="12"/>
                </a:cxn>
                <a:cxn ang="0">
                  <a:pos x="6" y="6"/>
                </a:cxn>
                <a:cxn ang="0">
                  <a:pos x="6" y="3"/>
                </a:cxn>
                <a:cxn ang="0">
                  <a:pos x="3" y="7"/>
                </a:cxn>
                <a:cxn ang="0">
                  <a:pos x="0" y="12"/>
                </a:cxn>
                <a:cxn ang="0">
                  <a:pos x="2" y="41"/>
                </a:cxn>
                <a:cxn ang="0">
                  <a:pos x="10" y="48"/>
                </a:cxn>
                <a:cxn ang="0">
                  <a:pos x="23" y="53"/>
                </a:cxn>
                <a:cxn ang="0">
                  <a:pos x="41" y="56"/>
                </a:cxn>
                <a:cxn ang="0">
                  <a:pos x="60" y="56"/>
                </a:cxn>
                <a:cxn ang="0">
                  <a:pos x="78" y="53"/>
                </a:cxn>
                <a:cxn ang="0">
                  <a:pos x="91" y="48"/>
                </a:cxn>
                <a:cxn ang="0">
                  <a:pos x="98" y="41"/>
                </a:cxn>
                <a:cxn ang="0">
                  <a:pos x="98" y="37"/>
                </a:cxn>
                <a:cxn ang="0">
                  <a:pos x="91" y="38"/>
                </a:cxn>
                <a:cxn ang="0">
                  <a:pos x="79" y="41"/>
                </a:cxn>
                <a:cxn ang="0">
                  <a:pos x="59" y="45"/>
                </a:cxn>
              </a:cxnLst>
              <a:rect l="0" t="0" r="r" b="b"/>
              <a:pathLst>
                <a:path w="99" h="56">
                  <a:moveTo>
                    <a:pt x="48" y="45"/>
                  </a:moveTo>
                  <a:lnTo>
                    <a:pt x="42" y="45"/>
                  </a:lnTo>
                  <a:lnTo>
                    <a:pt x="35" y="44"/>
                  </a:lnTo>
                  <a:lnTo>
                    <a:pt x="30" y="43"/>
                  </a:lnTo>
                  <a:lnTo>
                    <a:pt x="25" y="41"/>
                  </a:lnTo>
                  <a:lnTo>
                    <a:pt x="20" y="40"/>
                  </a:lnTo>
                  <a:lnTo>
                    <a:pt x="17" y="38"/>
                  </a:lnTo>
                  <a:lnTo>
                    <a:pt x="13" y="37"/>
                  </a:lnTo>
                  <a:lnTo>
                    <a:pt x="11" y="35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8" y="26"/>
                  </a:lnTo>
                  <a:lnTo>
                    <a:pt x="22" y="28"/>
                  </a:lnTo>
                  <a:lnTo>
                    <a:pt x="27" y="28"/>
                  </a:lnTo>
                  <a:lnTo>
                    <a:pt x="33" y="29"/>
                  </a:lnTo>
                  <a:lnTo>
                    <a:pt x="37" y="30"/>
                  </a:lnTo>
                  <a:lnTo>
                    <a:pt x="43" y="30"/>
                  </a:lnTo>
                  <a:lnTo>
                    <a:pt x="49" y="30"/>
                  </a:lnTo>
                  <a:lnTo>
                    <a:pt x="59" y="30"/>
                  </a:lnTo>
                  <a:lnTo>
                    <a:pt x="68" y="29"/>
                  </a:lnTo>
                  <a:lnTo>
                    <a:pt x="76" y="26"/>
                  </a:lnTo>
                  <a:lnTo>
                    <a:pt x="84" y="24"/>
                  </a:lnTo>
                  <a:lnTo>
                    <a:pt x="90" y="22"/>
                  </a:lnTo>
                  <a:lnTo>
                    <a:pt x="95" y="20"/>
                  </a:lnTo>
                  <a:lnTo>
                    <a:pt x="97" y="16"/>
                  </a:lnTo>
                  <a:lnTo>
                    <a:pt x="98" y="13"/>
                  </a:lnTo>
                  <a:lnTo>
                    <a:pt x="97" y="9"/>
                  </a:lnTo>
                  <a:lnTo>
                    <a:pt x="95" y="6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86" y="1"/>
                  </a:lnTo>
                  <a:lnTo>
                    <a:pt x="86" y="3"/>
                  </a:lnTo>
                  <a:lnTo>
                    <a:pt x="87" y="6"/>
                  </a:lnTo>
                  <a:lnTo>
                    <a:pt x="87" y="7"/>
                  </a:lnTo>
                  <a:lnTo>
                    <a:pt x="86" y="9"/>
                  </a:lnTo>
                  <a:lnTo>
                    <a:pt x="83" y="12"/>
                  </a:lnTo>
                  <a:lnTo>
                    <a:pt x="80" y="14"/>
                  </a:lnTo>
                  <a:lnTo>
                    <a:pt x="75" y="15"/>
                  </a:lnTo>
                  <a:lnTo>
                    <a:pt x="68" y="16"/>
                  </a:lnTo>
                  <a:lnTo>
                    <a:pt x="61" y="17"/>
                  </a:lnTo>
                  <a:lnTo>
                    <a:pt x="55" y="18"/>
                  </a:lnTo>
                  <a:lnTo>
                    <a:pt x="46" y="18"/>
                  </a:lnTo>
                  <a:lnTo>
                    <a:pt x="33" y="18"/>
                  </a:lnTo>
                  <a:lnTo>
                    <a:pt x="22" y="17"/>
                  </a:lnTo>
                  <a:lnTo>
                    <a:pt x="15" y="15"/>
                  </a:lnTo>
                  <a:lnTo>
                    <a:pt x="11" y="12"/>
                  </a:lnTo>
                  <a:lnTo>
                    <a:pt x="8" y="9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4" y="6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38"/>
                  </a:lnTo>
                  <a:lnTo>
                    <a:pt x="2" y="41"/>
                  </a:lnTo>
                  <a:lnTo>
                    <a:pt x="5" y="45"/>
                  </a:lnTo>
                  <a:lnTo>
                    <a:pt x="10" y="48"/>
                  </a:lnTo>
                  <a:lnTo>
                    <a:pt x="15" y="51"/>
                  </a:lnTo>
                  <a:lnTo>
                    <a:pt x="23" y="53"/>
                  </a:lnTo>
                  <a:lnTo>
                    <a:pt x="31" y="55"/>
                  </a:lnTo>
                  <a:lnTo>
                    <a:pt x="41" y="56"/>
                  </a:lnTo>
                  <a:lnTo>
                    <a:pt x="50" y="56"/>
                  </a:lnTo>
                  <a:lnTo>
                    <a:pt x="60" y="56"/>
                  </a:lnTo>
                  <a:lnTo>
                    <a:pt x="70" y="55"/>
                  </a:lnTo>
                  <a:lnTo>
                    <a:pt x="78" y="53"/>
                  </a:lnTo>
                  <a:lnTo>
                    <a:pt x="86" y="51"/>
                  </a:lnTo>
                  <a:lnTo>
                    <a:pt x="91" y="48"/>
                  </a:lnTo>
                  <a:lnTo>
                    <a:pt x="96" y="45"/>
                  </a:lnTo>
                  <a:lnTo>
                    <a:pt x="98" y="41"/>
                  </a:lnTo>
                  <a:lnTo>
                    <a:pt x="99" y="38"/>
                  </a:lnTo>
                  <a:lnTo>
                    <a:pt x="98" y="37"/>
                  </a:lnTo>
                  <a:lnTo>
                    <a:pt x="96" y="37"/>
                  </a:lnTo>
                  <a:lnTo>
                    <a:pt x="91" y="38"/>
                  </a:lnTo>
                  <a:lnTo>
                    <a:pt x="86" y="40"/>
                  </a:lnTo>
                  <a:lnTo>
                    <a:pt x="79" y="41"/>
                  </a:lnTo>
                  <a:lnTo>
                    <a:pt x="70" y="44"/>
                  </a:lnTo>
                  <a:lnTo>
                    <a:pt x="59" y="45"/>
                  </a:lnTo>
                  <a:lnTo>
                    <a:pt x="48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4624388" y="4926013"/>
              <a:ext cx="76200" cy="46038"/>
            </a:xfrm>
            <a:custGeom>
              <a:avLst/>
              <a:gdLst/>
              <a:ahLst/>
              <a:cxnLst>
                <a:cxn ang="0">
                  <a:pos x="93" y="16"/>
                </a:cxn>
                <a:cxn ang="0">
                  <a:pos x="92" y="12"/>
                </a:cxn>
                <a:cxn ang="0">
                  <a:pos x="90" y="10"/>
                </a:cxn>
                <a:cxn ang="0">
                  <a:pos x="85" y="7"/>
                </a:cxn>
                <a:cxn ang="0">
                  <a:pos x="78" y="4"/>
                </a:cxn>
                <a:cxn ang="0">
                  <a:pos x="71" y="3"/>
                </a:cxn>
                <a:cxn ang="0">
                  <a:pos x="63" y="1"/>
                </a:cxn>
                <a:cxn ang="0">
                  <a:pos x="54" y="0"/>
                </a:cxn>
                <a:cxn ang="0">
                  <a:pos x="45" y="0"/>
                </a:cxn>
                <a:cxn ang="0">
                  <a:pos x="36" y="0"/>
                </a:cxn>
                <a:cxn ang="0">
                  <a:pos x="28" y="1"/>
                </a:cxn>
                <a:cxn ang="0">
                  <a:pos x="20" y="2"/>
                </a:cxn>
                <a:cxn ang="0">
                  <a:pos x="14" y="3"/>
                </a:cxn>
                <a:cxn ang="0">
                  <a:pos x="8" y="5"/>
                </a:cxn>
                <a:cxn ang="0">
                  <a:pos x="3" y="8"/>
                </a:cxn>
                <a:cxn ang="0">
                  <a:pos x="1" y="10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1" y="27"/>
                </a:cxn>
                <a:cxn ang="0">
                  <a:pos x="2" y="35"/>
                </a:cxn>
                <a:cxn ang="0">
                  <a:pos x="2" y="41"/>
                </a:cxn>
                <a:cxn ang="0">
                  <a:pos x="3" y="45"/>
                </a:cxn>
                <a:cxn ang="0">
                  <a:pos x="6" y="47"/>
                </a:cxn>
                <a:cxn ang="0">
                  <a:pos x="10" y="49"/>
                </a:cxn>
                <a:cxn ang="0">
                  <a:pos x="16" y="51"/>
                </a:cxn>
                <a:cxn ang="0">
                  <a:pos x="22" y="54"/>
                </a:cxn>
                <a:cxn ang="0">
                  <a:pos x="30" y="55"/>
                </a:cxn>
                <a:cxn ang="0">
                  <a:pos x="38" y="56"/>
                </a:cxn>
                <a:cxn ang="0">
                  <a:pos x="47" y="56"/>
                </a:cxn>
                <a:cxn ang="0">
                  <a:pos x="56" y="56"/>
                </a:cxn>
                <a:cxn ang="0">
                  <a:pos x="66" y="55"/>
                </a:cxn>
                <a:cxn ang="0">
                  <a:pos x="74" y="54"/>
                </a:cxn>
                <a:cxn ang="0">
                  <a:pos x="81" y="53"/>
                </a:cxn>
                <a:cxn ang="0">
                  <a:pos x="87" y="50"/>
                </a:cxn>
                <a:cxn ang="0">
                  <a:pos x="92" y="48"/>
                </a:cxn>
                <a:cxn ang="0">
                  <a:pos x="94" y="46"/>
                </a:cxn>
                <a:cxn ang="0">
                  <a:pos x="96" y="42"/>
                </a:cxn>
                <a:cxn ang="0">
                  <a:pos x="96" y="36"/>
                </a:cxn>
                <a:cxn ang="0">
                  <a:pos x="94" y="28"/>
                </a:cxn>
                <a:cxn ang="0">
                  <a:pos x="93" y="22"/>
                </a:cxn>
                <a:cxn ang="0">
                  <a:pos x="93" y="16"/>
                </a:cxn>
              </a:cxnLst>
              <a:rect l="0" t="0" r="r" b="b"/>
              <a:pathLst>
                <a:path w="96" h="56">
                  <a:moveTo>
                    <a:pt x="93" y="16"/>
                  </a:moveTo>
                  <a:lnTo>
                    <a:pt x="92" y="12"/>
                  </a:lnTo>
                  <a:lnTo>
                    <a:pt x="90" y="10"/>
                  </a:lnTo>
                  <a:lnTo>
                    <a:pt x="85" y="7"/>
                  </a:lnTo>
                  <a:lnTo>
                    <a:pt x="78" y="4"/>
                  </a:lnTo>
                  <a:lnTo>
                    <a:pt x="71" y="3"/>
                  </a:lnTo>
                  <a:lnTo>
                    <a:pt x="63" y="1"/>
                  </a:lnTo>
                  <a:lnTo>
                    <a:pt x="54" y="0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8" y="1"/>
                  </a:lnTo>
                  <a:lnTo>
                    <a:pt x="20" y="2"/>
                  </a:lnTo>
                  <a:lnTo>
                    <a:pt x="14" y="3"/>
                  </a:lnTo>
                  <a:lnTo>
                    <a:pt x="8" y="5"/>
                  </a:lnTo>
                  <a:lnTo>
                    <a:pt x="3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2" y="35"/>
                  </a:lnTo>
                  <a:lnTo>
                    <a:pt x="2" y="41"/>
                  </a:lnTo>
                  <a:lnTo>
                    <a:pt x="3" y="45"/>
                  </a:lnTo>
                  <a:lnTo>
                    <a:pt x="6" y="47"/>
                  </a:lnTo>
                  <a:lnTo>
                    <a:pt x="10" y="49"/>
                  </a:lnTo>
                  <a:lnTo>
                    <a:pt x="16" y="51"/>
                  </a:lnTo>
                  <a:lnTo>
                    <a:pt x="22" y="54"/>
                  </a:lnTo>
                  <a:lnTo>
                    <a:pt x="30" y="55"/>
                  </a:lnTo>
                  <a:lnTo>
                    <a:pt x="38" y="56"/>
                  </a:lnTo>
                  <a:lnTo>
                    <a:pt x="47" y="56"/>
                  </a:lnTo>
                  <a:lnTo>
                    <a:pt x="56" y="56"/>
                  </a:lnTo>
                  <a:lnTo>
                    <a:pt x="66" y="55"/>
                  </a:lnTo>
                  <a:lnTo>
                    <a:pt x="74" y="54"/>
                  </a:lnTo>
                  <a:lnTo>
                    <a:pt x="81" y="53"/>
                  </a:lnTo>
                  <a:lnTo>
                    <a:pt x="87" y="50"/>
                  </a:lnTo>
                  <a:lnTo>
                    <a:pt x="92" y="48"/>
                  </a:lnTo>
                  <a:lnTo>
                    <a:pt x="94" y="46"/>
                  </a:lnTo>
                  <a:lnTo>
                    <a:pt x="96" y="42"/>
                  </a:lnTo>
                  <a:lnTo>
                    <a:pt x="96" y="36"/>
                  </a:lnTo>
                  <a:lnTo>
                    <a:pt x="94" y="28"/>
                  </a:lnTo>
                  <a:lnTo>
                    <a:pt x="93" y="22"/>
                  </a:lnTo>
                  <a:lnTo>
                    <a:pt x="93" y="16"/>
                  </a:lnTo>
                  <a:close/>
                </a:path>
              </a:pathLst>
            </a:custGeom>
            <a:solidFill>
              <a:srgbClr val="FF47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4622800" y="4930775"/>
              <a:ext cx="79375" cy="44450"/>
            </a:xfrm>
            <a:custGeom>
              <a:avLst/>
              <a:gdLst/>
              <a:ahLst/>
              <a:cxnLst>
                <a:cxn ang="0">
                  <a:pos x="41" y="45"/>
                </a:cxn>
                <a:cxn ang="0">
                  <a:pos x="30" y="44"/>
                </a:cxn>
                <a:cxn ang="0">
                  <a:pos x="19" y="41"/>
                </a:cxn>
                <a:cxn ang="0">
                  <a:pos x="12" y="37"/>
                </a:cxn>
                <a:cxn ang="0">
                  <a:pos x="9" y="24"/>
                </a:cxn>
                <a:cxn ang="0">
                  <a:pos x="17" y="27"/>
                </a:cxn>
                <a:cxn ang="0">
                  <a:pos x="26" y="29"/>
                </a:cxn>
                <a:cxn ang="0">
                  <a:pos x="36" y="30"/>
                </a:cxn>
                <a:cxn ang="0">
                  <a:pos x="48" y="31"/>
                </a:cxn>
                <a:cxn ang="0">
                  <a:pos x="68" y="30"/>
                </a:cxn>
                <a:cxn ang="0">
                  <a:pos x="84" y="26"/>
                </a:cxn>
                <a:cxn ang="0">
                  <a:pos x="94" y="20"/>
                </a:cxn>
                <a:cxn ang="0">
                  <a:pos x="98" y="13"/>
                </a:cxn>
                <a:cxn ang="0">
                  <a:pos x="94" y="6"/>
                </a:cxn>
                <a:cxn ang="0">
                  <a:pos x="84" y="0"/>
                </a:cxn>
                <a:cxn ang="0">
                  <a:pos x="85" y="4"/>
                </a:cxn>
                <a:cxn ang="0">
                  <a:pos x="86" y="7"/>
                </a:cxn>
                <a:cxn ang="0">
                  <a:pos x="83" y="13"/>
                </a:cxn>
                <a:cxn ang="0">
                  <a:pos x="75" y="16"/>
                </a:cxn>
                <a:cxn ang="0">
                  <a:pos x="61" y="19"/>
                </a:cxn>
                <a:cxn ang="0">
                  <a:pos x="46" y="20"/>
                </a:cxn>
                <a:cxn ang="0">
                  <a:pos x="22" y="18"/>
                </a:cxn>
                <a:cxn ang="0">
                  <a:pos x="10" y="12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2" y="7"/>
                </a:cxn>
                <a:cxn ang="0">
                  <a:pos x="0" y="12"/>
                </a:cxn>
                <a:cxn ang="0">
                  <a:pos x="1" y="43"/>
                </a:cxn>
                <a:cxn ang="0">
                  <a:pos x="9" y="49"/>
                </a:cxn>
                <a:cxn ang="0">
                  <a:pos x="23" y="53"/>
                </a:cxn>
                <a:cxn ang="0">
                  <a:pos x="40" y="57"/>
                </a:cxn>
                <a:cxn ang="0">
                  <a:pos x="60" y="57"/>
                </a:cxn>
                <a:cxn ang="0">
                  <a:pos x="77" y="53"/>
                </a:cxn>
                <a:cxn ang="0">
                  <a:pos x="91" y="49"/>
                </a:cxn>
                <a:cxn ang="0">
                  <a:pos x="98" y="43"/>
                </a:cxn>
                <a:cxn ang="0">
                  <a:pos x="98" y="38"/>
                </a:cxn>
                <a:cxn ang="0">
                  <a:pos x="91" y="39"/>
                </a:cxn>
                <a:cxn ang="0">
                  <a:pos x="78" y="43"/>
                </a:cxn>
                <a:cxn ang="0">
                  <a:pos x="58" y="45"/>
                </a:cxn>
              </a:cxnLst>
              <a:rect l="0" t="0" r="r" b="b"/>
              <a:pathLst>
                <a:path w="99" h="57">
                  <a:moveTo>
                    <a:pt x="47" y="45"/>
                  </a:moveTo>
                  <a:lnTo>
                    <a:pt x="41" y="45"/>
                  </a:lnTo>
                  <a:lnTo>
                    <a:pt x="34" y="44"/>
                  </a:lnTo>
                  <a:lnTo>
                    <a:pt x="30" y="44"/>
                  </a:lnTo>
                  <a:lnTo>
                    <a:pt x="24" y="42"/>
                  </a:lnTo>
                  <a:lnTo>
                    <a:pt x="19" y="41"/>
                  </a:lnTo>
                  <a:lnTo>
                    <a:pt x="16" y="39"/>
                  </a:lnTo>
                  <a:lnTo>
                    <a:pt x="12" y="37"/>
                  </a:lnTo>
                  <a:lnTo>
                    <a:pt x="9" y="36"/>
                  </a:lnTo>
                  <a:lnTo>
                    <a:pt x="9" y="24"/>
                  </a:lnTo>
                  <a:lnTo>
                    <a:pt x="12" y="26"/>
                  </a:lnTo>
                  <a:lnTo>
                    <a:pt x="17" y="27"/>
                  </a:lnTo>
                  <a:lnTo>
                    <a:pt x="22" y="28"/>
                  </a:lnTo>
                  <a:lnTo>
                    <a:pt x="26" y="29"/>
                  </a:lnTo>
                  <a:lnTo>
                    <a:pt x="32" y="30"/>
                  </a:lnTo>
                  <a:lnTo>
                    <a:pt x="36" y="30"/>
                  </a:lnTo>
                  <a:lnTo>
                    <a:pt x="42" y="31"/>
                  </a:lnTo>
                  <a:lnTo>
                    <a:pt x="48" y="31"/>
                  </a:lnTo>
                  <a:lnTo>
                    <a:pt x="58" y="31"/>
                  </a:lnTo>
                  <a:lnTo>
                    <a:pt x="68" y="30"/>
                  </a:lnTo>
                  <a:lnTo>
                    <a:pt x="76" y="28"/>
                  </a:lnTo>
                  <a:lnTo>
                    <a:pt x="84" y="26"/>
                  </a:lnTo>
                  <a:lnTo>
                    <a:pt x="89" y="23"/>
                  </a:lnTo>
                  <a:lnTo>
                    <a:pt x="94" y="20"/>
                  </a:lnTo>
                  <a:lnTo>
                    <a:pt x="96" y="16"/>
                  </a:lnTo>
                  <a:lnTo>
                    <a:pt x="98" y="13"/>
                  </a:lnTo>
                  <a:lnTo>
                    <a:pt x="96" y="9"/>
                  </a:lnTo>
                  <a:lnTo>
                    <a:pt x="94" y="6"/>
                  </a:lnTo>
                  <a:lnTo>
                    <a:pt x="89" y="3"/>
                  </a:lnTo>
                  <a:lnTo>
                    <a:pt x="84" y="0"/>
                  </a:lnTo>
                  <a:lnTo>
                    <a:pt x="85" y="1"/>
                  </a:lnTo>
                  <a:lnTo>
                    <a:pt x="85" y="4"/>
                  </a:lnTo>
                  <a:lnTo>
                    <a:pt x="86" y="6"/>
                  </a:lnTo>
                  <a:lnTo>
                    <a:pt x="86" y="7"/>
                  </a:lnTo>
                  <a:lnTo>
                    <a:pt x="85" y="9"/>
                  </a:lnTo>
                  <a:lnTo>
                    <a:pt x="83" y="13"/>
                  </a:lnTo>
                  <a:lnTo>
                    <a:pt x="79" y="14"/>
                  </a:lnTo>
                  <a:lnTo>
                    <a:pt x="75" y="16"/>
                  </a:lnTo>
                  <a:lnTo>
                    <a:pt x="68" y="18"/>
                  </a:lnTo>
                  <a:lnTo>
                    <a:pt x="61" y="19"/>
                  </a:lnTo>
                  <a:lnTo>
                    <a:pt x="54" y="20"/>
                  </a:lnTo>
                  <a:lnTo>
                    <a:pt x="46" y="20"/>
                  </a:lnTo>
                  <a:lnTo>
                    <a:pt x="32" y="20"/>
                  </a:lnTo>
                  <a:lnTo>
                    <a:pt x="22" y="18"/>
                  </a:lnTo>
                  <a:lnTo>
                    <a:pt x="15" y="15"/>
                  </a:lnTo>
                  <a:lnTo>
                    <a:pt x="10" y="12"/>
                  </a:lnTo>
                  <a:lnTo>
                    <a:pt x="8" y="9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4" y="46"/>
                  </a:lnTo>
                  <a:lnTo>
                    <a:pt x="9" y="49"/>
                  </a:lnTo>
                  <a:lnTo>
                    <a:pt x="15" y="51"/>
                  </a:lnTo>
                  <a:lnTo>
                    <a:pt x="23" y="53"/>
                  </a:lnTo>
                  <a:lnTo>
                    <a:pt x="31" y="56"/>
                  </a:lnTo>
                  <a:lnTo>
                    <a:pt x="40" y="57"/>
                  </a:lnTo>
                  <a:lnTo>
                    <a:pt x="49" y="57"/>
                  </a:lnTo>
                  <a:lnTo>
                    <a:pt x="60" y="57"/>
                  </a:lnTo>
                  <a:lnTo>
                    <a:pt x="69" y="56"/>
                  </a:lnTo>
                  <a:lnTo>
                    <a:pt x="77" y="53"/>
                  </a:lnTo>
                  <a:lnTo>
                    <a:pt x="85" y="51"/>
                  </a:lnTo>
                  <a:lnTo>
                    <a:pt x="91" y="49"/>
                  </a:lnTo>
                  <a:lnTo>
                    <a:pt x="95" y="46"/>
                  </a:lnTo>
                  <a:lnTo>
                    <a:pt x="98" y="43"/>
                  </a:lnTo>
                  <a:lnTo>
                    <a:pt x="99" y="39"/>
                  </a:lnTo>
                  <a:lnTo>
                    <a:pt x="98" y="38"/>
                  </a:lnTo>
                  <a:lnTo>
                    <a:pt x="95" y="38"/>
                  </a:lnTo>
                  <a:lnTo>
                    <a:pt x="91" y="39"/>
                  </a:lnTo>
                  <a:lnTo>
                    <a:pt x="85" y="41"/>
                  </a:lnTo>
                  <a:lnTo>
                    <a:pt x="78" y="43"/>
                  </a:lnTo>
                  <a:lnTo>
                    <a:pt x="69" y="44"/>
                  </a:lnTo>
                  <a:lnTo>
                    <a:pt x="58" y="45"/>
                  </a:lnTo>
                  <a:lnTo>
                    <a:pt x="47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4146550" y="4848225"/>
              <a:ext cx="68263" cy="39688"/>
            </a:xfrm>
            <a:custGeom>
              <a:avLst/>
              <a:gdLst/>
              <a:ahLst/>
              <a:cxnLst>
                <a:cxn ang="0">
                  <a:pos x="84" y="13"/>
                </a:cxn>
                <a:cxn ang="0">
                  <a:pos x="83" y="11"/>
                </a:cxn>
                <a:cxn ang="0">
                  <a:pos x="81" y="9"/>
                </a:cxn>
                <a:cxn ang="0">
                  <a:pos x="76" y="7"/>
                </a:cxn>
                <a:cxn ang="0">
                  <a:pos x="72" y="4"/>
                </a:cxn>
                <a:cxn ang="0">
                  <a:pos x="65" y="2"/>
                </a:cxn>
                <a:cxn ang="0">
                  <a:pos x="58" y="1"/>
                </a:cxn>
                <a:cxn ang="0">
                  <a:pos x="50" y="0"/>
                </a:cxn>
                <a:cxn ang="0">
                  <a:pos x="42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9" y="2"/>
                </a:cxn>
                <a:cxn ang="0">
                  <a:pos x="13" y="3"/>
                </a:cxn>
                <a:cxn ang="0">
                  <a:pos x="7" y="5"/>
                </a:cxn>
                <a:cxn ang="0">
                  <a:pos x="4" y="8"/>
                </a:cxn>
                <a:cxn ang="0">
                  <a:pos x="1" y="10"/>
                </a:cxn>
                <a:cxn ang="0">
                  <a:pos x="0" y="12"/>
                </a:cxn>
                <a:cxn ang="0">
                  <a:pos x="0" y="18"/>
                </a:cxn>
                <a:cxn ang="0">
                  <a:pos x="1" y="25"/>
                </a:cxn>
                <a:cxn ang="0">
                  <a:pos x="3" y="32"/>
                </a:cxn>
                <a:cxn ang="0">
                  <a:pos x="3" y="38"/>
                </a:cxn>
                <a:cxn ang="0">
                  <a:pos x="4" y="40"/>
                </a:cxn>
                <a:cxn ang="0">
                  <a:pos x="6" y="42"/>
                </a:cxn>
                <a:cxn ang="0">
                  <a:pos x="9" y="45"/>
                </a:cxn>
                <a:cxn ang="0">
                  <a:pos x="15" y="47"/>
                </a:cxn>
                <a:cxn ang="0">
                  <a:pos x="21" y="48"/>
                </a:cxn>
                <a:cxn ang="0">
                  <a:pos x="28" y="49"/>
                </a:cxn>
                <a:cxn ang="0">
                  <a:pos x="36" y="50"/>
                </a:cxn>
                <a:cxn ang="0">
                  <a:pos x="44" y="50"/>
                </a:cxn>
                <a:cxn ang="0">
                  <a:pos x="52" y="50"/>
                </a:cxn>
                <a:cxn ang="0">
                  <a:pos x="60" y="49"/>
                </a:cxn>
                <a:cxn ang="0">
                  <a:pos x="67" y="48"/>
                </a:cxn>
                <a:cxn ang="0">
                  <a:pos x="74" y="47"/>
                </a:cxn>
                <a:cxn ang="0">
                  <a:pos x="79" y="46"/>
                </a:cxn>
                <a:cxn ang="0">
                  <a:pos x="83" y="43"/>
                </a:cxn>
                <a:cxn ang="0">
                  <a:pos x="85" y="40"/>
                </a:cxn>
                <a:cxn ang="0">
                  <a:pos x="87" y="38"/>
                </a:cxn>
                <a:cxn ang="0">
                  <a:pos x="87" y="32"/>
                </a:cxn>
                <a:cxn ang="0">
                  <a:pos x="85" y="25"/>
                </a:cxn>
                <a:cxn ang="0">
                  <a:pos x="84" y="19"/>
                </a:cxn>
                <a:cxn ang="0">
                  <a:pos x="84" y="13"/>
                </a:cxn>
              </a:cxnLst>
              <a:rect l="0" t="0" r="r" b="b"/>
              <a:pathLst>
                <a:path w="87" h="50">
                  <a:moveTo>
                    <a:pt x="84" y="13"/>
                  </a:moveTo>
                  <a:lnTo>
                    <a:pt x="83" y="11"/>
                  </a:lnTo>
                  <a:lnTo>
                    <a:pt x="81" y="9"/>
                  </a:lnTo>
                  <a:lnTo>
                    <a:pt x="76" y="7"/>
                  </a:lnTo>
                  <a:lnTo>
                    <a:pt x="72" y="4"/>
                  </a:lnTo>
                  <a:lnTo>
                    <a:pt x="65" y="2"/>
                  </a:lnTo>
                  <a:lnTo>
                    <a:pt x="58" y="1"/>
                  </a:lnTo>
                  <a:lnTo>
                    <a:pt x="50" y="0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9" y="2"/>
                  </a:lnTo>
                  <a:lnTo>
                    <a:pt x="13" y="3"/>
                  </a:lnTo>
                  <a:lnTo>
                    <a:pt x="7" y="5"/>
                  </a:lnTo>
                  <a:lnTo>
                    <a:pt x="4" y="8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3" y="32"/>
                  </a:lnTo>
                  <a:lnTo>
                    <a:pt x="3" y="38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9" y="45"/>
                  </a:lnTo>
                  <a:lnTo>
                    <a:pt x="15" y="47"/>
                  </a:lnTo>
                  <a:lnTo>
                    <a:pt x="21" y="48"/>
                  </a:lnTo>
                  <a:lnTo>
                    <a:pt x="28" y="49"/>
                  </a:lnTo>
                  <a:lnTo>
                    <a:pt x="36" y="50"/>
                  </a:lnTo>
                  <a:lnTo>
                    <a:pt x="44" y="50"/>
                  </a:lnTo>
                  <a:lnTo>
                    <a:pt x="52" y="50"/>
                  </a:lnTo>
                  <a:lnTo>
                    <a:pt x="60" y="49"/>
                  </a:lnTo>
                  <a:lnTo>
                    <a:pt x="67" y="48"/>
                  </a:lnTo>
                  <a:lnTo>
                    <a:pt x="74" y="47"/>
                  </a:lnTo>
                  <a:lnTo>
                    <a:pt x="79" y="46"/>
                  </a:lnTo>
                  <a:lnTo>
                    <a:pt x="83" y="43"/>
                  </a:lnTo>
                  <a:lnTo>
                    <a:pt x="85" y="40"/>
                  </a:lnTo>
                  <a:lnTo>
                    <a:pt x="87" y="38"/>
                  </a:lnTo>
                  <a:lnTo>
                    <a:pt x="87" y="32"/>
                  </a:lnTo>
                  <a:lnTo>
                    <a:pt x="85" y="25"/>
                  </a:lnTo>
                  <a:lnTo>
                    <a:pt x="84" y="19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4144963" y="4851400"/>
              <a:ext cx="69850" cy="39688"/>
            </a:xfrm>
            <a:custGeom>
              <a:avLst/>
              <a:gdLst/>
              <a:ahLst/>
              <a:cxnLst>
                <a:cxn ang="0">
                  <a:pos x="31" y="39"/>
                </a:cxn>
                <a:cxn ang="0">
                  <a:pos x="14" y="35"/>
                </a:cxn>
                <a:cxn ang="0">
                  <a:pos x="8" y="21"/>
                </a:cxn>
                <a:cxn ang="0">
                  <a:pos x="15" y="24"/>
                </a:cxn>
                <a:cxn ang="0">
                  <a:pos x="23" y="26"/>
                </a:cxn>
                <a:cxn ang="0">
                  <a:pos x="33" y="28"/>
                </a:cxn>
                <a:cxn ang="0">
                  <a:pos x="44" y="28"/>
                </a:cxn>
                <a:cxn ang="0">
                  <a:pos x="61" y="27"/>
                </a:cxn>
                <a:cxn ang="0">
                  <a:pos x="75" y="23"/>
                </a:cxn>
                <a:cxn ang="0">
                  <a:pos x="84" y="19"/>
                </a:cxn>
                <a:cxn ang="0">
                  <a:pos x="88" y="12"/>
                </a:cxn>
                <a:cxn ang="0">
                  <a:pos x="84" y="6"/>
                </a:cxn>
                <a:cxn ang="0">
                  <a:pos x="75" y="0"/>
                </a:cxn>
                <a:cxn ang="0">
                  <a:pos x="76" y="3"/>
                </a:cxn>
                <a:cxn ang="0">
                  <a:pos x="77" y="6"/>
                </a:cxn>
                <a:cxn ang="0">
                  <a:pos x="74" y="11"/>
                </a:cxn>
                <a:cxn ang="0">
                  <a:pos x="66" y="14"/>
                </a:cxn>
                <a:cxn ang="0">
                  <a:pos x="54" y="16"/>
                </a:cxn>
                <a:cxn ang="0">
                  <a:pos x="40" y="17"/>
                </a:cxn>
                <a:cxn ang="0">
                  <a:pos x="20" y="16"/>
                </a:cxn>
                <a:cxn ang="0">
                  <a:pos x="9" y="11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2" y="7"/>
                </a:cxn>
                <a:cxn ang="0">
                  <a:pos x="0" y="11"/>
                </a:cxn>
                <a:cxn ang="0">
                  <a:pos x="1" y="38"/>
                </a:cxn>
                <a:cxn ang="0">
                  <a:pos x="7" y="44"/>
                </a:cxn>
                <a:cxn ang="0">
                  <a:pos x="20" y="49"/>
                </a:cxn>
                <a:cxn ang="0">
                  <a:pos x="35" y="51"/>
                </a:cxn>
                <a:cxn ang="0">
                  <a:pos x="53" y="51"/>
                </a:cxn>
                <a:cxn ang="0">
                  <a:pos x="69" y="49"/>
                </a:cxn>
                <a:cxn ang="0">
                  <a:pos x="81" y="44"/>
                </a:cxn>
                <a:cxn ang="0">
                  <a:pos x="88" y="38"/>
                </a:cxn>
                <a:cxn ang="0">
                  <a:pos x="88" y="34"/>
                </a:cxn>
                <a:cxn ang="0">
                  <a:pos x="82" y="35"/>
                </a:cxn>
                <a:cxn ang="0">
                  <a:pos x="70" y="38"/>
                </a:cxn>
                <a:cxn ang="0">
                  <a:pos x="53" y="41"/>
                </a:cxn>
              </a:cxnLst>
              <a:rect l="0" t="0" r="r" b="b"/>
              <a:pathLst>
                <a:path w="89" h="51">
                  <a:moveTo>
                    <a:pt x="42" y="41"/>
                  </a:moveTo>
                  <a:lnTo>
                    <a:pt x="31" y="39"/>
                  </a:lnTo>
                  <a:lnTo>
                    <a:pt x="22" y="37"/>
                  </a:lnTo>
                  <a:lnTo>
                    <a:pt x="14" y="35"/>
                  </a:lnTo>
                  <a:lnTo>
                    <a:pt x="8" y="31"/>
                  </a:lnTo>
                  <a:lnTo>
                    <a:pt x="8" y="21"/>
                  </a:lnTo>
                  <a:lnTo>
                    <a:pt x="12" y="22"/>
                  </a:lnTo>
                  <a:lnTo>
                    <a:pt x="15" y="24"/>
                  </a:lnTo>
                  <a:lnTo>
                    <a:pt x="19" y="26"/>
                  </a:lnTo>
                  <a:lnTo>
                    <a:pt x="23" y="26"/>
                  </a:lnTo>
                  <a:lnTo>
                    <a:pt x="28" y="27"/>
                  </a:lnTo>
                  <a:lnTo>
                    <a:pt x="33" y="28"/>
                  </a:lnTo>
                  <a:lnTo>
                    <a:pt x="38" y="28"/>
                  </a:lnTo>
                  <a:lnTo>
                    <a:pt x="44" y="28"/>
                  </a:lnTo>
                  <a:lnTo>
                    <a:pt x="53" y="28"/>
                  </a:lnTo>
                  <a:lnTo>
                    <a:pt x="61" y="27"/>
                  </a:lnTo>
                  <a:lnTo>
                    <a:pt x="68" y="26"/>
                  </a:lnTo>
                  <a:lnTo>
                    <a:pt x="75" y="23"/>
                  </a:lnTo>
                  <a:lnTo>
                    <a:pt x="81" y="21"/>
                  </a:lnTo>
                  <a:lnTo>
                    <a:pt x="84" y="19"/>
                  </a:lnTo>
                  <a:lnTo>
                    <a:pt x="86" y="15"/>
                  </a:lnTo>
                  <a:lnTo>
                    <a:pt x="88" y="12"/>
                  </a:lnTo>
                  <a:lnTo>
                    <a:pt x="86" y="8"/>
                  </a:lnTo>
                  <a:lnTo>
                    <a:pt x="84" y="6"/>
                  </a:lnTo>
                  <a:lnTo>
                    <a:pt x="81" y="3"/>
                  </a:lnTo>
                  <a:lnTo>
                    <a:pt x="75" y="0"/>
                  </a:lnTo>
                  <a:lnTo>
                    <a:pt x="76" y="1"/>
                  </a:lnTo>
                  <a:lnTo>
                    <a:pt x="76" y="3"/>
                  </a:lnTo>
                  <a:lnTo>
                    <a:pt x="77" y="5"/>
                  </a:lnTo>
                  <a:lnTo>
                    <a:pt x="77" y="6"/>
                  </a:lnTo>
                  <a:lnTo>
                    <a:pt x="76" y="8"/>
                  </a:lnTo>
                  <a:lnTo>
                    <a:pt x="74" y="11"/>
                  </a:lnTo>
                  <a:lnTo>
                    <a:pt x="70" y="13"/>
                  </a:lnTo>
                  <a:lnTo>
                    <a:pt x="66" y="14"/>
                  </a:lnTo>
                  <a:lnTo>
                    <a:pt x="61" y="15"/>
                  </a:lnTo>
                  <a:lnTo>
                    <a:pt x="54" y="16"/>
                  </a:lnTo>
                  <a:lnTo>
                    <a:pt x="47" y="17"/>
                  </a:lnTo>
                  <a:lnTo>
                    <a:pt x="40" y="17"/>
                  </a:lnTo>
                  <a:lnTo>
                    <a:pt x="28" y="17"/>
                  </a:lnTo>
                  <a:lnTo>
                    <a:pt x="20" y="16"/>
                  </a:lnTo>
                  <a:lnTo>
                    <a:pt x="13" y="14"/>
                  </a:lnTo>
                  <a:lnTo>
                    <a:pt x="9" y="11"/>
                  </a:lnTo>
                  <a:lnTo>
                    <a:pt x="6" y="8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4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35"/>
                  </a:lnTo>
                  <a:lnTo>
                    <a:pt x="1" y="38"/>
                  </a:lnTo>
                  <a:lnTo>
                    <a:pt x="4" y="42"/>
                  </a:lnTo>
                  <a:lnTo>
                    <a:pt x="7" y="44"/>
                  </a:lnTo>
                  <a:lnTo>
                    <a:pt x="13" y="46"/>
                  </a:lnTo>
                  <a:lnTo>
                    <a:pt x="20" y="49"/>
                  </a:lnTo>
                  <a:lnTo>
                    <a:pt x="27" y="50"/>
                  </a:lnTo>
                  <a:lnTo>
                    <a:pt x="35" y="51"/>
                  </a:lnTo>
                  <a:lnTo>
                    <a:pt x="44" y="51"/>
                  </a:lnTo>
                  <a:lnTo>
                    <a:pt x="53" y="51"/>
                  </a:lnTo>
                  <a:lnTo>
                    <a:pt x="61" y="50"/>
                  </a:lnTo>
                  <a:lnTo>
                    <a:pt x="69" y="49"/>
                  </a:lnTo>
                  <a:lnTo>
                    <a:pt x="76" y="46"/>
                  </a:lnTo>
                  <a:lnTo>
                    <a:pt x="81" y="44"/>
                  </a:lnTo>
                  <a:lnTo>
                    <a:pt x="85" y="42"/>
                  </a:lnTo>
                  <a:lnTo>
                    <a:pt x="88" y="38"/>
                  </a:lnTo>
                  <a:lnTo>
                    <a:pt x="89" y="35"/>
                  </a:lnTo>
                  <a:lnTo>
                    <a:pt x="88" y="34"/>
                  </a:lnTo>
                  <a:lnTo>
                    <a:pt x="85" y="34"/>
                  </a:lnTo>
                  <a:lnTo>
                    <a:pt x="82" y="35"/>
                  </a:lnTo>
                  <a:lnTo>
                    <a:pt x="77" y="36"/>
                  </a:lnTo>
                  <a:lnTo>
                    <a:pt x="70" y="38"/>
                  </a:lnTo>
                  <a:lnTo>
                    <a:pt x="62" y="39"/>
                  </a:lnTo>
                  <a:lnTo>
                    <a:pt x="53" y="41"/>
                  </a:lnTo>
                  <a:lnTo>
                    <a:pt x="42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4294188" y="4851400"/>
              <a:ext cx="68263" cy="39688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3" y="13"/>
                </a:cxn>
                <a:cxn ang="0">
                  <a:pos x="81" y="9"/>
                </a:cxn>
                <a:cxn ang="0">
                  <a:pos x="76" y="7"/>
                </a:cxn>
                <a:cxn ang="0">
                  <a:pos x="71" y="5"/>
                </a:cxn>
                <a:cxn ang="0">
                  <a:pos x="64" y="4"/>
                </a:cxn>
                <a:cxn ang="0">
                  <a:pos x="56" y="1"/>
                </a:cxn>
                <a:cxn ang="0">
                  <a:pos x="48" y="0"/>
                </a:cxn>
                <a:cxn ang="0">
                  <a:pos x="40" y="0"/>
                </a:cxn>
                <a:cxn ang="0">
                  <a:pos x="32" y="0"/>
                </a:cxn>
                <a:cxn ang="0">
                  <a:pos x="25" y="1"/>
                </a:cxn>
                <a:cxn ang="0">
                  <a:pos x="18" y="2"/>
                </a:cxn>
                <a:cxn ang="0">
                  <a:pos x="11" y="5"/>
                </a:cxn>
                <a:cxn ang="0">
                  <a:pos x="7" y="7"/>
                </a:cxn>
                <a:cxn ang="0">
                  <a:pos x="3" y="9"/>
                </a:cxn>
                <a:cxn ang="0">
                  <a:pos x="1" y="12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1" y="27"/>
                </a:cxn>
                <a:cxn ang="0">
                  <a:pos x="2" y="33"/>
                </a:cxn>
                <a:cxn ang="0">
                  <a:pos x="2" y="38"/>
                </a:cxn>
                <a:cxn ang="0">
                  <a:pos x="3" y="42"/>
                </a:cxn>
                <a:cxn ang="0">
                  <a:pos x="6" y="44"/>
                </a:cxn>
                <a:cxn ang="0">
                  <a:pos x="9" y="46"/>
                </a:cxn>
                <a:cxn ang="0">
                  <a:pos x="14" y="48"/>
                </a:cxn>
                <a:cxn ang="0">
                  <a:pos x="21" y="50"/>
                </a:cxn>
                <a:cxn ang="0">
                  <a:pos x="28" y="51"/>
                </a:cxn>
                <a:cxn ang="0">
                  <a:pos x="34" y="52"/>
                </a:cxn>
                <a:cxn ang="0">
                  <a:pos x="42" y="52"/>
                </a:cxn>
                <a:cxn ang="0">
                  <a:pos x="51" y="52"/>
                </a:cxn>
                <a:cxn ang="0">
                  <a:pos x="59" y="51"/>
                </a:cxn>
                <a:cxn ang="0">
                  <a:pos x="67" y="50"/>
                </a:cxn>
                <a:cxn ang="0">
                  <a:pos x="74" y="48"/>
                </a:cxn>
                <a:cxn ang="0">
                  <a:pos x="78" y="46"/>
                </a:cxn>
                <a:cxn ang="0">
                  <a:pos x="83" y="44"/>
                </a:cxn>
                <a:cxn ang="0">
                  <a:pos x="85" y="42"/>
                </a:cxn>
                <a:cxn ang="0">
                  <a:pos x="86" y="39"/>
                </a:cxn>
                <a:cxn ang="0">
                  <a:pos x="86" y="33"/>
                </a:cxn>
                <a:cxn ang="0">
                  <a:pos x="85" y="27"/>
                </a:cxn>
                <a:cxn ang="0">
                  <a:pos x="84" y="21"/>
                </a:cxn>
                <a:cxn ang="0">
                  <a:pos x="84" y="15"/>
                </a:cxn>
              </a:cxnLst>
              <a:rect l="0" t="0" r="r" b="b"/>
              <a:pathLst>
                <a:path w="86" h="52">
                  <a:moveTo>
                    <a:pt x="84" y="15"/>
                  </a:moveTo>
                  <a:lnTo>
                    <a:pt x="83" y="13"/>
                  </a:lnTo>
                  <a:lnTo>
                    <a:pt x="81" y="9"/>
                  </a:lnTo>
                  <a:lnTo>
                    <a:pt x="76" y="7"/>
                  </a:lnTo>
                  <a:lnTo>
                    <a:pt x="71" y="5"/>
                  </a:lnTo>
                  <a:lnTo>
                    <a:pt x="64" y="4"/>
                  </a:lnTo>
                  <a:lnTo>
                    <a:pt x="56" y="1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5" y="1"/>
                  </a:lnTo>
                  <a:lnTo>
                    <a:pt x="18" y="2"/>
                  </a:lnTo>
                  <a:lnTo>
                    <a:pt x="11" y="5"/>
                  </a:lnTo>
                  <a:lnTo>
                    <a:pt x="7" y="7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2" y="33"/>
                  </a:lnTo>
                  <a:lnTo>
                    <a:pt x="2" y="38"/>
                  </a:lnTo>
                  <a:lnTo>
                    <a:pt x="3" y="42"/>
                  </a:lnTo>
                  <a:lnTo>
                    <a:pt x="6" y="44"/>
                  </a:lnTo>
                  <a:lnTo>
                    <a:pt x="9" y="46"/>
                  </a:lnTo>
                  <a:lnTo>
                    <a:pt x="14" y="48"/>
                  </a:lnTo>
                  <a:lnTo>
                    <a:pt x="21" y="50"/>
                  </a:lnTo>
                  <a:lnTo>
                    <a:pt x="28" y="51"/>
                  </a:lnTo>
                  <a:lnTo>
                    <a:pt x="34" y="52"/>
                  </a:lnTo>
                  <a:lnTo>
                    <a:pt x="42" y="52"/>
                  </a:lnTo>
                  <a:lnTo>
                    <a:pt x="51" y="52"/>
                  </a:lnTo>
                  <a:lnTo>
                    <a:pt x="59" y="51"/>
                  </a:lnTo>
                  <a:lnTo>
                    <a:pt x="67" y="50"/>
                  </a:lnTo>
                  <a:lnTo>
                    <a:pt x="74" y="48"/>
                  </a:lnTo>
                  <a:lnTo>
                    <a:pt x="78" y="46"/>
                  </a:lnTo>
                  <a:lnTo>
                    <a:pt x="83" y="44"/>
                  </a:lnTo>
                  <a:lnTo>
                    <a:pt x="85" y="42"/>
                  </a:lnTo>
                  <a:lnTo>
                    <a:pt x="86" y="39"/>
                  </a:lnTo>
                  <a:lnTo>
                    <a:pt x="86" y="33"/>
                  </a:lnTo>
                  <a:lnTo>
                    <a:pt x="85" y="27"/>
                  </a:lnTo>
                  <a:lnTo>
                    <a:pt x="84" y="21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4292600" y="4854575"/>
              <a:ext cx="71438" cy="39688"/>
            </a:xfrm>
            <a:custGeom>
              <a:avLst/>
              <a:gdLst/>
              <a:ahLst/>
              <a:cxnLst>
                <a:cxn ang="0">
                  <a:pos x="32" y="39"/>
                </a:cxn>
                <a:cxn ang="0">
                  <a:pos x="13" y="34"/>
                </a:cxn>
                <a:cxn ang="0">
                  <a:pos x="9" y="21"/>
                </a:cxn>
                <a:cxn ang="0">
                  <a:pos x="16" y="23"/>
                </a:cxn>
                <a:cxn ang="0">
                  <a:pos x="24" y="25"/>
                </a:cxn>
                <a:cxn ang="0">
                  <a:pos x="33" y="26"/>
                </a:cxn>
                <a:cxn ang="0">
                  <a:pos x="43" y="26"/>
                </a:cxn>
                <a:cxn ang="0">
                  <a:pos x="61" y="25"/>
                </a:cxn>
                <a:cxn ang="0">
                  <a:pos x="74" y="22"/>
                </a:cxn>
                <a:cxn ang="0">
                  <a:pos x="85" y="17"/>
                </a:cxn>
                <a:cxn ang="0">
                  <a:pos x="88" y="10"/>
                </a:cxn>
                <a:cxn ang="0">
                  <a:pos x="85" y="4"/>
                </a:cxn>
                <a:cxn ang="0">
                  <a:pos x="76" y="0"/>
                </a:cxn>
                <a:cxn ang="0">
                  <a:pos x="77" y="2"/>
                </a:cxn>
                <a:cxn ang="0">
                  <a:pos x="78" y="6"/>
                </a:cxn>
                <a:cxn ang="0">
                  <a:pos x="74" y="10"/>
                </a:cxn>
                <a:cxn ang="0">
                  <a:pos x="66" y="14"/>
                </a:cxn>
                <a:cxn ang="0">
                  <a:pos x="55" y="15"/>
                </a:cxn>
                <a:cxn ang="0">
                  <a:pos x="41" y="16"/>
                </a:cxn>
                <a:cxn ang="0">
                  <a:pos x="20" y="15"/>
                </a:cxn>
                <a:cxn ang="0">
                  <a:pos x="10" y="10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2" y="6"/>
                </a:cxn>
                <a:cxn ang="0">
                  <a:pos x="1" y="10"/>
                </a:cxn>
                <a:cxn ang="0">
                  <a:pos x="1" y="38"/>
                </a:cxn>
                <a:cxn ang="0">
                  <a:pos x="8" y="42"/>
                </a:cxn>
                <a:cxn ang="0">
                  <a:pos x="20" y="47"/>
                </a:cxn>
                <a:cxn ang="0">
                  <a:pos x="35" y="49"/>
                </a:cxn>
                <a:cxn ang="0">
                  <a:pos x="54" y="49"/>
                </a:cxn>
                <a:cxn ang="0">
                  <a:pos x="70" y="47"/>
                </a:cxn>
                <a:cxn ang="0">
                  <a:pos x="81" y="42"/>
                </a:cxn>
                <a:cxn ang="0">
                  <a:pos x="88" y="38"/>
                </a:cxn>
                <a:cxn ang="0">
                  <a:pos x="88" y="33"/>
                </a:cxn>
                <a:cxn ang="0">
                  <a:pos x="83" y="34"/>
                </a:cxn>
                <a:cxn ang="0">
                  <a:pos x="70" y="38"/>
                </a:cxn>
                <a:cxn ang="0">
                  <a:pos x="53" y="40"/>
                </a:cxn>
              </a:cxnLst>
              <a:rect l="0" t="0" r="r" b="b"/>
              <a:pathLst>
                <a:path w="89" h="49">
                  <a:moveTo>
                    <a:pt x="42" y="40"/>
                  </a:moveTo>
                  <a:lnTo>
                    <a:pt x="32" y="39"/>
                  </a:lnTo>
                  <a:lnTo>
                    <a:pt x="21" y="37"/>
                  </a:lnTo>
                  <a:lnTo>
                    <a:pt x="13" y="34"/>
                  </a:lnTo>
                  <a:lnTo>
                    <a:pt x="9" y="31"/>
                  </a:lnTo>
                  <a:lnTo>
                    <a:pt x="9" y="21"/>
                  </a:lnTo>
                  <a:lnTo>
                    <a:pt x="12" y="22"/>
                  </a:lnTo>
                  <a:lnTo>
                    <a:pt x="16" y="23"/>
                  </a:lnTo>
                  <a:lnTo>
                    <a:pt x="19" y="24"/>
                  </a:lnTo>
                  <a:lnTo>
                    <a:pt x="24" y="25"/>
                  </a:lnTo>
                  <a:lnTo>
                    <a:pt x="28" y="25"/>
                  </a:lnTo>
                  <a:lnTo>
                    <a:pt x="33" y="26"/>
                  </a:lnTo>
                  <a:lnTo>
                    <a:pt x="39" y="26"/>
                  </a:lnTo>
                  <a:lnTo>
                    <a:pt x="43" y="26"/>
                  </a:lnTo>
                  <a:lnTo>
                    <a:pt x="53" y="26"/>
                  </a:lnTo>
                  <a:lnTo>
                    <a:pt x="61" y="25"/>
                  </a:lnTo>
                  <a:lnTo>
                    <a:pt x="69" y="24"/>
                  </a:lnTo>
                  <a:lnTo>
                    <a:pt x="74" y="22"/>
                  </a:lnTo>
                  <a:lnTo>
                    <a:pt x="80" y="19"/>
                  </a:lnTo>
                  <a:lnTo>
                    <a:pt x="85" y="17"/>
                  </a:lnTo>
                  <a:lnTo>
                    <a:pt x="87" y="14"/>
                  </a:lnTo>
                  <a:lnTo>
                    <a:pt x="88" y="10"/>
                  </a:lnTo>
                  <a:lnTo>
                    <a:pt x="87" y="8"/>
                  </a:lnTo>
                  <a:lnTo>
                    <a:pt x="85" y="4"/>
                  </a:lnTo>
                  <a:lnTo>
                    <a:pt x="81" y="2"/>
                  </a:lnTo>
                  <a:lnTo>
                    <a:pt x="76" y="0"/>
                  </a:lnTo>
                  <a:lnTo>
                    <a:pt x="77" y="1"/>
                  </a:lnTo>
                  <a:lnTo>
                    <a:pt x="77" y="2"/>
                  </a:lnTo>
                  <a:lnTo>
                    <a:pt x="78" y="4"/>
                  </a:lnTo>
                  <a:lnTo>
                    <a:pt x="78" y="6"/>
                  </a:lnTo>
                  <a:lnTo>
                    <a:pt x="77" y="8"/>
                  </a:lnTo>
                  <a:lnTo>
                    <a:pt x="74" y="10"/>
                  </a:lnTo>
                  <a:lnTo>
                    <a:pt x="71" y="11"/>
                  </a:lnTo>
                  <a:lnTo>
                    <a:pt x="66" y="14"/>
                  </a:lnTo>
                  <a:lnTo>
                    <a:pt x="62" y="15"/>
                  </a:lnTo>
                  <a:lnTo>
                    <a:pt x="55" y="15"/>
                  </a:lnTo>
                  <a:lnTo>
                    <a:pt x="48" y="16"/>
                  </a:lnTo>
                  <a:lnTo>
                    <a:pt x="41" y="16"/>
                  </a:lnTo>
                  <a:lnTo>
                    <a:pt x="28" y="16"/>
                  </a:lnTo>
                  <a:lnTo>
                    <a:pt x="20" y="15"/>
                  </a:lnTo>
                  <a:lnTo>
                    <a:pt x="13" y="12"/>
                  </a:lnTo>
                  <a:lnTo>
                    <a:pt x="10" y="10"/>
                  </a:lnTo>
                  <a:lnTo>
                    <a:pt x="6" y="7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34"/>
                  </a:lnTo>
                  <a:lnTo>
                    <a:pt x="1" y="38"/>
                  </a:lnTo>
                  <a:lnTo>
                    <a:pt x="4" y="40"/>
                  </a:lnTo>
                  <a:lnTo>
                    <a:pt x="8" y="42"/>
                  </a:lnTo>
                  <a:lnTo>
                    <a:pt x="13" y="45"/>
                  </a:lnTo>
                  <a:lnTo>
                    <a:pt x="20" y="47"/>
                  </a:lnTo>
                  <a:lnTo>
                    <a:pt x="27" y="48"/>
                  </a:lnTo>
                  <a:lnTo>
                    <a:pt x="35" y="49"/>
                  </a:lnTo>
                  <a:lnTo>
                    <a:pt x="44" y="49"/>
                  </a:lnTo>
                  <a:lnTo>
                    <a:pt x="54" y="49"/>
                  </a:lnTo>
                  <a:lnTo>
                    <a:pt x="62" y="48"/>
                  </a:lnTo>
                  <a:lnTo>
                    <a:pt x="70" y="47"/>
                  </a:lnTo>
                  <a:lnTo>
                    <a:pt x="76" y="45"/>
                  </a:lnTo>
                  <a:lnTo>
                    <a:pt x="81" y="42"/>
                  </a:lnTo>
                  <a:lnTo>
                    <a:pt x="86" y="40"/>
                  </a:lnTo>
                  <a:lnTo>
                    <a:pt x="88" y="38"/>
                  </a:lnTo>
                  <a:lnTo>
                    <a:pt x="89" y="34"/>
                  </a:lnTo>
                  <a:lnTo>
                    <a:pt x="88" y="33"/>
                  </a:lnTo>
                  <a:lnTo>
                    <a:pt x="86" y="33"/>
                  </a:lnTo>
                  <a:lnTo>
                    <a:pt x="83" y="34"/>
                  </a:lnTo>
                  <a:lnTo>
                    <a:pt x="77" y="36"/>
                  </a:lnTo>
                  <a:lnTo>
                    <a:pt x="70" y="38"/>
                  </a:lnTo>
                  <a:lnTo>
                    <a:pt x="62" y="39"/>
                  </a:lnTo>
                  <a:lnTo>
                    <a:pt x="53" y="40"/>
                  </a:lnTo>
                  <a:lnTo>
                    <a:pt x="42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4533900" y="4887913"/>
              <a:ext cx="66675" cy="41275"/>
            </a:xfrm>
            <a:custGeom>
              <a:avLst/>
              <a:gdLst/>
              <a:ahLst/>
              <a:cxnLst>
                <a:cxn ang="0">
                  <a:pos x="83" y="15"/>
                </a:cxn>
                <a:cxn ang="0">
                  <a:pos x="82" y="13"/>
                </a:cxn>
                <a:cxn ang="0">
                  <a:pos x="79" y="9"/>
                </a:cxn>
                <a:cxn ang="0">
                  <a:pos x="76" y="7"/>
                </a:cxn>
                <a:cxn ang="0">
                  <a:pos x="70" y="5"/>
                </a:cxn>
                <a:cxn ang="0">
                  <a:pos x="63" y="4"/>
                </a:cxn>
                <a:cxn ang="0">
                  <a:pos x="56" y="1"/>
                </a:cxn>
                <a:cxn ang="0">
                  <a:pos x="48" y="0"/>
                </a:cxn>
                <a:cxn ang="0">
                  <a:pos x="40" y="0"/>
                </a:cxn>
                <a:cxn ang="0">
                  <a:pos x="32" y="0"/>
                </a:cxn>
                <a:cxn ang="0">
                  <a:pos x="25" y="1"/>
                </a:cxn>
                <a:cxn ang="0">
                  <a:pos x="18" y="3"/>
                </a:cxn>
                <a:cxn ang="0">
                  <a:pos x="11" y="5"/>
                </a:cxn>
                <a:cxn ang="0">
                  <a:pos x="7" y="7"/>
                </a:cxn>
                <a:cxn ang="0">
                  <a:pos x="3" y="9"/>
                </a:cxn>
                <a:cxn ang="0">
                  <a:pos x="1" y="12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1" y="27"/>
                </a:cxn>
                <a:cxn ang="0">
                  <a:pos x="2" y="34"/>
                </a:cxn>
                <a:cxn ang="0">
                  <a:pos x="2" y="38"/>
                </a:cxn>
                <a:cxn ang="0">
                  <a:pos x="3" y="42"/>
                </a:cxn>
                <a:cxn ang="0">
                  <a:pos x="5" y="44"/>
                </a:cxn>
                <a:cxn ang="0">
                  <a:pos x="9" y="46"/>
                </a:cxn>
                <a:cxn ang="0">
                  <a:pos x="14" y="49"/>
                </a:cxn>
                <a:cxn ang="0">
                  <a:pos x="19" y="50"/>
                </a:cxn>
                <a:cxn ang="0">
                  <a:pos x="26" y="51"/>
                </a:cxn>
                <a:cxn ang="0">
                  <a:pos x="34" y="52"/>
                </a:cxn>
                <a:cxn ang="0">
                  <a:pos x="42" y="52"/>
                </a:cxn>
                <a:cxn ang="0">
                  <a:pos x="50" y="52"/>
                </a:cxn>
                <a:cxn ang="0">
                  <a:pos x="58" y="51"/>
                </a:cxn>
                <a:cxn ang="0">
                  <a:pos x="65" y="50"/>
                </a:cxn>
                <a:cxn ang="0">
                  <a:pos x="72" y="49"/>
                </a:cxn>
                <a:cxn ang="0">
                  <a:pos x="78" y="46"/>
                </a:cxn>
                <a:cxn ang="0">
                  <a:pos x="82" y="44"/>
                </a:cxn>
                <a:cxn ang="0">
                  <a:pos x="84" y="42"/>
                </a:cxn>
                <a:cxn ang="0">
                  <a:pos x="85" y="39"/>
                </a:cxn>
                <a:cxn ang="0">
                  <a:pos x="85" y="34"/>
                </a:cxn>
                <a:cxn ang="0">
                  <a:pos x="84" y="27"/>
                </a:cxn>
                <a:cxn ang="0">
                  <a:pos x="83" y="21"/>
                </a:cxn>
                <a:cxn ang="0">
                  <a:pos x="83" y="15"/>
                </a:cxn>
              </a:cxnLst>
              <a:rect l="0" t="0" r="r" b="b"/>
              <a:pathLst>
                <a:path w="85" h="52">
                  <a:moveTo>
                    <a:pt x="83" y="15"/>
                  </a:moveTo>
                  <a:lnTo>
                    <a:pt x="82" y="13"/>
                  </a:lnTo>
                  <a:lnTo>
                    <a:pt x="79" y="9"/>
                  </a:lnTo>
                  <a:lnTo>
                    <a:pt x="76" y="7"/>
                  </a:lnTo>
                  <a:lnTo>
                    <a:pt x="70" y="5"/>
                  </a:lnTo>
                  <a:lnTo>
                    <a:pt x="63" y="4"/>
                  </a:lnTo>
                  <a:lnTo>
                    <a:pt x="56" y="1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5" y="1"/>
                  </a:lnTo>
                  <a:lnTo>
                    <a:pt x="18" y="3"/>
                  </a:lnTo>
                  <a:lnTo>
                    <a:pt x="11" y="5"/>
                  </a:lnTo>
                  <a:lnTo>
                    <a:pt x="7" y="7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2" y="34"/>
                  </a:lnTo>
                  <a:lnTo>
                    <a:pt x="2" y="38"/>
                  </a:lnTo>
                  <a:lnTo>
                    <a:pt x="3" y="42"/>
                  </a:lnTo>
                  <a:lnTo>
                    <a:pt x="5" y="44"/>
                  </a:lnTo>
                  <a:lnTo>
                    <a:pt x="9" y="46"/>
                  </a:lnTo>
                  <a:lnTo>
                    <a:pt x="14" y="49"/>
                  </a:lnTo>
                  <a:lnTo>
                    <a:pt x="19" y="50"/>
                  </a:lnTo>
                  <a:lnTo>
                    <a:pt x="26" y="51"/>
                  </a:lnTo>
                  <a:lnTo>
                    <a:pt x="34" y="52"/>
                  </a:lnTo>
                  <a:lnTo>
                    <a:pt x="42" y="52"/>
                  </a:lnTo>
                  <a:lnTo>
                    <a:pt x="50" y="52"/>
                  </a:lnTo>
                  <a:lnTo>
                    <a:pt x="58" y="51"/>
                  </a:lnTo>
                  <a:lnTo>
                    <a:pt x="65" y="50"/>
                  </a:lnTo>
                  <a:lnTo>
                    <a:pt x="72" y="49"/>
                  </a:lnTo>
                  <a:lnTo>
                    <a:pt x="78" y="46"/>
                  </a:lnTo>
                  <a:lnTo>
                    <a:pt x="82" y="44"/>
                  </a:lnTo>
                  <a:lnTo>
                    <a:pt x="84" y="42"/>
                  </a:lnTo>
                  <a:lnTo>
                    <a:pt x="85" y="39"/>
                  </a:lnTo>
                  <a:lnTo>
                    <a:pt x="85" y="34"/>
                  </a:lnTo>
                  <a:lnTo>
                    <a:pt x="84" y="27"/>
                  </a:lnTo>
                  <a:lnTo>
                    <a:pt x="83" y="21"/>
                  </a:lnTo>
                  <a:lnTo>
                    <a:pt x="83" y="15"/>
                  </a:lnTo>
                  <a:close/>
                </a:path>
              </a:pathLst>
            </a:custGeom>
            <a:solidFill>
              <a:srgbClr val="FF47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4532313" y="4892675"/>
              <a:ext cx="69850" cy="39688"/>
            </a:xfrm>
            <a:custGeom>
              <a:avLst/>
              <a:gdLst/>
              <a:ahLst/>
              <a:cxnLst>
                <a:cxn ang="0">
                  <a:pos x="32" y="39"/>
                </a:cxn>
                <a:cxn ang="0">
                  <a:pos x="14" y="35"/>
                </a:cxn>
                <a:cxn ang="0">
                  <a:pos x="10" y="21"/>
                </a:cxn>
                <a:cxn ang="0">
                  <a:pos x="17" y="23"/>
                </a:cxn>
                <a:cxn ang="0">
                  <a:pos x="25" y="25"/>
                </a:cxn>
                <a:cxn ang="0">
                  <a:pos x="34" y="27"/>
                </a:cxn>
                <a:cxn ang="0">
                  <a:pos x="44" y="27"/>
                </a:cxn>
                <a:cxn ang="0">
                  <a:pos x="61" y="25"/>
                </a:cxn>
                <a:cxn ang="0">
                  <a:pos x="75" y="22"/>
                </a:cxn>
                <a:cxn ang="0">
                  <a:pos x="86" y="17"/>
                </a:cxn>
                <a:cxn ang="0">
                  <a:pos x="89" y="10"/>
                </a:cxn>
                <a:cxn ang="0">
                  <a:pos x="86" y="5"/>
                </a:cxn>
                <a:cxn ang="0">
                  <a:pos x="76" y="0"/>
                </a:cxn>
                <a:cxn ang="0">
                  <a:pos x="78" y="2"/>
                </a:cxn>
                <a:cxn ang="0">
                  <a:pos x="79" y="6"/>
                </a:cxn>
                <a:cxn ang="0">
                  <a:pos x="75" y="10"/>
                </a:cxn>
                <a:cxn ang="0">
                  <a:pos x="67" y="14"/>
                </a:cxn>
                <a:cxn ang="0">
                  <a:pos x="56" y="15"/>
                </a:cxn>
                <a:cxn ang="0">
                  <a:pos x="42" y="16"/>
                </a:cxn>
                <a:cxn ang="0">
                  <a:pos x="21" y="15"/>
                </a:cxn>
                <a:cxn ang="0">
                  <a:pos x="11" y="10"/>
                </a:cxn>
                <a:cxn ang="0">
                  <a:pos x="6" y="5"/>
                </a:cxn>
                <a:cxn ang="0">
                  <a:pos x="6" y="2"/>
                </a:cxn>
                <a:cxn ang="0">
                  <a:pos x="3" y="6"/>
                </a:cxn>
                <a:cxn ang="0">
                  <a:pos x="0" y="10"/>
                </a:cxn>
                <a:cxn ang="0">
                  <a:pos x="2" y="38"/>
                </a:cxn>
                <a:cxn ang="0">
                  <a:pos x="8" y="44"/>
                </a:cxn>
                <a:cxn ang="0">
                  <a:pos x="20" y="47"/>
                </a:cxn>
                <a:cxn ang="0">
                  <a:pos x="36" y="51"/>
                </a:cxn>
                <a:cxn ang="0">
                  <a:pos x="55" y="51"/>
                </a:cxn>
                <a:cxn ang="0">
                  <a:pos x="70" y="47"/>
                </a:cxn>
                <a:cxn ang="0">
                  <a:pos x="82" y="44"/>
                </a:cxn>
                <a:cxn ang="0">
                  <a:pos x="88" y="38"/>
                </a:cxn>
                <a:cxn ang="0">
                  <a:pos x="88" y="33"/>
                </a:cxn>
                <a:cxn ang="0">
                  <a:pos x="82" y="35"/>
                </a:cxn>
                <a:cxn ang="0">
                  <a:pos x="71" y="38"/>
                </a:cxn>
                <a:cxn ang="0">
                  <a:pos x="53" y="40"/>
                </a:cxn>
              </a:cxnLst>
              <a:rect l="0" t="0" r="r" b="b"/>
              <a:pathLst>
                <a:path w="89" h="51">
                  <a:moveTo>
                    <a:pt x="42" y="40"/>
                  </a:moveTo>
                  <a:lnTo>
                    <a:pt x="32" y="39"/>
                  </a:lnTo>
                  <a:lnTo>
                    <a:pt x="22" y="37"/>
                  </a:lnTo>
                  <a:lnTo>
                    <a:pt x="14" y="35"/>
                  </a:lnTo>
                  <a:lnTo>
                    <a:pt x="10" y="31"/>
                  </a:lnTo>
                  <a:lnTo>
                    <a:pt x="10" y="21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20" y="24"/>
                  </a:lnTo>
                  <a:lnTo>
                    <a:pt x="25" y="25"/>
                  </a:lnTo>
                  <a:lnTo>
                    <a:pt x="29" y="25"/>
                  </a:lnTo>
                  <a:lnTo>
                    <a:pt x="34" y="27"/>
                  </a:lnTo>
                  <a:lnTo>
                    <a:pt x="40" y="27"/>
                  </a:lnTo>
                  <a:lnTo>
                    <a:pt x="44" y="27"/>
                  </a:lnTo>
                  <a:lnTo>
                    <a:pt x="53" y="27"/>
                  </a:lnTo>
                  <a:lnTo>
                    <a:pt x="61" y="25"/>
                  </a:lnTo>
                  <a:lnTo>
                    <a:pt x="70" y="24"/>
                  </a:lnTo>
                  <a:lnTo>
                    <a:pt x="75" y="22"/>
                  </a:lnTo>
                  <a:lnTo>
                    <a:pt x="81" y="20"/>
                  </a:lnTo>
                  <a:lnTo>
                    <a:pt x="86" y="17"/>
                  </a:lnTo>
                  <a:lnTo>
                    <a:pt x="88" y="14"/>
                  </a:lnTo>
                  <a:lnTo>
                    <a:pt x="89" y="10"/>
                  </a:lnTo>
                  <a:lnTo>
                    <a:pt x="88" y="8"/>
                  </a:lnTo>
                  <a:lnTo>
                    <a:pt x="86" y="5"/>
                  </a:lnTo>
                  <a:lnTo>
                    <a:pt x="81" y="2"/>
                  </a:lnTo>
                  <a:lnTo>
                    <a:pt x="76" y="0"/>
                  </a:lnTo>
                  <a:lnTo>
                    <a:pt x="76" y="1"/>
                  </a:lnTo>
                  <a:lnTo>
                    <a:pt x="78" y="2"/>
                  </a:lnTo>
                  <a:lnTo>
                    <a:pt x="79" y="5"/>
                  </a:lnTo>
                  <a:lnTo>
                    <a:pt x="79" y="6"/>
                  </a:lnTo>
                  <a:lnTo>
                    <a:pt x="78" y="8"/>
                  </a:lnTo>
                  <a:lnTo>
                    <a:pt x="75" y="10"/>
                  </a:lnTo>
                  <a:lnTo>
                    <a:pt x="72" y="12"/>
                  </a:lnTo>
                  <a:lnTo>
                    <a:pt x="67" y="14"/>
                  </a:lnTo>
                  <a:lnTo>
                    <a:pt x="63" y="15"/>
                  </a:lnTo>
                  <a:lnTo>
                    <a:pt x="56" y="15"/>
                  </a:lnTo>
                  <a:lnTo>
                    <a:pt x="49" y="16"/>
                  </a:lnTo>
                  <a:lnTo>
                    <a:pt x="42" y="16"/>
                  </a:lnTo>
                  <a:lnTo>
                    <a:pt x="29" y="16"/>
                  </a:lnTo>
                  <a:lnTo>
                    <a:pt x="21" y="15"/>
                  </a:lnTo>
                  <a:lnTo>
                    <a:pt x="14" y="13"/>
                  </a:lnTo>
                  <a:lnTo>
                    <a:pt x="11" y="10"/>
                  </a:lnTo>
                  <a:lnTo>
                    <a:pt x="7" y="7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4" y="40"/>
                  </a:lnTo>
                  <a:lnTo>
                    <a:pt x="8" y="44"/>
                  </a:lnTo>
                  <a:lnTo>
                    <a:pt x="14" y="46"/>
                  </a:lnTo>
                  <a:lnTo>
                    <a:pt x="20" y="47"/>
                  </a:lnTo>
                  <a:lnTo>
                    <a:pt x="28" y="50"/>
                  </a:lnTo>
                  <a:lnTo>
                    <a:pt x="36" y="51"/>
                  </a:lnTo>
                  <a:lnTo>
                    <a:pt x="45" y="51"/>
                  </a:lnTo>
                  <a:lnTo>
                    <a:pt x="55" y="51"/>
                  </a:lnTo>
                  <a:lnTo>
                    <a:pt x="63" y="50"/>
                  </a:lnTo>
                  <a:lnTo>
                    <a:pt x="70" y="47"/>
                  </a:lnTo>
                  <a:lnTo>
                    <a:pt x="76" y="46"/>
                  </a:lnTo>
                  <a:lnTo>
                    <a:pt x="82" y="44"/>
                  </a:lnTo>
                  <a:lnTo>
                    <a:pt x="86" y="40"/>
                  </a:lnTo>
                  <a:lnTo>
                    <a:pt x="88" y="38"/>
                  </a:lnTo>
                  <a:lnTo>
                    <a:pt x="89" y="35"/>
                  </a:lnTo>
                  <a:lnTo>
                    <a:pt x="88" y="33"/>
                  </a:lnTo>
                  <a:lnTo>
                    <a:pt x="86" y="33"/>
                  </a:lnTo>
                  <a:lnTo>
                    <a:pt x="82" y="35"/>
                  </a:lnTo>
                  <a:lnTo>
                    <a:pt x="78" y="36"/>
                  </a:lnTo>
                  <a:lnTo>
                    <a:pt x="71" y="38"/>
                  </a:lnTo>
                  <a:lnTo>
                    <a:pt x="63" y="39"/>
                  </a:lnTo>
                  <a:lnTo>
                    <a:pt x="53" y="40"/>
                  </a:lnTo>
                  <a:lnTo>
                    <a:pt x="42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4603750" y="4852988"/>
              <a:ext cx="65088" cy="38100"/>
            </a:xfrm>
            <a:custGeom>
              <a:avLst/>
              <a:gdLst/>
              <a:ahLst/>
              <a:cxnLst>
                <a:cxn ang="0">
                  <a:pos x="80" y="13"/>
                </a:cxn>
                <a:cxn ang="0">
                  <a:pos x="79" y="11"/>
                </a:cxn>
                <a:cxn ang="0">
                  <a:pos x="76" y="9"/>
                </a:cxn>
                <a:cxn ang="0">
                  <a:pos x="73" y="6"/>
                </a:cxn>
                <a:cxn ang="0">
                  <a:pos x="67" y="4"/>
                </a:cxn>
                <a:cxn ang="0">
                  <a:pos x="61" y="2"/>
                </a:cxn>
                <a:cxn ang="0">
                  <a:pos x="55" y="1"/>
                </a:cxn>
                <a:cxn ang="0">
                  <a:pos x="48" y="0"/>
                </a:cxn>
                <a:cxn ang="0">
                  <a:pos x="40" y="0"/>
                </a:cxn>
                <a:cxn ang="0">
                  <a:pos x="32" y="0"/>
                </a:cxn>
                <a:cxn ang="0">
                  <a:pos x="25" y="1"/>
                </a:cxn>
                <a:cxn ang="0">
                  <a:pos x="18" y="2"/>
                </a:cxn>
                <a:cxn ang="0">
                  <a:pos x="12" y="3"/>
                </a:cxn>
                <a:cxn ang="0">
                  <a:pos x="7" y="5"/>
                </a:cxn>
                <a:cxn ang="0">
                  <a:pos x="4" y="8"/>
                </a:cxn>
                <a:cxn ang="0">
                  <a:pos x="2" y="10"/>
                </a:cxn>
                <a:cxn ang="0">
                  <a:pos x="0" y="12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3" y="31"/>
                </a:cxn>
                <a:cxn ang="0">
                  <a:pos x="3" y="35"/>
                </a:cxn>
                <a:cxn ang="0">
                  <a:pos x="4" y="38"/>
                </a:cxn>
                <a:cxn ang="0">
                  <a:pos x="6" y="41"/>
                </a:cxn>
                <a:cxn ang="0">
                  <a:pos x="10" y="43"/>
                </a:cxn>
                <a:cxn ang="0">
                  <a:pos x="14" y="44"/>
                </a:cxn>
                <a:cxn ang="0">
                  <a:pos x="20" y="46"/>
                </a:cxn>
                <a:cxn ang="0">
                  <a:pos x="27" y="47"/>
                </a:cxn>
                <a:cxn ang="0">
                  <a:pos x="34" y="48"/>
                </a:cxn>
                <a:cxn ang="0">
                  <a:pos x="42" y="48"/>
                </a:cxn>
                <a:cxn ang="0">
                  <a:pos x="50" y="48"/>
                </a:cxn>
                <a:cxn ang="0">
                  <a:pos x="57" y="47"/>
                </a:cxn>
                <a:cxn ang="0">
                  <a:pos x="64" y="46"/>
                </a:cxn>
                <a:cxn ang="0">
                  <a:pos x="70" y="44"/>
                </a:cxn>
                <a:cxn ang="0">
                  <a:pos x="75" y="43"/>
                </a:cxn>
                <a:cxn ang="0">
                  <a:pos x="79" y="41"/>
                </a:cxn>
                <a:cxn ang="0">
                  <a:pos x="81" y="39"/>
                </a:cxn>
                <a:cxn ang="0">
                  <a:pos x="82" y="36"/>
                </a:cxn>
                <a:cxn ang="0">
                  <a:pos x="82" y="32"/>
                </a:cxn>
                <a:cxn ang="0">
                  <a:pos x="81" y="25"/>
                </a:cxn>
                <a:cxn ang="0">
                  <a:pos x="80" y="19"/>
                </a:cxn>
                <a:cxn ang="0">
                  <a:pos x="80" y="13"/>
                </a:cxn>
              </a:cxnLst>
              <a:rect l="0" t="0" r="r" b="b"/>
              <a:pathLst>
                <a:path w="82" h="48">
                  <a:moveTo>
                    <a:pt x="80" y="13"/>
                  </a:moveTo>
                  <a:lnTo>
                    <a:pt x="79" y="11"/>
                  </a:lnTo>
                  <a:lnTo>
                    <a:pt x="76" y="9"/>
                  </a:lnTo>
                  <a:lnTo>
                    <a:pt x="73" y="6"/>
                  </a:lnTo>
                  <a:lnTo>
                    <a:pt x="67" y="4"/>
                  </a:lnTo>
                  <a:lnTo>
                    <a:pt x="61" y="2"/>
                  </a:lnTo>
                  <a:lnTo>
                    <a:pt x="55" y="1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5" y="1"/>
                  </a:lnTo>
                  <a:lnTo>
                    <a:pt x="18" y="2"/>
                  </a:lnTo>
                  <a:lnTo>
                    <a:pt x="12" y="3"/>
                  </a:lnTo>
                  <a:lnTo>
                    <a:pt x="7" y="5"/>
                  </a:lnTo>
                  <a:lnTo>
                    <a:pt x="4" y="8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3" y="31"/>
                  </a:lnTo>
                  <a:lnTo>
                    <a:pt x="3" y="35"/>
                  </a:lnTo>
                  <a:lnTo>
                    <a:pt x="4" y="38"/>
                  </a:lnTo>
                  <a:lnTo>
                    <a:pt x="6" y="41"/>
                  </a:lnTo>
                  <a:lnTo>
                    <a:pt x="10" y="43"/>
                  </a:lnTo>
                  <a:lnTo>
                    <a:pt x="14" y="44"/>
                  </a:lnTo>
                  <a:lnTo>
                    <a:pt x="20" y="46"/>
                  </a:lnTo>
                  <a:lnTo>
                    <a:pt x="27" y="47"/>
                  </a:lnTo>
                  <a:lnTo>
                    <a:pt x="34" y="48"/>
                  </a:lnTo>
                  <a:lnTo>
                    <a:pt x="42" y="48"/>
                  </a:lnTo>
                  <a:lnTo>
                    <a:pt x="50" y="48"/>
                  </a:lnTo>
                  <a:lnTo>
                    <a:pt x="57" y="47"/>
                  </a:lnTo>
                  <a:lnTo>
                    <a:pt x="64" y="46"/>
                  </a:lnTo>
                  <a:lnTo>
                    <a:pt x="70" y="44"/>
                  </a:lnTo>
                  <a:lnTo>
                    <a:pt x="75" y="43"/>
                  </a:lnTo>
                  <a:lnTo>
                    <a:pt x="79" y="41"/>
                  </a:lnTo>
                  <a:lnTo>
                    <a:pt x="81" y="39"/>
                  </a:lnTo>
                  <a:lnTo>
                    <a:pt x="82" y="36"/>
                  </a:lnTo>
                  <a:lnTo>
                    <a:pt x="82" y="32"/>
                  </a:lnTo>
                  <a:lnTo>
                    <a:pt x="81" y="25"/>
                  </a:lnTo>
                  <a:lnTo>
                    <a:pt x="80" y="19"/>
                  </a:lnTo>
                  <a:lnTo>
                    <a:pt x="80" y="13"/>
                  </a:lnTo>
                  <a:close/>
                </a:path>
              </a:pathLst>
            </a:custGeom>
            <a:solidFill>
              <a:srgbClr val="FF47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4603750" y="4857750"/>
              <a:ext cx="66675" cy="38100"/>
            </a:xfrm>
            <a:custGeom>
              <a:avLst/>
              <a:gdLst/>
              <a:ahLst/>
              <a:cxnLst>
                <a:cxn ang="0">
                  <a:pos x="29" y="38"/>
                </a:cxn>
                <a:cxn ang="0">
                  <a:pos x="13" y="34"/>
                </a:cxn>
                <a:cxn ang="0">
                  <a:pos x="8" y="21"/>
                </a:cxn>
                <a:cxn ang="0">
                  <a:pos x="22" y="25"/>
                </a:cxn>
                <a:cxn ang="0">
                  <a:pos x="42" y="27"/>
                </a:cxn>
                <a:cxn ang="0">
                  <a:pos x="58" y="25"/>
                </a:cxn>
                <a:cxn ang="0">
                  <a:pos x="72" y="22"/>
                </a:cxn>
                <a:cxn ang="0">
                  <a:pos x="80" y="17"/>
                </a:cxn>
                <a:cxn ang="0">
                  <a:pos x="83" y="12"/>
                </a:cxn>
                <a:cxn ang="0">
                  <a:pos x="80" y="6"/>
                </a:cxn>
                <a:cxn ang="0">
                  <a:pos x="72" y="0"/>
                </a:cxn>
                <a:cxn ang="0">
                  <a:pos x="73" y="2"/>
                </a:cxn>
                <a:cxn ang="0">
                  <a:pos x="74" y="6"/>
                </a:cxn>
                <a:cxn ang="0">
                  <a:pos x="72" y="10"/>
                </a:cxn>
                <a:cxn ang="0">
                  <a:pos x="64" y="14"/>
                </a:cxn>
                <a:cxn ang="0">
                  <a:pos x="52" y="15"/>
                </a:cxn>
                <a:cxn ang="0">
                  <a:pos x="38" y="16"/>
                </a:cxn>
                <a:cxn ang="0">
                  <a:pos x="19" y="15"/>
                </a:cxn>
                <a:cxn ang="0">
                  <a:pos x="8" y="10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1" y="7"/>
                </a:cxn>
                <a:cxn ang="0">
                  <a:pos x="0" y="10"/>
                </a:cxn>
                <a:cxn ang="0">
                  <a:pos x="1" y="37"/>
                </a:cxn>
                <a:cxn ang="0">
                  <a:pos x="7" y="42"/>
                </a:cxn>
                <a:cxn ang="0">
                  <a:pos x="19" y="46"/>
                </a:cxn>
                <a:cxn ang="0">
                  <a:pos x="34" y="48"/>
                </a:cxn>
                <a:cxn ang="0">
                  <a:pos x="51" y="48"/>
                </a:cxn>
                <a:cxn ang="0">
                  <a:pos x="66" y="46"/>
                </a:cxn>
                <a:cxn ang="0">
                  <a:pos x="77" y="42"/>
                </a:cxn>
                <a:cxn ang="0">
                  <a:pos x="83" y="37"/>
                </a:cxn>
                <a:cxn ang="0">
                  <a:pos x="83" y="32"/>
                </a:cxn>
                <a:cxn ang="0">
                  <a:pos x="77" y="34"/>
                </a:cxn>
                <a:cxn ang="0">
                  <a:pos x="66" y="37"/>
                </a:cxn>
                <a:cxn ang="0">
                  <a:pos x="50" y="39"/>
                </a:cxn>
              </a:cxnLst>
              <a:rect l="0" t="0" r="r" b="b"/>
              <a:pathLst>
                <a:path w="84" h="48">
                  <a:moveTo>
                    <a:pt x="39" y="39"/>
                  </a:moveTo>
                  <a:lnTo>
                    <a:pt x="29" y="38"/>
                  </a:lnTo>
                  <a:lnTo>
                    <a:pt x="21" y="36"/>
                  </a:lnTo>
                  <a:lnTo>
                    <a:pt x="13" y="34"/>
                  </a:lnTo>
                  <a:lnTo>
                    <a:pt x="8" y="30"/>
                  </a:lnTo>
                  <a:lnTo>
                    <a:pt x="8" y="21"/>
                  </a:lnTo>
                  <a:lnTo>
                    <a:pt x="14" y="23"/>
                  </a:lnTo>
                  <a:lnTo>
                    <a:pt x="22" y="25"/>
                  </a:lnTo>
                  <a:lnTo>
                    <a:pt x="31" y="27"/>
                  </a:lnTo>
                  <a:lnTo>
                    <a:pt x="42" y="27"/>
                  </a:lnTo>
                  <a:lnTo>
                    <a:pt x="50" y="27"/>
                  </a:lnTo>
                  <a:lnTo>
                    <a:pt x="58" y="25"/>
                  </a:lnTo>
                  <a:lnTo>
                    <a:pt x="65" y="24"/>
                  </a:lnTo>
                  <a:lnTo>
                    <a:pt x="72" y="22"/>
                  </a:lnTo>
                  <a:lnTo>
                    <a:pt x="76" y="20"/>
                  </a:lnTo>
                  <a:lnTo>
                    <a:pt x="80" y="17"/>
                  </a:lnTo>
                  <a:lnTo>
                    <a:pt x="82" y="15"/>
                  </a:lnTo>
                  <a:lnTo>
                    <a:pt x="83" y="12"/>
                  </a:lnTo>
                  <a:lnTo>
                    <a:pt x="82" y="8"/>
                  </a:lnTo>
                  <a:lnTo>
                    <a:pt x="80" y="6"/>
                  </a:lnTo>
                  <a:lnTo>
                    <a:pt x="76" y="2"/>
                  </a:lnTo>
                  <a:lnTo>
                    <a:pt x="72" y="0"/>
                  </a:lnTo>
                  <a:lnTo>
                    <a:pt x="73" y="1"/>
                  </a:lnTo>
                  <a:lnTo>
                    <a:pt x="73" y="2"/>
                  </a:lnTo>
                  <a:lnTo>
                    <a:pt x="74" y="5"/>
                  </a:lnTo>
                  <a:lnTo>
                    <a:pt x="74" y="6"/>
                  </a:lnTo>
                  <a:lnTo>
                    <a:pt x="73" y="8"/>
                  </a:lnTo>
                  <a:lnTo>
                    <a:pt x="72" y="10"/>
                  </a:lnTo>
                  <a:lnTo>
                    <a:pt x="68" y="12"/>
                  </a:lnTo>
                  <a:lnTo>
                    <a:pt x="64" y="14"/>
                  </a:lnTo>
                  <a:lnTo>
                    <a:pt x="58" y="15"/>
                  </a:lnTo>
                  <a:lnTo>
                    <a:pt x="52" y="15"/>
                  </a:lnTo>
                  <a:lnTo>
                    <a:pt x="45" y="16"/>
                  </a:lnTo>
                  <a:lnTo>
                    <a:pt x="38" y="16"/>
                  </a:lnTo>
                  <a:lnTo>
                    <a:pt x="27" y="16"/>
                  </a:lnTo>
                  <a:lnTo>
                    <a:pt x="19" y="15"/>
                  </a:lnTo>
                  <a:lnTo>
                    <a:pt x="13" y="13"/>
                  </a:lnTo>
                  <a:lnTo>
                    <a:pt x="8" y="10"/>
                  </a:lnTo>
                  <a:lnTo>
                    <a:pt x="6" y="8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4"/>
                  </a:lnTo>
                  <a:lnTo>
                    <a:pt x="3" y="5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4" y="39"/>
                  </a:lnTo>
                  <a:lnTo>
                    <a:pt x="7" y="42"/>
                  </a:lnTo>
                  <a:lnTo>
                    <a:pt x="13" y="44"/>
                  </a:lnTo>
                  <a:lnTo>
                    <a:pt x="19" y="46"/>
                  </a:lnTo>
                  <a:lnTo>
                    <a:pt x="26" y="47"/>
                  </a:lnTo>
                  <a:lnTo>
                    <a:pt x="34" y="48"/>
                  </a:lnTo>
                  <a:lnTo>
                    <a:pt x="42" y="48"/>
                  </a:lnTo>
                  <a:lnTo>
                    <a:pt x="51" y="48"/>
                  </a:lnTo>
                  <a:lnTo>
                    <a:pt x="59" y="47"/>
                  </a:lnTo>
                  <a:lnTo>
                    <a:pt x="66" y="46"/>
                  </a:lnTo>
                  <a:lnTo>
                    <a:pt x="72" y="44"/>
                  </a:lnTo>
                  <a:lnTo>
                    <a:pt x="77" y="42"/>
                  </a:lnTo>
                  <a:lnTo>
                    <a:pt x="81" y="39"/>
                  </a:lnTo>
                  <a:lnTo>
                    <a:pt x="83" y="37"/>
                  </a:lnTo>
                  <a:lnTo>
                    <a:pt x="84" y="34"/>
                  </a:lnTo>
                  <a:lnTo>
                    <a:pt x="83" y="32"/>
                  </a:lnTo>
                  <a:lnTo>
                    <a:pt x="81" y="32"/>
                  </a:lnTo>
                  <a:lnTo>
                    <a:pt x="77" y="34"/>
                  </a:lnTo>
                  <a:lnTo>
                    <a:pt x="73" y="35"/>
                  </a:lnTo>
                  <a:lnTo>
                    <a:pt x="66" y="37"/>
                  </a:lnTo>
                  <a:lnTo>
                    <a:pt x="59" y="38"/>
                  </a:lnTo>
                  <a:lnTo>
                    <a:pt x="50" y="39"/>
                  </a:lnTo>
                  <a:lnTo>
                    <a:pt x="39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4198938" y="4891088"/>
              <a:ext cx="68263" cy="412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3" y="12"/>
                </a:cxn>
                <a:cxn ang="0">
                  <a:pos x="81" y="9"/>
                </a:cxn>
                <a:cxn ang="0">
                  <a:pos x="76" y="7"/>
                </a:cxn>
                <a:cxn ang="0">
                  <a:pos x="71" y="4"/>
                </a:cxn>
                <a:cxn ang="0">
                  <a:pos x="65" y="3"/>
                </a:cxn>
                <a:cxn ang="0">
                  <a:pos x="58" y="1"/>
                </a:cxn>
                <a:cxn ang="0">
                  <a:pos x="50" y="0"/>
                </a:cxn>
                <a:cxn ang="0">
                  <a:pos x="42" y="0"/>
                </a:cxn>
                <a:cxn ang="0">
                  <a:pos x="33" y="0"/>
                </a:cxn>
                <a:cxn ang="0">
                  <a:pos x="25" y="1"/>
                </a:cxn>
                <a:cxn ang="0">
                  <a:pos x="18" y="2"/>
                </a:cxn>
                <a:cxn ang="0">
                  <a:pos x="13" y="3"/>
                </a:cxn>
                <a:cxn ang="0">
                  <a:pos x="7" y="5"/>
                </a:cxn>
                <a:cxn ang="0">
                  <a:pos x="3" y="8"/>
                </a:cxn>
                <a:cxn ang="0">
                  <a:pos x="1" y="10"/>
                </a:cxn>
                <a:cxn ang="0">
                  <a:pos x="0" y="14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2" y="32"/>
                </a:cxn>
                <a:cxn ang="0">
                  <a:pos x="2" y="38"/>
                </a:cxn>
                <a:cxn ang="0">
                  <a:pos x="3" y="40"/>
                </a:cxn>
                <a:cxn ang="0">
                  <a:pos x="6" y="42"/>
                </a:cxn>
                <a:cxn ang="0">
                  <a:pos x="9" y="45"/>
                </a:cxn>
                <a:cxn ang="0">
                  <a:pos x="15" y="47"/>
                </a:cxn>
                <a:cxn ang="0">
                  <a:pos x="21" y="49"/>
                </a:cxn>
                <a:cxn ang="0">
                  <a:pos x="28" y="50"/>
                </a:cxn>
                <a:cxn ang="0">
                  <a:pos x="36" y="52"/>
                </a:cxn>
                <a:cxn ang="0">
                  <a:pos x="44" y="52"/>
                </a:cxn>
                <a:cxn ang="0">
                  <a:pos x="52" y="52"/>
                </a:cxn>
                <a:cxn ang="0">
                  <a:pos x="60" y="50"/>
                </a:cxn>
                <a:cxn ang="0">
                  <a:pos x="67" y="49"/>
                </a:cxn>
                <a:cxn ang="0">
                  <a:pos x="74" y="48"/>
                </a:cxn>
                <a:cxn ang="0">
                  <a:pos x="78" y="46"/>
                </a:cxn>
                <a:cxn ang="0">
                  <a:pos x="83" y="43"/>
                </a:cxn>
                <a:cxn ang="0">
                  <a:pos x="85" y="41"/>
                </a:cxn>
                <a:cxn ang="0">
                  <a:pos x="86" y="39"/>
                </a:cxn>
                <a:cxn ang="0">
                  <a:pos x="86" y="33"/>
                </a:cxn>
                <a:cxn ang="0">
                  <a:pos x="85" y="26"/>
                </a:cxn>
                <a:cxn ang="0">
                  <a:pos x="84" y="20"/>
                </a:cxn>
                <a:cxn ang="0">
                  <a:pos x="84" y="15"/>
                </a:cxn>
              </a:cxnLst>
              <a:rect l="0" t="0" r="r" b="b"/>
              <a:pathLst>
                <a:path w="86" h="52">
                  <a:moveTo>
                    <a:pt x="84" y="15"/>
                  </a:moveTo>
                  <a:lnTo>
                    <a:pt x="83" y="12"/>
                  </a:lnTo>
                  <a:lnTo>
                    <a:pt x="81" y="9"/>
                  </a:lnTo>
                  <a:lnTo>
                    <a:pt x="76" y="7"/>
                  </a:lnTo>
                  <a:lnTo>
                    <a:pt x="71" y="4"/>
                  </a:lnTo>
                  <a:lnTo>
                    <a:pt x="65" y="3"/>
                  </a:lnTo>
                  <a:lnTo>
                    <a:pt x="58" y="1"/>
                  </a:lnTo>
                  <a:lnTo>
                    <a:pt x="50" y="0"/>
                  </a:lnTo>
                  <a:lnTo>
                    <a:pt x="42" y="0"/>
                  </a:lnTo>
                  <a:lnTo>
                    <a:pt x="33" y="0"/>
                  </a:lnTo>
                  <a:lnTo>
                    <a:pt x="25" y="1"/>
                  </a:lnTo>
                  <a:lnTo>
                    <a:pt x="18" y="2"/>
                  </a:lnTo>
                  <a:lnTo>
                    <a:pt x="13" y="3"/>
                  </a:lnTo>
                  <a:lnTo>
                    <a:pt x="7" y="5"/>
                  </a:lnTo>
                  <a:lnTo>
                    <a:pt x="3" y="8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1" y="25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6" y="42"/>
                  </a:lnTo>
                  <a:lnTo>
                    <a:pt x="9" y="45"/>
                  </a:lnTo>
                  <a:lnTo>
                    <a:pt x="15" y="47"/>
                  </a:lnTo>
                  <a:lnTo>
                    <a:pt x="21" y="49"/>
                  </a:lnTo>
                  <a:lnTo>
                    <a:pt x="28" y="50"/>
                  </a:lnTo>
                  <a:lnTo>
                    <a:pt x="36" y="52"/>
                  </a:lnTo>
                  <a:lnTo>
                    <a:pt x="44" y="52"/>
                  </a:lnTo>
                  <a:lnTo>
                    <a:pt x="52" y="52"/>
                  </a:lnTo>
                  <a:lnTo>
                    <a:pt x="60" y="50"/>
                  </a:lnTo>
                  <a:lnTo>
                    <a:pt x="67" y="49"/>
                  </a:lnTo>
                  <a:lnTo>
                    <a:pt x="74" y="48"/>
                  </a:lnTo>
                  <a:lnTo>
                    <a:pt x="78" y="46"/>
                  </a:lnTo>
                  <a:lnTo>
                    <a:pt x="83" y="43"/>
                  </a:lnTo>
                  <a:lnTo>
                    <a:pt x="85" y="41"/>
                  </a:lnTo>
                  <a:lnTo>
                    <a:pt x="86" y="39"/>
                  </a:lnTo>
                  <a:lnTo>
                    <a:pt x="86" y="33"/>
                  </a:lnTo>
                  <a:lnTo>
                    <a:pt x="85" y="26"/>
                  </a:lnTo>
                  <a:lnTo>
                    <a:pt x="84" y="20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4197350" y="4895850"/>
              <a:ext cx="71438" cy="39688"/>
            </a:xfrm>
            <a:custGeom>
              <a:avLst/>
              <a:gdLst/>
              <a:ahLst/>
              <a:cxnLst>
                <a:cxn ang="0">
                  <a:pos x="31" y="38"/>
                </a:cxn>
                <a:cxn ang="0">
                  <a:pos x="14" y="35"/>
                </a:cxn>
                <a:cxn ang="0">
                  <a:pos x="8" y="21"/>
                </a:cxn>
                <a:cxn ang="0">
                  <a:pos x="15" y="24"/>
                </a:cxn>
                <a:cxn ang="0">
                  <a:pos x="23" y="26"/>
                </a:cxn>
                <a:cxn ang="0">
                  <a:pos x="33" y="27"/>
                </a:cxn>
                <a:cxn ang="0">
                  <a:pos x="44" y="27"/>
                </a:cxn>
                <a:cxn ang="0">
                  <a:pos x="61" y="26"/>
                </a:cxn>
                <a:cxn ang="0">
                  <a:pos x="75" y="22"/>
                </a:cxn>
                <a:cxn ang="0">
                  <a:pos x="84" y="18"/>
                </a:cxn>
                <a:cxn ang="0">
                  <a:pos x="87" y="11"/>
                </a:cxn>
                <a:cxn ang="0">
                  <a:pos x="84" y="5"/>
                </a:cxn>
                <a:cxn ang="0">
                  <a:pos x="75" y="0"/>
                </a:cxn>
                <a:cxn ang="0">
                  <a:pos x="76" y="3"/>
                </a:cxn>
                <a:cxn ang="0">
                  <a:pos x="77" y="6"/>
                </a:cxn>
                <a:cxn ang="0">
                  <a:pos x="74" y="11"/>
                </a:cxn>
                <a:cxn ang="0">
                  <a:pos x="66" y="14"/>
                </a:cxn>
                <a:cxn ang="0">
                  <a:pos x="54" y="15"/>
                </a:cxn>
                <a:cxn ang="0">
                  <a:pos x="40" y="17"/>
                </a:cxn>
                <a:cxn ang="0">
                  <a:pos x="19" y="15"/>
                </a:cxn>
                <a:cxn ang="0">
                  <a:pos x="9" y="11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1" y="38"/>
                </a:cxn>
                <a:cxn ang="0">
                  <a:pos x="7" y="43"/>
                </a:cxn>
                <a:cxn ang="0">
                  <a:pos x="19" y="48"/>
                </a:cxn>
                <a:cxn ang="0">
                  <a:pos x="34" y="50"/>
                </a:cxn>
                <a:cxn ang="0">
                  <a:pos x="53" y="50"/>
                </a:cxn>
                <a:cxn ang="0">
                  <a:pos x="69" y="48"/>
                </a:cxn>
                <a:cxn ang="0">
                  <a:pos x="81" y="43"/>
                </a:cxn>
                <a:cxn ang="0">
                  <a:pos x="87" y="37"/>
                </a:cxn>
                <a:cxn ang="0">
                  <a:pos x="87" y="33"/>
                </a:cxn>
                <a:cxn ang="0">
                  <a:pos x="82" y="35"/>
                </a:cxn>
                <a:cxn ang="0">
                  <a:pos x="70" y="38"/>
                </a:cxn>
                <a:cxn ang="0">
                  <a:pos x="53" y="40"/>
                </a:cxn>
              </a:cxnLst>
              <a:rect l="0" t="0" r="r" b="b"/>
              <a:pathLst>
                <a:path w="89" h="50">
                  <a:moveTo>
                    <a:pt x="41" y="40"/>
                  </a:moveTo>
                  <a:lnTo>
                    <a:pt x="31" y="38"/>
                  </a:lnTo>
                  <a:lnTo>
                    <a:pt x="22" y="37"/>
                  </a:lnTo>
                  <a:lnTo>
                    <a:pt x="14" y="35"/>
                  </a:lnTo>
                  <a:lnTo>
                    <a:pt x="8" y="32"/>
                  </a:lnTo>
                  <a:lnTo>
                    <a:pt x="8" y="21"/>
                  </a:lnTo>
                  <a:lnTo>
                    <a:pt x="11" y="22"/>
                  </a:lnTo>
                  <a:lnTo>
                    <a:pt x="15" y="24"/>
                  </a:lnTo>
                  <a:lnTo>
                    <a:pt x="18" y="25"/>
                  </a:lnTo>
                  <a:lnTo>
                    <a:pt x="23" y="26"/>
                  </a:lnTo>
                  <a:lnTo>
                    <a:pt x="28" y="26"/>
                  </a:lnTo>
                  <a:lnTo>
                    <a:pt x="33" y="27"/>
                  </a:lnTo>
                  <a:lnTo>
                    <a:pt x="38" y="27"/>
                  </a:lnTo>
                  <a:lnTo>
                    <a:pt x="44" y="27"/>
                  </a:lnTo>
                  <a:lnTo>
                    <a:pt x="53" y="27"/>
                  </a:lnTo>
                  <a:lnTo>
                    <a:pt x="61" y="26"/>
                  </a:lnTo>
                  <a:lnTo>
                    <a:pt x="68" y="25"/>
                  </a:lnTo>
                  <a:lnTo>
                    <a:pt x="75" y="22"/>
                  </a:lnTo>
                  <a:lnTo>
                    <a:pt x="81" y="20"/>
                  </a:lnTo>
                  <a:lnTo>
                    <a:pt x="84" y="18"/>
                  </a:lnTo>
                  <a:lnTo>
                    <a:pt x="86" y="14"/>
                  </a:lnTo>
                  <a:lnTo>
                    <a:pt x="87" y="11"/>
                  </a:lnTo>
                  <a:lnTo>
                    <a:pt x="86" y="9"/>
                  </a:lnTo>
                  <a:lnTo>
                    <a:pt x="84" y="5"/>
                  </a:lnTo>
                  <a:lnTo>
                    <a:pt x="81" y="3"/>
                  </a:lnTo>
                  <a:lnTo>
                    <a:pt x="75" y="0"/>
                  </a:lnTo>
                  <a:lnTo>
                    <a:pt x="76" y="2"/>
                  </a:lnTo>
                  <a:lnTo>
                    <a:pt x="76" y="3"/>
                  </a:lnTo>
                  <a:lnTo>
                    <a:pt x="77" y="5"/>
                  </a:lnTo>
                  <a:lnTo>
                    <a:pt x="77" y="6"/>
                  </a:lnTo>
                  <a:lnTo>
                    <a:pt x="76" y="9"/>
                  </a:lnTo>
                  <a:lnTo>
                    <a:pt x="74" y="11"/>
                  </a:lnTo>
                  <a:lnTo>
                    <a:pt x="70" y="12"/>
                  </a:lnTo>
                  <a:lnTo>
                    <a:pt x="66" y="14"/>
                  </a:lnTo>
                  <a:lnTo>
                    <a:pt x="61" y="15"/>
                  </a:lnTo>
                  <a:lnTo>
                    <a:pt x="54" y="15"/>
                  </a:lnTo>
                  <a:lnTo>
                    <a:pt x="47" y="17"/>
                  </a:lnTo>
                  <a:lnTo>
                    <a:pt x="40" y="17"/>
                  </a:lnTo>
                  <a:lnTo>
                    <a:pt x="28" y="17"/>
                  </a:lnTo>
                  <a:lnTo>
                    <a:pt x="19" y="15"/>
                  </a:lnTo>
                  <a:lnTo>
                    <a:pt x="13" y="13"/>
                  </a:lnTo>
                  <a:lnTo>
                    <a:pt x="9" y="11"/>
                  </a:lnTo>
                  <a:lnTo>
                    <a:pt x="6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35"/>
                  </a:lnTo>
                  <a:lnTo>
                    <a:pt x="1" y="38"/>
                  </a:lnTo>
                  <a:lnTo>
                    <a:pt x="3" y="41"/>
                  </a:lnTo>
                  <a:lnTo>
                    <a:pt x="7" y="43"/>
                  </a:lnTo>
                  <a:lnTo>
                    <a:pt x="13" y="45"/>
                  </a:lnTo>
                  <a:lnTo>
                    <a:pt x="19" y="48"/>
                  </a:lnTo>
                  <a:lnTo>
                    <a:pt x="26" y="49"/>
                  </a:lnTo>
                  <a:lnTo>
                    <a:pt x="34" y="50"/>
                  </a:lnTo>
                  <a:lnTo>
                    <a:pt x="44" y="50"/>
                  </a:lnTo>
                  <a:lnTo>
                    <a:pt x="53" y="50"/>
                  </a:lnTo>
                  <a:lnTo>
                    <a:pt x="61" y="49"/>
                  </a:lnTo>
                  <a:lnTo>
                    <a:pt x="69" y="48"/>
                  </a:lnTo>
                  <a:lnTo>
                    <a:pt x="76" y="45"/>
                  </a:lnTo>
                  <a:lnTo>
                    <a:pt x="81" y="43"/>
                  </a:lnTo>
                  <a:lnTo>
                    <a:pt x="85" y="41"/>
                  </a:lnTo>
                  <a:lnTo>
                    <a:pt x="87" y="37"/>
                  </a:lnTo>
                  <a:lnTo>
                    <a:pt x="89" y="34"/>
                  </a:lnTo>
                  <a:lnTo>
                    <a:pt x="87" y="33"/>
                  </a:lnTo>
                  <a:lnTo>
                    <a:pt x="85" y="34"/>
                  </a:lnTo>
                  <a:lnTo>
                    <a:pt x="82" y="35"/>
                  </a:lnTo>
                  <a:lnTo>
                    <a:pt x="77" y="36"/>
                  </a:lnTo>
                  <a:lnTo>
                    <a:pt x="70" y="38"/>
                  </a:lnTo>
                  <a:lnTo>
                    <a:pt x="62" y="40"/>
                  </a:lnTo>
                  <a:lnTo>
                    <a:pt x="53" y="40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4699000" y="4891088"/>
              <a:ext cx="66675" cy="39688"/>
            </a:xfrm>
            <a:custGeom>
              <a:avLst/>
              <a:gdLst/>
              <a:ahLst/>
              <a:cxnLst>
                <a:cxn ang="0">
                  <a:pos x="83" y="14"/>
                </a:cxn>
                <a:cxn ang="0">
                  <a:pos x="82" y="11"/>
                </a:cxn>
                <a:cxn ang="0">
                  <a:pos x="80" y="9"/>
                </a:cxn>
                <a:cxn ang="0">
                  <a:pos x="76" y="7"/>
                </a:cxn>
                <a:cxn ang="0">
                  <a:pos x="70" y="4"/>
                </a:cxn>
                <a:cxn ang="0">
                  <a:pos x="63" y="2"/>
                </a:cxn>
                <a:cxn ang="0">
                  <a:pos x="57" y="1"/>
                </a:cxn>
                <a:cxn ang="0">
                  <a:pos x="48" y="0"/>
                </a:cxn>
                <a:cxn ang="0">
                  <a:pos x="40" y="0"/>
                </a:cxn>
                <a:cxn ang="0">
                  <a:pos x="32" y="0"/>
                </a:cxn>
                <a:cxn ang="0">
                  <a:pos x="25" y="1"/>
                </a:cxn>
                <a:cxn ang="0">
                  <a:pos x="19" y="2"/>
                </a:cxn>
                <a:cxn ang="0">
                  <a:pos x="12" y="3"/>
                </a:cxn>
                <a:cxn ang="0">
                  <a:pos x="7" y="5"/>
                </a:cxn>
                <a:cxn ang="0">
                  <a:pos x="4" y="8"/>
                </a:cxn>
                <a:cxn ang="0">
                  <a:pos x="1" y="10"/>
                </a:cxn>
                <a:cxn ang="0">
                  <a:pos x="0" y="12"/>
                </a:cxn>
                <a:cxn ang="0">
                  <a:pos x="0" y="18"/>
                </a:cxn>
                <a:cxn ang="0">
                  <a:pos x="1" y="25"/>
                </a:cxn>
                <a:cxn ang="0">
                  <a:pos x="2" y="32"/>
                </a:cxn>
                <a:cxn ang="0">
                  <a:pos x="2" y="38"/>
                </a:cxn>
                <a:cxn ang="0">
                  <a:pos x="4" y="40"/>
                </a:cxn>
                <a:cxn ang="0">
                  <a:pos x="6" y="42"/>
                </a:cxn>
                <a:cxn ang="0">
                  <a:pos x="9" y="45"/>
                </a:cxn>
                <a:cxn ang="0">
                  <a:pos x="14" y="47"/>
                </a:cxn>
                <a:cxn ang="0">
                  <a:pos x="20" y="48"/>
                </a:cxn>
                <a:cxn ang="0">
                  <a:pos x="27" y="49"/>
                </a:cxn>
                <a:cxn ang="0">
                  <a:pos x="35" y="50"/>
                </a:cxn>
                <a:cxn ang="0">
                  <a:pos x="43" y="50"/>
                </a:cxn>
                <a:cxn ang="0">
                  <a:pos x="51" y="50"/>
                </a:cxn>
                <a:cxn ang="0">
                  <a:pos x="59" y="49"/>
                </a:cxn>
                <a:cxn ang="0">
                  <a:pos x="66" y="48"/>
                </a:cxn>
                <a:cxn ang="0">
                  <a:pos x="73" y="47"/>
                </a:cxn>
                <a:cxn ang="0">
                  <a:pos x="78" y="46"/>
                </a:cxn>
                <a:cxn ang="0">
                  <a:pos x="82" y="43"/>
                </a:cxn>
                <a:cxn ang="0">
                  <a:pos x="84" y="40"/>
                </a:cxn>
                <a:cxn ang="0">
                  <a:pos x="85" y="38"/>
                </a:cxn>
                <a:cxn ang="0">
                  <a:pos x="85" y="32"/>
                </a:cxn>
                <a:cxn ang="0">
                  <a:pos x="84" y="25"/>
                </a:cxn>
                <a:cxn ang="0">
                  <a:pos x="83" y="19"/>
                </a:cxn>
                <a:cxn ang="0">
                  <a:pos x="83" y="14"/>
                </a:cxn>
              </a:cxnLst>
              <a:rect l="0" t="0" r="r" b="b"/>
              <a:pathLst>
                <a:path w="85" h="50">
                  <a:moveTo>
                    <a:pt x="83" y="14"/>
                  </a:moveTo>
                  <a:lnTo>
                    <a:pt x="82" y="11"/>
                  </a:lnTo>
                  <a:lnTo>
                    <a:pt x="80" y="9"/>
                  </a:lnTo>
                  <a:lnTo>
                    <a:pt x="76" y="7"/>
                  </a:lnTo>
                  <a:lnTo>
                    <a:pt x="70" y="4"/>
                  </a:lnTo>
                  <a:lnTo>
                    <a:pt x="63" y="2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5" y="1"/>
                  </a:lnTo>
                  <a:lnTo>
                    <a:pt x="19" y="2"/>
                  </a:lnTo>
                  <a:lnTo>
                    <a:pt x="12" y="3"/>
                  </a:lnTo>
                  <a:lnTo>
                    <a:pt x="7" y="5"/>
                  </a:lnTo>
                  <a:lnTo>
                    <a:pt x="4" y="8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9" y="45"/>
                  </a:lnTo>
                  <a:lnTo>
                    <a:pt x="14" y="47"/>
                  </a:lnTo>
                  <a:lnTo>
                    <a:pt x="20" y="48"/>
                  </a:lnTo>
                  <a:lnTo>
                    <a:pt x="27" y="49"/>
                  </a:lnTo>
                  <a:lnTo>
                    <a:pt x="35" y="50"/>
                  </a:lnTo>
                  <a:lnTo>
                    <a:pt x="43" y="50"/>
                  </a:lnTo>
                  <a:lnTo>
                    <a:pt x="51" y="50"/>
                  </a:lnTo>
                  <a:lnTo>
                    <a:pt x="59" y="49"/>
                  </a:lnTo>
                  <a:lnTo>
                    <a:pt x="66" y="48"/>
                  </a:lnTo>
                  <a:lnTo>
                    <a:pt x="73" y="47"/>
                  </a:lnTo>
                  <a:lnTo>
                    <a:pt x="78" y="46"/>
                  </a:lnTo>
                  <a:lnTo>
                    <a:pt x="82" y="43"/>
                  </a:lnTo>
                  <a:lnTo>
                    <a:pt x="84" y="40"/>
                  </a:lnTo>
                  <a:lnTo>
                    <a:pt x="85" y="38"/>
                  </a:lnTo>
                  <a:lnTo>
                    <a:pt x="85" y="32"/>
                  </a:lnTo>
                  <a:lnTo>
                    <a:pt x="84" y="25"/>
                  </a:lnTo>
                  <a:lnTo>
                    <a:pt x="83" y="19"/>
                  </a:lnTo>
                  <a:lnTo>
                    <a:pt x="83" y="14"/>
                  </a:lnTo>
                  <a:close/>
                </a:path>
              </a:pathLst>
            </a:custGeom>
            <a:solidFill>
              <a:srgbClr val="FF47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4695825" y="4894263"/>
              <a:ext cx="71438" cy="41275"/>
            </a:xfrm>
            <a:custGeom>
              <a:avLst/>
              <a:gdLst/>
              <a:ahLst/>
              <a:cxnLst>
                <a:cxn ang="0">
                  <a:pos x="31" y="39"/>
                </a:cxn>
                <a:cxn ang="0">
                  <a:pos x="14" y="35"/>
                </a:cxn>
                <a:cxn ang="0">
                  <a:pos x="9" y="21"/>
                </a:cxn>
                <a:cxn ang="0">
                  <a:pos x="16" y="25"/>
                </a:cxn>
                <a:cxn ang="0">
                  <a:pos x="24" y="26"/>
                </a:cxn>
                <a:cxn ang="0">
                  <a:pos x="33" y="28"/>
                </a:cxn>
                <a:cxn ang="0">
                  <a:pos x="44" y="28"/>
                </a:cxn>
                <a:cxn ang="0">
                  <a:pos x="61" y="27"/>
                </a:cxn>
                <a:cxn ang="0">
                  <a:pos x="75" y="23"/>
                </a:cxn>
                <a:cxn ang="0">
                  <a:pos x="85" y="18"/>
                </a:cxn>
                <a:cxn ang="0">
                  <a:pos x="88" y="12"/>
                </a:cxn>
                <a:cxn ang="0">
                  <a:pos x="85" y="6"/>
                </a:cxn>
                <a:cxn ang="0">
                  <a:pos x="76" y="0"/>
                </a:cxn>
                <a:cxn ang="0">
                  <a:pos x="77" y="3"/>
                </a:cxn>
                <a:cxn ang="0">
                  <a:pos x="78" y="6"/>
                </a:cxn>
                <a:cxn ang="0">
                  <a:pos x="75" y="11"/>
                </a:cxn>
                <a:cxn ang="0">
                  <a:pos x="67" y="14"/>
                </a:cxn>
                <a:cxn ang="0">
                  <a:pos x="55" y="16"/>
                </a:cxn>
                <a:cxn ang="0">
                  <a:pos x="41" y="18"/>
                </a:cxn>
                <a:cxn ang="0">
                  <a:pos x="21" y="16"/>
                </a:cxn>
                <a:cxn ang="0">
                  <a:pos x="10" y="11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2" y="7"/>
                </a:cxn>
                <a:cxn ang="0">
                  <a:pos x="0" y="11"/>
                </a:cxn>
                <a:cxn ang="0">
                  <a:pos x="1" y="38"/>
                </a:cxn>
                <a:cxn ang="0">
                  <a:pos x="8" y="44"/>
                </a:cxn>
                <a:cxn ang="0">
                  <a:pos x="19" y="49"/>
                </a:cxn>
                <a:cxn ang="0">
                  <a:pos x="35" y="51"/>
                </a:cxn>
                <a:cxn ang="0">
                  <a:pos x="54" y="51"/>
                </a:cxn>
                <a:cxn ang="0">
                  <a:pos x="69" y="49"/>
                </a:cxn>
                <a:cxn ang="0">
                  <a:pos x="82" y="44"/>
                </a:cxn>
                <a:cxn ang="0">
                  <a:pos x="87" y="38"/>
                </a:cxn>
                <a:cxn ang="0">
                  <a:pos x="87" y="34"/>
                </a:cxn>
                <a:cxn ang="0">
                  <a:pos x="82" y="35"/>
                </a:cxn>
                <a:cxn ang="0">
                  <a:pos x="70" y="38"/>
                </a:cxn>
                <a:cxn ang="0">
                  <a:pos x="53" y="41"/>
                </a:cxn>
              </a:cxnLst>
              <a:rect l="0" t="0" r="r" b="b"/>
              <a:pathLst>
                <a:path w="88" h="51">
                  <a:moveTo>
                    <a:pt x="41" y="41"/>
                  </a:moveTo>
                  <a:lnTo>
                    <a:pt x="31" y="39"/>
                  </a:lnTo>
                  <a:lnTo>
                    <a:pt x="22" y="37"/>
                  </a:lnTo>
                  <a:lnTo>
                    <a:pt x="14" y="35"/>
                  </a:lnTo>
                  <a:lnTo>
                    <a:pt x="9" y="31"/>
                  </a:lnTo>
                  <a:lnTo>
                    <a:pt x="9" y="21"/>
                  </a:lnTo>
                  <a:lnTo>
                    <a:pt x="12" y="22"/>
                  </a:lnTo>
                  <a:lnTo>
                    <a:pt x="16" y="25"/>
                  </a:lnTo>
                  <a:lnTo>
                    <a:pt x="19" y="26"/>
                  </a:lnTo>
                  <a:lnTo>
                    <a:pt x="24" y="26"/>
                  </a:lnTo>
                  <a:lnTo>
                    <a:pt x="29" y="27"/>
                  </a:lnTo>
                  <a:lnTo>
                    <a:pt x="33" y="28"/>
                  </a:lnTo>
                  <a:lnTo>
                    <a:pt x="39" y="28"/>
                  </a:lnTo>
                  <a:lnTo>
                    <a:pt x="44" y="28"/>
                  </a:lnTo>
                  <a:lnTo>
                    <a:pt x="53" y="28"/>
                  </a:lnTo>
                  <a:lnTo>
                    <a:pt x="61" y="27"/>
                  </a:lnTo>
                  <a:lnTo>
                    <a:pt x="69" y="25"/>
                  </a:lnTo>
                  <a:lnTo>
                    <a:pt x="75" y="23"/>
                  </a:lnTo>
                  <a:lnTo>
                    <a:pt x="80" y="21"/>
                  </a:lnTo>
                  <a:lnTo>
                    <a:pt x="85" y="18"/>
                  </a:lnTo>
                  <a:lnTo>
                    <a:pt x="87" y="15"/>
                  </a:lnTo>
                  <a:lnTo>
                    <a:pt x="88" y="12"/>
                  </a:lnTo>
                  <a:lnTo>
                    <a:pt x="87" y="8"/>
                  </a:lnTo>
                  <a:lnTo>
                    <a:pt x="85" y="6"/>
                  </a:lnTo>
                  <a:lnTo>
                    <a:pt x="80" y="3"/>
                  </a:lnTo>
                  <a:lnTo>
                    <a:pt x="76" y="0"/>
                  </a:lnTo>
                  <a:lnTo>
                    <a:pt x="76" y="1"/>
                  </a:lnTo>
                  <a:lnTo>
                    <a:pt x="77" y="3"/>
                  </a:lnTo>
                  <a:lnTo>
                    <a:pt x="78" y="5"/>
                  </a:lnTo>
                  <a:lnTo>
                    <a:pt x="78" y="6"/>
                  </a:lnTo>
                  <a:lnTo>
                    <a:pt x="77" y="8"/>
                  </a:lnTo>
                  <a:lnTo>
                    <a:pt x="75" y="11"/>
                  </a:lnTo>
                  <a:lnTo>
                    <a:pt x="71" y="13"/>
                  </a:lnTo>
                  <a:lnTo>
                    <a:pt x="67" y="14"/>
                  </a:lnTo>
                  <a:lnTo>
                    <a:pt x="62" y="15"/>
                  </a:lnTo>
                  <a:lnTo>
                    <a:pt x="55" y="16"/>
                  </a:lnTo>
                  <a:lnTo>
                    <a:pt x="48" y="18"/>
                  </a:lnTo>
                  <a:lnTo>
                    <a:pt x="41" y="18"/>
                  </a:lnTo>
                  <a:lnTo>
                    <a:pt x="29" y="18"/>
                  </a:lnTo>
                  <a:lnTo>
                    <a:pt x="21" y="16"/>
                  </a:lnTo>
                  <a:lnTo>
                    <a:pt x="14" y="14"/>
                  </a:lnTo>
                  <a:lnTo>
                    <a:pt x="10" y="11"/>
                  </a:lnTo>
                  <a:lnTo>
                    <a:pt x="7" y="8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3" y="5"/>
                  </a:lnTo>
                  <a:lnTo>
                    <a:pt x="2" y="7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35"/>
                  </a:lnTo>
                  <a:lnTo>
                    <a:pt x="1" y="38"/>
                  </a:lnTo>
                  <a:lnTo>
                    <a:pt x="3" y="42"/>
                  </a:lnTo>
                  <a:lnTo>
                    <a:pt x="8" y="44"/>
                  </a:lnTo>
                  <a:lnTo>
                    <a:pt x="14" y="46"/>
                  </a:lnTo>
                  <a:lnTo>
                    <a:pt x="19" y="49"/>
                  </a:lnTo>
                  <a:lnTo>
                    <a:pt x="27" y="50"/>
                  </a:lnTo>
                  <a:lnTo>
                    <a:pt x="35" y="51"/>
                  </a:lnTo>
                  <a:lnTo>
                    <a:pt x="45" y="51"/>
                  </a:lnTo>
                  <a:lnTo>
                    <a:pt x="54" y="51"/>
                  </a:lnTo>
                  <a:lnTo>
                    <a:pt x="62" y="50"/>
                  </a:lnTo>
                  <a:lnTo>
                    <a:pt x="69" y="49"/>
                  </a:lnTo>
                  <a:lnTo>
                    <a:pt x="76" y="46"/>
                  </a:lnTo>
                  <a:lnTo>
                    <a:pt x="82" y="44"/>
                  </a:lnTo>
                  <a:lnTo>
                    <a:pt x="85" y="42"/>
                  </a:lnTo>
                  <a:lnTo>
                    <a:pt x="87" y="38"/>
                  </a:lnTo>
                  <a:lnTo>
                    <a:pt x="88" y="35"/>
                  </a:lnTo>
                  <a:lnTo>
                    <a:pt x="87" y="34"/>
                  </a:lnTo>
                  <a:lnTo>
                    <a:pt x="85" y="34"/>
                  </a:lnTo>
                  <a:lnTo>
                    <a:pt x="82" y="35"/>
                  </a:lnTo>
                  <a:lnTo>
                    <a:pt x="77" y="36"/>
                  </a:lnTo>
                  <a:lnTo>
                    <a:pt x="70" y="38"/>
                  </a:lnTo>
                  <a:lnTo>
                    <a:pt x="62" y="39"/>
                  </a:lnTo>
                  <a:lnTo>
                    <a:pt x="53" y="41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4238625" y="4816475"/>
              <a:ext cx="63500" cy="36513"/>
            </a:xfrm>
            <a:custGeom>
              <a:avLst/>
              <a:gdLst/>
              <a:ahLst/>
              <a:cxnLst>
                <a:cxn ang="0">
                  <a:pos x="76" y="14"/>
                </a:cxn>
                <a:cxn ang="0">
                  <a:pos x="75" y="12"/>
                </a:cxn>
                <a:cxn ang="0">
                  <a:pos x="72" y="10"/>
                </a:cxn>
                <a:cxn ang="0">
                  <a:pos x="69" y="7"/>
                </a:cxn>
                <a:cxn ang="0">
                  <a:pos x="64" y="5"/>
                </a:cxn>
                <a:cxn ang="0">
                  <a:pos x="58" y="3"/>
                </a:cxn>
                <a:cxn ang="0">
                  <a:pos x="52" y="1"/>
                </a:cxn>
                <a:cxn ang="0">
                  <a:pos x="45" y="0"/>
                </a:cxn>
                <a:cxn ang="0">
                  <a:pos x="37" y="0"/>
                </a:cxn>
                <a:cxn ang="0">
                  <a:pos x="30" y="0"/>
                </a:cxn>
                <a:cxn ang="0">
                  <a:pos x="23" y="1"/>
                </a:cxn>
                <a:cxn ang="0">
                  <a:pos x="16" y="3"/>
                </a:cxn>
                <a:cxn ang="0">
                  <a:pos x="11" y="4"/>
                </a:cxn>
                <a:cxn ang="0">
                  <a:pos x="7" y="6"/>
                </a:cxn>
                <a:cxn ang="0">
                  <a:pos x="3" y="8"/>
                </a:cxn>
                <a:cxn ang="0">
                  <a:pos x="1" y="11"/>
                </a:cxn>
                <a:cxn ang="0">
                  <a:pos x="0" y="13"/>
                </a:cxn>
                <a:cxn ang="0">
                  <a:pos x="0" y="18"/>
                </a:cxn>
                <a:cxn ang="0">
                  <a:pos x="1" y="23"/>
                </a:cxn>
                <a:cxn ang="0">
                  <a:pos x="2" y="30"/>
                </a:cxn>
                <a:cxn ang="0">
                  <a:pos x="2" y="35"/>
                </a:cxn>
                <a:cxn ang="0">
                  <a:pos x="3" y="37"/>
                </a:cxn>
                <a:cxn ang="0">
                  <a:pos x="4" y="39"/>
                </a:cxn>
                <a:cxn ang="0">
                  <a:pos x="8" y="42"/>
                </a:cxn>
                <a:cxn ang="0">
                  <a:pos x="12" y="43"/>
                </a:cxn>
                <a:cxn ang="0">
                  <a:pos x="18" y="44"/>
                </a:cxn>
                <a:cxn ang="0">
                  <a:pos x="24" y="45"/>
                </a:cxn>
                <a:cxn ang="0">
                  <a:pos x="31" y="46"/>
                </a:cxn>
                <a:cxn ang="0">
                  <a:pos x="39" y="46"/>
                </a:cxn>
                <a:cxn ang="0">
                  <a:pos x="47" y="46"/>
                </a:cxn>
                <a:cxn ang="0">
                  <a:pos x="54" y="45"/>
                </a:cxn>
                <a:cxn ang="0">
                  <a:pos x="61" y="44"/>
                </a:cxn>
                <a:cxn ang="0">
                  <a:pos x="67" y="43"/>
                </a:cxn>
                <a:cxn ang="0">
                  <a:pos x="71" y="42"/>
                </a:cxn>
                <a:cxn ang="0">
                  <a:pos x="75" y="41"/>
                </a:cxn>
                <a:cxn ang="0">
                  <a:pos x="77" y="38"/>
                </a:cxn>
                <a:cxn ang="0">
                  <a:pos x="78" y="36"/>
                </a:cxn>
                <a:cxn ang="0">
                  <a:pos x="78" y="30"/>
                </a:cxn>
                <a:cxn ang="0">
                  <a:pos x="77" y="24"/>
                </a:cxn>
                <a:cxn ang="0">
                  <a:pos x="76" y="19"/>
                </a:cxn>
                <a:cxn ang="0">
                  <a:pos x="76" y="14"/>
                </a:cxn>
              </a:cxnLst>
              <a:rect l="0" t="0" r="r" b="b"/>
              <a:pathLst>
                <a:path w="78" h="46">
                  <a:moveTo>
                    <a:pt x="76" y="14"/>
                  </a:moveTo>
                  <a:lnTo>
                    <a:pt x="75" y="12"/>
                  </a:lnTo>
                  <a:lnTo>
                    <a:pt x="72" y="10"/>
                  </a:lnTo>
                  <a:lnTo>
                    <a:pt x="69" y="7"/>
                  </a:lnTo>
                  <a:lnTo>
                    <a:pt x="64" y="5"/>
                  </a:lnTo>
                  <a:lnTo>
                    <a:pt x="58" y="3"/>
                  </a:lnTo>
                  <a:lnTo>
                    <a:pt x="52" y="1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3" y="1"/>
                  </a:lnTo>
                  <a:lnTo>
                    <a:pt x="16" y="3"/>
                  </a:lnTo>
                  <a:lnTo>
                    <a:pt x="11" y="4"/>
                  </a:lnTo>
                  <a:lnTo>
                    <a:pt x="7" y="6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1" y="23"/>
                  </a:lnTo>
                  <a:lnTo>
                    <a:pt x="2" y="30"/>
                  </a:lnTo>
                  <a:lnTo>
                    <a:pt x="2" y="35"/>
                  </a:lnTo>
                  <a:lnTo>
                    <a:pt x="3" y="37"/>
                  </a:lnTo>
                  <a:lnTo>
                    <a:pt x="4" y="39"/>
                  </a:lnTo>
                  <a:lnTo>
                    <a:pt x="8" y="42"/>
                  </a:lnTo>
                  <a:lnTo>
                    <a:pt x="12" y="43"/>
                  </a:lnTo>
                  <a:lnTo>
                    <a:pt x="18" y="44"/>
                  </a:lnTo>
                  <a:lnTo>
                    <a:pt x="24" y="45"/>
                  </a:lnTo>
                  <a:lnTo>
                    <a:pt x="31" y="46"/>
                  </a:lnTo>
                  <a:lnTo>
                    <a:pt x="39" y="46"/>
                  </a:lnTo>
                  <a:lnTo>
                    <a:pt x="47" y="46"/>
                  </a:lnTo>
                  <a:lnTo>
                    <a:pt x="54" y="45"/>
                  </a:lnTo>
                  <a:lnTo>
                    <a:pt x="61" y="44"/>
                  </a:lnTo>
                  <a:lnTo>
                    <a:pt x="67" y="43"/>
                  </a:lnTo>
                  <a:lnTo>
                    <a:pt x="71" y="42"/>
                  </a:lnTo>
                  <a:lnTo>
                    <a:pt x="75" y="41"/>
                  </a:lnTo>
                  <a:lnTo>
                    <a:pt x="77" y="38"/>
                  </a:lnTo>
                  <a:lnTo>
                    <a:pt x="78" y="36"/>
                  </a:lnTo>
                  <a:lnTo>
                    <a:pt x="78" y="30"/>
                  </a:lnTo>
                  <a:lnTo>
                    <a:pt x="77" y="24"/>
                  </a:lnTo>
                  <a:lnTo>
                    <a:pt x="76" y="19"/>
                  </a:lnTo>
                  <a:lnTo>
                    <a:pt x="76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4238625" y="4819650"/>
              <a:ext cx="63500" cy="36513"/>
            </a:xfrm>
            <a:custGeom>
              <a:avLst/>
              <a:gdLst/>
              <a:ahLst/>
              <a:cxnLst>
                <a:cxn ang="0">
                  <a:pos x="38" y="37"/>
                </a:cxn>
                <a:cxn ang="0">
                  <a:pos x="27" y="36"/>
                </a:cxn>
                <a:cxn ang="0">
                  <a:pos x="19" y="33"/>
                </a:cxn>
                <a:cxn ang="0">
                  <a:pos x="12" y="31"/>
                </a:cxn>
                <a:cxn ang="0">
                  <a:pos x="8" y="29"/>
                </a:cxn>
                <a:cxn ang="0">
                  <a:pos x="8" y="19"/>
                </a:cxn>
                <a:cxn ang="0">
                  <a:pos x="13" y="22"/>
                </a:cxn>
                <a:cxn ang="0">
                  <a:pos x="21" y="24"/>
                </a:cxn>
                <a:cxn ang="0">
                  <a:pos x="30" y="25"/>
                </a:cxn>
                <a:cxn ang="0">
                  <a:pos x="39" y="25"/>
                </a:cxn>
                <a:cxn ang="0">
                  <a:pos x="47" y="25"/>
                </a:cxn>
                <a:cxn ang="0">
                  <a:pos x="54" y="24"/>
                </a:cxn>
                <a:cxn ang="0">
                  <a:pos x="61" y="23"/>
                </a:cxn>
                <a:cxn ang="0">
                  <a:pos x="68" y="21"/>
                </a:cxn>
                <a:cxn ang="0">
                  <a:pos x="72" y="18"/>
                </a:cxn>
                <a:cxn ang="0">
                  <a:pos x="76" y="16"/>
                </a:cxn>
                <a:cxn ang="0">
                  <a:pos x="78" y="14"/>
                </a:cxn>
                <a:cxn ang="0">
                  <a:pos x="79" y="10"/>
                </a:cxn>
                <a:cxn ang="0">
                  <a:pos x="78" y="8"/>
                </a:cxn>
                <a:cxn ang="0">
                  <a:pos x="76" y="5"/>
                </a:cxn>
                <a:cxn ang="0">
                  <a:pos x="72" y="2"/>
                </a:cxn>
                <a:cxn ang="0">
                  <a:pos x="68" y="0"/>
                </a:cxn>
                <a:cxn ang="0">
                  <a:pos x="69" y="1"/>
                </a:cxn>
                <a:cxn ang="0">
                  <a:pos x="69" y="2"/>
                </a:cxn>
                <a:cxn ang="0">
                  <a:pos x="70" y="5"/>
                </a:cxn>
                <a:cxn ang="0">
                  <a:pos x="70" y="6"/>
                </a:cxn>
                <a:cxn ang="0">
                  <a:pos x="68" y="9"/>
                </a:cxn>
                <a:cxn ang="0">
                  <a:pos x="59" y="13"/>
                </a:cxn>
                <a:cxn ang="0">
                  <a:pos x="49" y="15"/>
                </a:cxn>
                <a:cxn ang="0">
                  <a:pos x="36" y="16"/>
                </a:cxn>
                <a:cxn ang="0">
                  <a:pos x="17" y="15"/>
                </a:cxn>
                <a:cxn ang="0">
                  <a:pos x="8" y="10"/>
                </a:cxn>
                <a:cxn ang="0">
                  <a:pos x="4" y="6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0" y="9"/>
                </a:cxn>
                <a:cxn ang="0">
                  <a:pos x="0" y="31"/>
                </a:cxn>
                <a:cxn ang="0">
                  <a:pos x="1" y="34"/>
                </a:cxn>
                <a:cxn ang="0">
                  <a:pos x="3" y="37"/>
                </a:cxn>
                <a:cxn ang="0">
                  <a:pos x="6" y="39"/>
                </a:cxn>
                <a:cxn ang="0">
                  <a:pos x="11" y="41"/>
                </a:cxn>
                <a:cxn ang="0">
                  <a:pos x="18" y="44"/>
                </a:cxn>
                <a:cxn ang="0">
                  <a:pos x="25" y="45"/>
                </a:cxn>
                <a:cxn ang="0">
                  <a:pos x="32" y="46"/>
                </a:cxn>
                <a:cxn ang="0">
                  <a:pos x="40" y="46"/>
                </a:cxn>
                <a:cxn ang="0">
                  <a:pos x="48" y="46"/>
                </a:cxn>
                <a:cxn ang="0">
                  <a:pos x="55" y="45"/>
                </a:cxn>
                <a:cxn ang="0">
                  <a:pos x="62" y="44"/>
                </a:cxn>
                <a:cxn ang="0">
                  <a:pos x="68" y="41"/>
                </a:cxn>
                <a:cxn ang="0">
                  <a:pos x="72" y="39"/>
                </a:cxn>
                <a:cxn ang="0">
                  <a:pos x="76" y="37"/>
                </a:cxn>
                <a:cxn ang="0">
                  <a:pos x="78" y="34"/>
                </a:cxn>
                <a:cxn ang="0">
                  <a:pos x="79" y="31"/>
                </a:cxn>
                <a:cxn ang="0">
                  <a:pos x="78" y="30"/>
                </a:cxn>
                <a:cxn ang="0">
                  <a:pos x="77" y="31"/>
                </a:cxn>
                <a:cxn ang="0">
                  <a:pos x="73" y="32"/>
                </a:cxn>
                <a:cxn ang="0">
                  <a:pos x="69" y="33"/>
                </a:cxn>
                <a:cxn ang="0">
                  <a:pos x="63" y="34"/>
                </a:cxn>
                <a:cxn ang="0">
                  <a:pos x="56" y="36"/>
                </a:cxn>
                <a:cxn ang="0">
                  <a:pos x="47" y="37"/>
                </a:cxn>
                <a:cxn ang="0">
                  <a:pos x="38" y="37"/>
                </a:cxn>
              </a:cxnLst>
              <a:rect l="0" t="0" r="r" b="b"/>
              <a:pathLst>
                <a:path w="79" h="46">
                  <a:moveTo>
                    <a:pt x="38" y="37"/>
                  </a:moveTo>
                  <a:lnTo>
                    <a:pt x="27" y="36"/>
                  </a:lnTo>
                  <a:lnTo>
                    <a:pt x="19" y="33"/>
                  </a:lnTo>
                  <a:lnTo>
                    <a:pt x="12" y="31"/>
                  </a:lnTo>
                  <a:lnTo>
                    <a:pt x="8" y="29"/>
                  </a:lnTo>
                  <a:lnTo>
                    <a:pt x="8" y="19"/>
                  </a:lnTo>
                  <a:lnTo>
                    <a:pt x="13" y="22"/>
                  </a:lnTo>
                  <a:lnTo>
                    <a:pt x="21" y="24"/>
                  </a:lnTo>
                  <a:lnTo>
                    <a:pt x="30" y="25"/>
                  </a:lnTo>
                  <a:lnTo>
                    <a:pt x="39" y="25"/>
                  </a:lnTo>
                  <a:lnTo>
                    <a:pt x="47" y="25"/>
                  </a:lnTo>
                  <a:lnTo>
                    <a:pt x="54" y="24"/>
                  </a:lnTo>
                  <a:lnTo>
                    <a:pt x="61" y="23"/>
                  </a:lnTo>
                  <a:lnTo>
                    <a:pt x="68" y="21"/>
                  </a:lnTo>
                  <a:lnTo>
                    <a:pt x="72" y="18"/>
                  </a:lnTo>
                  <a:lnTo>
                    <a:pt x="76" y="16"/>
                  </a:lnTo>
                  <a:lnTo>
                    <a:pt x="78" y="14"/>
                  </a:lnTo>
                  <a:lnTo>
                    <a:pt x="79" y="10"/>
                  </a:lnTo>
                  <a:lnTo>
                    <a:pt x="78" y="8"/>
                  </a:lnTo>
                  <a:lnTo>
                    <a:pt x="76" y="5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9" y="1"/>
                  </a:lnTo>
                  <a:lnTo>
                    <a:pt x="69" y="2"/>
                  </a:lnTo>
                  <a:lnTo>
                    <a:pt x="70" y="5"/>
                  </a:lnTo>
                  <a:lnTo>
                    <a:pt x="70" y="6"/>
                  </a:lnTo>
                  <a:lnTo>
                    <a:pt x="68" y="9"/>
                  </a:lnTo>
                  <a:lnTo>
                    <a:pt x="59" y="13"/>
                  </a:lnTo>
                  <a:lnTo>
                    <a:pt x="49" y="15"/>
                  </a:lnTo>
                  <a:lnTo>
                    <a:pt x="36" y="16"/>
                  </a:lnTo>
                  <a:lnTo>
                    <a:pt x="17" y="15"/>
                  </a:lnTo>
                  <a:lnTo>
                    <a:pt x="8" y="10"/>
                  </a:lnTo>
                  <a:lnTo>
                    <a:pt x="4" y="6"/>
                  </a:lnTo>
                  <a:lnTo>
                    <a:pt x="4" y="3"/>
                  </a:lnTo>
                  <a:lnTo>
                    <a:pt x="3" y="5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31"/>
                  </a:lnTo>
                  <a:lnTo>
                    <a:pt x="1" y="34"/>
                  </a:lnTo>
                  <a:lnTo>
                    <a:pt x="3" y="37"/>
                  </a:lnTo>
                  <a:lnTo>
                    <a:pt x="6" y="39"/>
                  </a:lnTo>
                  <a:lnTo>
                    <a:pt x="11" y="41"/>
                  </a:lnTo>
                  <a:lnTo>
                    <a:pt x="18" y="44"/>
                  </a:lnTo>
                  <a:lnTo>
                    <a:pt x="25" y="45"/>
                  </a:lnTo>
                  <a:lnTo>
                    <a:pt x="32" y="46"/>
                  </a:lnTo>
                  <a:lnTo>
                    <a:pt x="40" y="46"/>
                  </a:lnTo>
                  <a:lnTo>
                    <a:pt x="48" y="46"/>
                  </a:lnTo>
                  <a:lnTo>
                    <a:pt x="55" y="45"/>
                  </a:lnTo>
                  <a:lnTo>
                    <a:pt x="62" y="44"/>
                  </a:lnTo>
                  <a:lnTo>
                    <a:pt x="68" y="41"/>
                  </a:lnTo>
                  <a:lnTo>
                    <a:pt x="72" y="39"/>
                  </a:lnTo>
                  <a:lnTo>
                    <a:pt x="76" y="37"/>
                  </a:lnTo>
                  <a:lnTo>
                    <a:pt x="78" y="34"/>
                  </a:lnTo>
                  <a:lnTo>
                    <a:pt x="79" y="31"/>
                  </a:lnTo>
                  <a:lnTo>
                    <a:pt x="78" y="30"/>
                  </a:lnTo>
                  <a:lnTo>
                    <a:pt x="77" y="31"/>
                  </a:lnTo>
                  <a:lnTo>
                    <a:pt x="73" y="32"/>
                  </a:lnTo>
                  <a:lnTo>
                    <a:pt x="69" y="33"/>
                  </a:lnTo>
                  <a:lnTo>
                    <a:pt x="63" y="34"/>
                  </a:lnTo>
                  <a:lnTo>
                    <a:pt x="56" y="36"/>
                  </a:lnTo>
                  <a:lnTo>
                    <a:pt x="47" y="37"/>
                  </a:lnTo>
                  <a:lnTo>
                    <a:pt x="38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4665663" y="4819650"/>
              <a:ext cx="60325" cy="36513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73" y="11"/>
                </a:cxn>
                <a:cxn ang="0">
                  <a:pos x="71" y="9"/>
                </a:cxn>
                <a:cxn ang="0">
                  <a:pos x="68" y="7"/>
                </a:cxn>
                <a:cxn ang="0">
                  <a:pos x="63" y="5"/>
                </a:cxn>
                <a:cxn ang="0">
                  <a:pos x="57" y="2"/>
                </a:cxn>
                <a:cxn ang="0">
                  <a:pos x="50" y="1"/>
                </a:cxn>
                <a:cxn ang="0">
                  <a:pos x="43" y="0"/>
                </a:cxn>
                <a:cxn ang="0">
                  <a:pos x="36" y="0"/>
                </a:cxn>
                <a:cxn ang="0">
                  <a:pos x="28" y="0"/>
                </a:cxn>
                <a:cxn ang="0">
                  <a:pos x="22" y="1"/>
                </a:cxn>
                <a:cxn ang="0">
                  <a:pos x="16" y="2"/>
                </a:cxn>
                <a:cxn ang="0">
                  <a:pos x="10" y="3"/>
                </a:cxn>
                <a:cxn ang="0">
                  <a:pos x="5" y="6"/>
                </a:cxn>
                <a:cxn ang="0">
                  <a:pos x="2" y="8"/>
                </a:cxn>
                <a:cxn ang="0">
                  <a:pos x="1" y="10"/>
                </a:cxn>
                <a:cxn ang="0">
                  <a:pos x="0" y="13"/>
                </a:cxn>
                <a:cxn ang="0">
                  <a:pos x="0" y="17"/>
                </a:cxn>
                <a:cxn ang="0">
                  <a:pos x="1" y="23"/>
                </a:cxn>
                <a:cxn ang="0">
                  <a:pos x="1" y="30"/>
                </a:cxn>
                <a:cxn ang="0">
                  <a:pos x="1" y="34"/>
                </a:cxn>
                <a:cxn ang="0">
                  <a:pos x="2" y="37"/>
                </a:cxn>
                <a:cxn ang="0">
                  <a:pos x="4" y="39"/>
                </a:cxn>
                <a:cxn ang="0">
                  <a:pos x="8" y="41"/>
                </a:cxn>
                <a:cxn ang="0">
                  <a:pos x="12" y="43"/>
                </a:cxn>
                <a:cxn ang="0">
                  <a:pos x="17" y="44"/>
                </a:cxn>
                <a:cxn ang="0">
                  <a:pos x="24" y="45"/>
                </a:cxn>
                <a:cxn ang="0">
                  <a:pos x="31" y="46"/>
                </a:cxn>
                <a:cxn ang="0">
                  <a:pos x="38" y="46"/>
                </a:cxn>
                <a:cxn ang="0">
                  <a:pos x="46" y="46"/>
                </a:cxn>
                <a:cxn ang="0">
                  <a:pos x="53" y="45"/>
                </a:cxn>
                <a:cxn ang="0">
                  <a:pos x="60" y="44"/>
                </a:cxn>
                <a:cxn ang="0">
                  <a:pos x="65" y="43"/>
                </a:cxn>
                <a:cxn ang="0">
                  <a:pos x="70" y="41"/>
                </a:cxn>
                <a:cxn ang="0">
                  <a:pos x="73" y="40"/>
                </a:cxn>
                <a:cxn ang="0">
                  <a:pos x="76" y="38"/>
                </a:cxn>
                <a:cxn ang="0">
                  <a:pos x="77" y="36"/>
                </a:cxn>
                <a:cxn ang="0">
                  <a:pos x="77" y="30"/>
                </a:cxn>
                <a:cxn ang="0">
                  <a:pos x="76" y="24"/>
                </a:cxn>
                <a:cxn ang="0">
                  <a:pos x="74" y="18"/>
                </a:cxn>
                <a:cxn ang="0">
                  <a:pos x="74" y="14"/>
                </a:cxn>
              </a:cxnLst>
              <a:rect l="0" t="0" r="r" b="b"/>
              <a:pathLst>
                <a:path w="77" h="46">
                  <a:moveTo>
                    <a:pt x="74" y="14"/>
                  </a:moveTo>
                  <a:lnTo>
                    <a:pt x="73" y="11"/>
                  </a:lnTo>
                  <a:lnTo>
                    <a:pt x="71" y="9"/>
                  </a:lnTo>
                  <a:lnTo>
                    <a:pt x="68" y="7"/>
                  </a:lnTo>
                  <a:lnTo>
                    <a:pt x="63" y="5"/>
                  </a:lnTo>
                  <a:lnTo>
                    <a:pt x="57" y="2"/>
                  </a:lnTo>
                  <a:lnTo>
                    <a:pt x="50" y="1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6" y="2"/>
                  </a:lnTo>
                  <a:lnTo>
                    <a:pt x="10" y="3"/>
                  </a:lnTo>
                  <a:lnTo>
                    <a:pt x="5" y="6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1" y="23"/>
                  </a:lnTo>
                  <a:lnTo>
                    <a:pt x="1" y="30"/>
                  </a:lnTo>
                  <a:lnTo>
                    <a:pt x="1" y="34"/>
                  </a:lnTo>
                  <a:lnTo>
                    <a:pt x="2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2" y="43"/>
                  </a:lnTo>
                  <a:lnTo>
                    <a:pt x="17" y="44"/>
                  </a:lnTo>
                  <a:lnTo>
                    <a:pt x="24" y="45"/>
                  </a:lnTo>
                  <a:lnTo>
                    <a:pt x="31" y="46"/>
                  </a:lnTo>
                  <a:lnTo>
                    <a:pt x="38" y="46"/>
                  </a:lnTo>
                  <a:lnTo>
                    <a:pt x="46" y="46"/>
                  </a:lnTo>
                  <a:lnTo>
                    <a:pt x="53" y="45"/>
                  </a:lnTo>
                  <a:lnTo>
                    <a:pt x="60" y="44"/>
                  </a:lnTo>
                  <a:lnTo>
                    <a:pt x="65" y="43"/>
                  </a:lnTo>
                  <a:lnTo>
                    <a:pt x="70" y="41"/>
                  </a:lnTo>
                  <a:lnTo>
                    <a:pt x="73" y="40"/>
                  </a:lnTo>
                  <a:lnTo>
                    <a:pt x="76" y="38"/>
                  </a:lnTo>
                  <a:lnTo>
                    <a:pt x="77" y="36"/>
                  </a:lnTo>
                  <a:lnTo>
                    <a:pt x="77" y="30"/>
                  </a:lnTo>
                  <a:lnTo>
                    <a:pt x="76" y="24"/>
                  </a:lnTo>
                  <a:lnTo>
                    <a:pt x="74" y="18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47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4664075" y="4822825"/>
              <a:ext cx="63500" cy="36513"/>
            </a:xfrm>
            <a:custGeom>
              <a:avLst/>
              <a:gdLst/>
              <a:ahLst/>
              <a:cxnLst>
                <a:cxn ang="0">
                  <a:pos x="38" y="36"/>
                </a:cxn>
                <a:cxn ang="0">
                  <a:pos x="28" y="35"/>
                </a:cxn>
                <a:cxn ang="0">
                  <a:pos x="20" y="33"/>
                </a:cxn>
                <a:cxn ang="0">
                  <a:pos x="13" y="31"/>
                </a:cxn>
                <a:cxn ang="0">
                  <a:pos x="8" y="28"/>
                </a:cxn>
                <a:cxn ang="0">
                  <a:pos x="8" y="19"/>
                </a:cxn>
                <a:cxn ang="0">
                  <a:pos x="14" y="21"/>
                </a:cxn>
                <a:cxn ang="0">
                  <a:pos x="22" y="24"/>
                </a:cxn>
                <a:cxn ang="0">
                  <a:pos x="30" y="25"/>
                </a:cxn>
                <a:cxn ang="0">
                  <a:pos x="39" y="25"/>
                </a:cxn>
                <a:cxn ang="0">
                  <a:pos x="48" y="25"/>
                </a:cxn>
                <a:cxn ang="0">
                  <a:pos x="54" y="24"/>
                </a:cxn>
                <a:cxn ang="0">
                  <a:pos x="61" y="23"/>
                </a:cxn>
                <a:cxn ang="0">
                  <a:pos x="68" y="20"/>
                </a:cxn>
                <a:cxn ang="0">
                  <a:pos x="73" y="18"/>
                </a:cxn>
                <a:cxn ang="0">
                  <a:pos x="76" y="16"/>
                </a:cxn>
                <a:cxn ang="0">
                  <a:pos x="79" y="13"/>
                </a:cxn>
                <a:cxn ang="0">
                  <a:pos x="80" y="10"/>
                </a:cxn>
                <a:cxn ang="0">
                  <a:pos x="79" y="8"/>
                </a:cxn>
                <a:cxn ang="0">
                  <a:pos x="76" y="4"/>
                </a:cxn>
                <a:cxn ang="0">
                  <a:pos x="73" y="2"/>
                </a:cxn>
                <a:cxn ang="0">
                  <a:pos x="68" y="0"/>
                </a:cxn>
                <a:cxn ang="0">
                  <a:pos x="69" y="1"/>
                </a:cxn>
                <a:cxn ang="0">
                  <a:pos x="69" y="2"/>
                </a:cxn>
                <a:cxn ang="0">
                  <a:pos x="71" y="4"/>
                </a:cxn>
                <a:cxn ang="0">
                  <a:pos x="71" y="5"/>
                </a:cxn>
                <a:cxn ang="0">
                  <a:pos x="68" y="9"/>
                </a:cxn>
                <a:cxn ang="0">
                  <a:pos x="61" y="12"/>
                </a:cxn>
                <a:cxn ang="0">
                  <a:pos x="50" y="14"/>
                </a:cxn>
                <a:cxn ang="0">
                  <a:pos x="37" y="16"/>
                </a:cxn>
                <a:cxn ang="0">
                  <a:pos x="18" y="14"/>
                </a:cxn>
                <a:cxn ang="0">
                  <a:pos x="8" y="10"/>
                </a:cxn>
                <a:cxn ang="0">
                  <a:pos x="5" y="5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5"/>
                </a:cxn>
                <a:cxn ang="0">
                  <a:pos x="1" y="8"/>
                </a:cxn>
                <a:cxn ang="0">
                  <a:pos x="0" y="9"/>
                </a:cxn>
                <a:cxn ang="0">
                  <a:pos x="0" y="31"/>
                </a:cxn>
                <a:cxn ang="0">
                  <a:pos x="1" y="34"/>
                </a:cxn>
                <a:cxn ang="0">
                  <a:pos x="4" y="36"/>
                </a:cxn>
                <a:cxn ang="0">
                  <a:pos x="7" y="39"/>
                </a:cxn>
                <a:cxn ang="0">
                  <a:pos x="12" y="41"/>
                </a:cxn>
                <a:cxn ang="0">
                  <a:pos x="19" y="43"/>
                </a:cxn>
                <a:cxn ang="0">
                  <a:pos x="26" y="44"/>
                </a:cxn>
                <a:cxn ang="0">
                  <a:pos x="33" y="46"/>
                </a:cxn>
                <a:cxn ang="0">
                  <a:pos x="41" y="46"/>
                </a:cxn>
                <a:cxn ang="0">
                  <a:pos x="49" y="46"/>
                </a:cxn>
                <a:cxn ang="0">
                  <a:pos x="56" y="44"/>
                </a:cxn>
                <a:cxn ang="0">
                  <a:pos x="63" y="43"/>
                </a:cxn>
                <a:cxn ang="0">
                  <a:pos x="69" y="41"/>
                </a:cxn>
                <a:cxn ang="0">
                  <a:pos x="74" y="39"/>
                </a:cxn>
                <a:cxn ang="0">
                  <a:pos x="77" y="36"/>
                </a:cxn>
                <a:cxn ang="0">
                  <a:pos x="80" y="34"/>
                </a:cxn>
                <a:cxn ang="0">
                  <a:pos x="81" y="31"/>
                </a:cxn>
                <a:cxn ang="0">
                  <a:pos x="80" y="29"/>
                </a:cxn>
                <a:cxn ang="0">
                  <a:pos x="79" y="31"/>
                </a:cxn>
                <a:cxn ang="0">
                  <a:pos x="75" y="32"/>
                </a:cxn>
                <a:cxn ang="0">
                  <a:pos x="71" y="33"/>
                </a:cxn>
                <a:cxn ang="0">
                  <a:pos x="64" y="34"/>
                </a:cxn>
                <a:cxn ang="0">
                  <a:pos x="57" y="35"/>
                </a:cxn>
                <a:cxn ang="0">
                  <a:pos x="48" y="36"/>
                </a:cxn>
                <a:cxn ang="0">
                  <a:pos x="38" y="36"/>
                </a:cxn>
              </a:cxnLst>
              <a:rect l="0" t="0" r="r" b="b"/>
              <a:pathLst>
                <a:path w="81" h="46">
                  <a:moveTo>
                    <a:pt x="38" y="36"/>
                  </a:moveTo>
                  <a:lnTo>
                    <a:pt x="28" y="35"/>
                  </a:lnTo>
                  <a:lnTo>
                    <a:pt x="20" y="33"/>
                  </a:lnTo>
                  <a:lnTo>
                    <a:pt x="13" y="31"/>
                  </a:lnTo>
                  <a:lnTo>
                    <a:pt x="8" y="28"/>
                  </a:lnTo>
                  <a:lnTo>
                    <a:pt x="8" y="19"/>
                  </a:lnTo>
                  <a:lnTo>
                    <a:pt x="14" y="21"/>
                  </a:lnTo>
                  <a:lnTo>
                    <a:pt x="22" y="24"/>
                  </a:lnTo>
                  <a:lnTo>
                    <a:pt x="30" y="25"/>
                  </a:lnTo>
                  <a:lnTo>
                    <a:pt x="39" y="25"/>
                  </a:lnTo>
                  <a:lnTo>
                    <a:pt x="48" y="25"/>
                  </a:lnTo>
                  <a:lnTo>
                    <a:pt x="54" y="24"/>
                  </a:lnTo>
                  <a:lnTo>
                    <a:pt x="61" y="23"/>
                  </a:lnTo>
                  <a:lnTo>
                    <a:pt x="68" y="20"/>
                  </a:lnTo>
                  <a:lnTo>
                    <a:pt x="73" y="18"/>
                  </a:lnTo>
                  <a:lnTo>
                    <a:pt x="76" y="16"/>
                  </a:lnTo>
                  <a:lnTo>
                    <a:pt x="79" y="13"/>
                  </a:lnTo>
                  <a:lnTo>
                    <a:pt x="80" y="10"/>
                  </a:lnTo>
                  <a:lnTo>
                    <a:pt x="79" y="8"/>
                  </a:lnTo>
                  <a:lnTo>
                    <a:pt x="76" y="4"/>
                  </a:lnTo>
                  <a:lnTo>
                    <a:pt x="73" y="2"/>
                  </a:lnTo>
                  <a:lnTo>
                    <a:pt x="68" y="0"/>
                  </a:lnTo>
                  <a:lnTo>
                    <a:pt x="69" y="1"/>
                  </a:lnTo>
                  <a:lnTo>
                    <a:pt x="69" y="2"/>
                  </a:lnTo>
                  <a:lnTo>
                    <a:pt x="71" y="4"/>
                  </a:lnTo>
                  <a:lnTo>
                    <a:pt x="71" y="5"/>
                  </a:lnTo>
                  <a:lnTo>
                    <a:pt x="68" y="9"/>
                  </a:lnTo>
                  <a:lnTo>
                    <a:pt x="61" y="12"/>
                  </a:lnTo>
                  <a:lnTo>
                    <a:pt x="50" y="14"/>
                  </a:lnTo>
                  <a:lnTo>
                    <a:pt x="37" y="16"/>
                  </a:lnTo>
                  <a:lnTo>
                    <a:pt x="18" y="14"/>
                  </a:lnTo>
                  <a:lnTo>
                    <a:pt x="8" y="10"/>
                  </a:lnTo>
                  <a:lnTo>
                    <a:pt x="5" y="5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31"/>
                  </a:lnTo>
                  <a:lnTo>
                    <a:pt x="1" y="34"/>
                  </a:lnTo>
                  <a:lnTo>
                    <a:pt x="4" y="36"/>
                  </a:lnTo>
                  <a:lnTo>
                    <a:pt x="7" y="39"/>
                  </a:lnTo>
                  <a:lnTo>
                    <a:pt x="12" y="41"/>
                  </a:lnTo>
                  <a:lnTo>
                    <a:pt x="19" y="43"/>
                  </a:lnTo>
                  <a:lnTo>
                    <a:pt x="26" y="44"/>
                  </a:lnTo>
                  <a:lnTo>
                    <a:pt x="33" y="46"/>
                  </a:lnTo>
                  <a:lnTo>
                    <a:pt x="41" y="46"/>
                  </a:lnTo>
                  <a:lnTo>
                    <a:pt x="49" y="46"/>
                  </a:lnTo>
                  <a:lnTo>
                    <a:pt x="56" y="44"/>
                  </a:lnTo>
                  <a:lnTo>
                    <a:pt x="63" y="43"/>
                  </a:lnTo>
                  <a:lnTo>
                    <a:pt x="69" y="41"/>
                  </a:lnTo>
                  <a:lnTo>
                    <a:pt x="74" y="39"/>
                  </a:lnTo>
                  <a:lnTo>
                    <a:pt x="77" y="36"/>
                  </a:lnTo>
                  <a:lnTo>
                    <a:pt x="80" y="34"/>
                  </a:lnTo>
                  <a:lnTo>
                    <a:pt x="81" y="31"/>
                  </a:lnTo>
                  <a:lnTo>
                    <a:pt x="80" y="29"/>
                  </a:lnTo>
                  <a:lnTo>
                    <a:pt x="79" y="31"/>
                  </a:lnTo>
                  <a:lnTo>
                    <a:pt x="75" y="32"/>
                  </a:lnTo>
                  <a:lnTo>
                    <a:pt x="71" y="33"/>
                  </a:lnTo>
                  <a:lnTo>
                    <a:pt x="64" y="34"/>
                  </a:lnTo>
                  <a:lnTo>
                    <a:pt x="57" y="35"/>
                  </a:lnTo>
                  <a:lnTo>
                    <a:pt x="48" y="36"/>
                  </a:lnTo>
                  <a:lnTo>
                    <a:pt x="38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4318000" y="4791075"/>
              <a:ext cx="55563" cy="31750"/>
            </a:xfrm>
            <a:custGeom>
              <a:avLst/>
              <a:gdLst/>
              <a:ahLst/>
              <a:cxnLst>
                <a:cxn ang="0">
                  <a:pos x="68" y="12"/>
                </a:cxn>
                <a:cxn ang="0">
                  <a:pos x="67" y="9"/>
                </a:cxn>
                <a:cxn ang="0">
                  <a:pos x="65" y="7"/>
                </a:cxn>
                <a:cxn ang="0">
                  <a:pos x="62" y="6"/>
                </a:cxn>
                <a:cxn ang="0">
                  <a:pos x="57" y="4"/>
                </a:cxn>
                <a:cxn ang="0">
                  <a:pos x="53" y="2"/>
                </a:cxn>
                <a:cxn ang="0">
                  <a:pos x="46" y="1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1" y="1"/>
                </a:cxn>
                <a:cxn ang="0">
                  <a:pos x="10" y="4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0" y="15"/>
                </a:cxn>
                <a:cxn ang="0">
                  <a:pos x="1" y="20"/>
                </a:cxn>
                <a:cxn ang="0">
                  <a:pos x="2" y="26"/>
                </a:cxn>
                <a:cxn ang="0">
                  <a:pos x="2" y="30"/>
                </a:cxn>
                <a:cxn ang="0">
                  <a:pos x="4" y="35"/>
                </a:cxn>
                <a:cxn ang="0">
                  <a:pos x="12" y="37"/>
                </a:cxn>
                <a:cxn ang="0">
                  <a:pos x="23" y="39"/>
                </a:cxn>
                <a:cxn ang="0">
                  <a:pos x="36" y="41"/>
                </a:cxn>
                <a:cxn ang="0">
                  <a:pos x="42" y="41"/>
                </a:cxn>
                <a:cxn ang="0">
                  <a:pos x="48" y="39"/>
                </a:cxn>
                <a:cxn ang="0">
                  <a:pos x="54" y="39"/>
                </a:cxn>
                <a:cxn ang="0">
                  <a:pos x="60" y="38"/>
                </a:cxn>
                <a:cxn ang="0">
                  <a:pos x="63" y="37"/>
                </a:cxn>
                <a:cxn ang="0">
                  <a:pos x="67" y="35"/>
                </a:cxn>
                <a:cxn ang="0">
                  <a:pos x="69" y="34"/>
                </a:cxn>
                <a:cxn ang="0">
                  <a:pos x="70" y="31"/>
                </a:cxn>
                <a:cxn ang="0">
                  <a:pos x="70" y="27"/>
                </a:cxn>
                <a:cxn ang="0">
                  <a:pos x="69" y="21"/>
                </a:cxn>
                <a:cxn ang="0">
                  <a:pos x="68" y="16"/>
                </a:cxn>
                <a:cxn ang="0">
                  <a:pos x="68" y="12"/>
                </a:cxn>
              </a:cxnLst>
              <a:rect l="0" t="0" r="r" b="b"/>
              <a:pathLst>
                <a:path w="70" h="41">
                  <a:moveTo>
                    <a:pt x="68" y="12"/>
                  </a:moveTo>
                  <a:lnTo>
                    <a:pt x="67" y="9"/>
                  </a:lnTo>
                  <a:lnTo>
                    <a:pt x="65" y="7"/>
                  </a:lnTo>
                  <a:lnTo>
                    <a:pt x="62" y="6"/>
                  </a:lnTo>
                  <a:lnTo>
                    <a:pt x="57" y="4"/>
                  </a:lnTo>
                  <a:lnTo>
                    <a:pt x="53" y="2"/>
                  </a:lnTo>
                  <a:lnTo>
                    <a:pt x="46" y="1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1" y="1"/>
                  </a:lnTo>
                  <a:lnTo>
                    <a:pt x="10" y="4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4" y="35"/>
                  </a:lnTo>
                  <a:lnTo>
                    <a:pt x="12" y="37"/>
                  </a:lnTo>
                  <a:lnTo>
                    <a:pt x="23" y="39"/>
                  </a:lnTo>
                  <a:lnTo>
                    <a:pt x="36" y="41"/>
                  </a:lnTo>
                  <a:lnTo>
                    <a:pt x="42" y="41"/>
                  </a:lnTo>
                  <a:lnTo>
                    <a:pt x="48" y="39"/>
                  </a:lnTo>
                  <a:lnTo>
                    <a:pt x="54" y="39"/>
                  </a:lnTo>
                  <a:lnTo>
                    <a:pt x="60" y="38"/>
                  </a:lnTo>
                  <a:lnTo>
                    <a:pt x="63" y="37"/>
                  </a:lnTo>
                  <a:lnTo>
                    <a:pt x="67" y="35"/>
                  </a:lnTo>
                  <a:lnTo>
                    <a:pt x="69" y="34"/>
                  </a:lnTo>
                  <a:lnTo>
                    <a:pt x="70" y="31"/>
                  </a:lnTo>
                  <a:lnTo>
                    <a:pt x="70" y="27"/>
                  </a:lnTo>
                  <a:lnTo>
                    <a:pt x="69" y="21"/>
                  </a:lnTo>
                  <a:lnTo>
                    <a:pt x="68" y="16"/>
                  </a:lnTo>
                  <a:lnTo>
                    <a:pt x="68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4316413" y="4794250"/>
              <a:ext cx="58738" cy="33338"/>
            </a:xfrm>
            <a:custGeom>
              <a:avLst/>
              <a:gdLst/>
              <a:ahLst/>
              <a:cxnLst>
                <a:cxn ang="0">
                  <a:pos x="33" y="32"/>
                </a:cxn>
                <a:cxn ang="0">
                  <a:pos x="25" y="31"/>
                </a:cxn>
                <a:cxn ang="0">
                  <a:pos x="17" y="30"/>
                </a:cxn>
                <a:cxn ang="0">
                  <a:pos x="11" y="27"/>
                </a:cxn>
                <a:cxn ang="0">
                  <a:pos x="7" y="25"/>
                </a:cxn>
                <a:cxn ang="0">
                  <a:pos x="7" y="17"/>
                </a:cxn>
                <a:cxn ang="0">
                  <a:pos x="12" y="19"/>
                </a:cxn>
                <a:cxn ang="0">
                  <a:pos x="19" y="20"/>
                </a:cxn>
                <a:cxn ang="0">
                  <a:pos x="27" y="22"/>
                </a:cxn>
                <a:cxn ang="0">
                  <a:pos x="35" y="22"/>
                </a:cxn>
                <a:cxn ang="0">
                  <a:pos x="42" y="22"/>
                </a:cxn>
                <a:cxn ang="0">
                  <a:pos x="49" y="20"/>
                </a:cxn>
                <a:cxn ang="0">
                  <a:pos x="55" y="19"/>
                </a:cxn>
                <a:cxn ang="0">
                  <a:pos x="61" y="18"/>
                </a:cxn>
                <a:cxn ang="0">
                  <a:pos x="65" y="16"/>
                </a:cxn>
                <a:cxn ang="0">
                  <a:pos x="69" y="13"/>
                </a:cxn>
                <a:cxn ang="0">
                  <a:pos x="70" y="11"/>
                </a:cxn>
                <a:cxn ang="0">
                  <a:pos x="71" y="9"/>
                </a:cxn>
                <a:cxn ang="0">
                  <a:pos x="70" y="7"/>
                </a:cxn>
                <a:cxn ang="0">
                  <a:pos x="69" y="4"/>
                </a:cxn>
                <a:cxn ang="0">
                  <a:pos x="65" y="2"/>
                </a:cxn>
                <a:cxn ang="0">
                  <a:pos x="61" y="0"/>
                </a:cxn>
                <a:cxn ang="0">
                  <a:pos x="62" y="1"/>
                </a:cxn>
                <a:cxn ang="0">
                  <a:pos x="62" y="2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1" y="8"/>
                </a:cxn>
                <a:cxn ang="0">
                  <a:pos x="54" y="10"/>
                </a:cxn>
                <a:cxn ang="0">
                  <a:pos x="45" y="12"/>
                </a:cxn>
                <a:cxn ang="0">
                  <a:pos x="33" y="13"/>
                </a:cxn>
                <a:cxn ang="0">
                  <a:pos x="16" y="12"/>
                </a:cxn>
                <a:cxn ang="0">
                  <a:pos x="8" y="8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2" y="3"/>
                </a:cxn>
                <a:cxn ang="0">
                  <a:pos x="1" y="5"/>
                </a:cxn>
                <a:cxn ang="0">
                  <a:pos x="1" y="7"/>
                </a:cxn>
                <a:cxn ang="0">
                  <a:pos x="0" y="8"/>
                </a:cxn>
                <a:cxn ang="0">
                  <a:pos x="0" y="27"/>
                </a:cxn>
                <a:cxn ang="0">
                  <a:pos x="1" y="31"/>
                </a:cxn>
                <a:cxn ang="0">
                  <a:pos x="2" y="33"/>
                </a:cxn>
                <a:cxn ang="0">
                  <a:pos x="5" y="35"/>
                </a:cxn>
                <a:cxn ang="0">
                  <a:pos x="10" y="38"/>
                </a:cxn>
                <a:cxn ang="0">
                  <a:pos x="16" y="39"/>
                </a:cxn>
                <a:cxn ang="0">
                  <a:pos x="22" y="40"/>
                </a:cxn>
                <a:cxn ang="0">
                  <a:pos x="28" y="41"/>
                </a:cxn>
                <a:cxn ang="0">
                  <a:pos x="35" y="41"/>
                </a:cxn>
                <a:cxn ang="0">
                  <a:pos x="43" y="41"/>
                </a:cxn>
                <a:cxn ang="0">
                  <a:pos x="50" y="40"/>
                </a:cxn>
                <a:cxn ang="0">
                  <a:pos x="56" y="39"/>
                </a:cxn>
                <a:cxn ang="0">
                  <a:pos x="62" y="37"/>
                </a:cxn>
                <a:cxn ang="0">
                  <a:pos x="66" y="34"/>
                </a:cxn>
                <a:cxn ang="0">
                  <a:pos x="70" y="32"/>
                </a:cxn>
                <a:cxn ang="0">
                  <a:pos x="71" y="30"/>
                </a:cxn>
                <a:cxn ang="0">
                  <a:pos x="72" y="27"/>
                </a:cxn>
                <a:cxn ang="0">
                  <a:pos x="71" y="26"/>
                </a:cxn>
                <a:cxn ang="0">
                  <a:pos x="70" y="26"/>
                </a:cxn>
                <a:cxn ang="0">
                  <a:pos x="66" y="27"/>
                </a:cxn>
                <a:cxn ang="0">
                  <a:pos x="62" y="28"/>
                </a:cxn>
                <a:cxn ang="0">
                  <a:pos x="56" y="30"/>
                </a:cxn>
                <a:cxn ang="0">
                  <a:pos x="50" y="31"/>
                </a:cxn>
                <a:cxn ang="0">
                  <a:pos x="42" y="32"/>
                </a:cxn>
                <a:cxn ang="0">
                  <a:pos x="33" y="32"/>
                </a:cxn>
              </a:cxnLst>
              <a:rect l="0" t="0" r="r" b="b"/>
              <a:pathLst>
                <a:path w="72" h="41">
                  <a:moveTo>
                    <a:pt x="33" y="32"/>
                  </a:moveTo>
                  <a:lnTo>
                    <a:pt x="25" y="31"/>
                  </a:lnTo>
                  <a:lnTo>
                    <a:pt x="17" y="30"/>
                  </a:lnTo>
                  <a:lnTo>
                    <a:pt x="11" y="27"/>
                  </a:lnTo>
                  <a:lnTo>
                    <a:pt x="7" y="25"/>
                  </a:lnTo>
                  <a:lnTo>
                    <a:pt x="7" y="17"/>
                  </a:lnTo>
                  <a:lnTo>
                    <a:pt x="12" y="19"/>
                  </a:lnTo>
                  <a:lnTo>
                    <a:pt x="19" y="20"/>
                  </a:lnTo>
                  <a:lnTo>
                    <a:pt x="27" y="22"/>
                  </a:lnTo>
                  <a:lnTo>
                    <a:pt x="35" y="22"/>
                  </a:lnTo>
                  <a:lnTo>
                    <a:pt x="42" y="22"/>
                  </a:lnTo>
                  <a:lnTo>
                    <a:pt x="49" y="20"/>
                  </a:lnTo>
                  <a:lnTo>
                    <a:pt x="55" y="19"/>
                  </a:lnTo>
                  <a:lnTo>
                    <a:pt x="61" y="18"/>
                  </a:lnTo>
                  <a:lnTo>
                    <a:pt x="65" y="16"/>
                  </a:lnTo>
                  <a:lnTo>
                    <a:pt x="69" y="13"/>
                  </a:lnTo>
                  <a:lnTo>
                    <a:pt x="70" y="11"/>
                  </a:lnTo>
                  <a:lnTo>
                    <a:pt x="71" y="9"/>
                  </a:lnTo>
                  <a:lnTo>
                    <a:pt x="70" y="7"/>
                  </a:lnTo>
                  <a:lnTo>
                    <a:pt x="69" y="4"/>
                  </a:lnTo>
                  <a:lnTo>
                    <a:pt x="65" y="2"/>
                  </a:lnTo>
                  <a:lnTo>
                    <a:pt x="61" y="0"/>
                  </a:lnTo>
                  <a:lnTo>
                    <a:pt x="62" y="1"/>
                  </a:lnTo>
                  <a:lnTo>
                    <a:pt x="62" y="2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1" y="8"/>
                  </a:lnTo>
                  <a:lnTo>
                    <a:pt x="54" y="10"/>
                  </a:lnTo>
                  <a:lnTo>
                    <a:pt x="45" y="12"/>
                  </a:lnTo>
                  <a:lnTo>
                    <a:pt x="33" y="13"/>
                  </a:lnTo>
                  <a:lnTo>
                    <a:pt x="16" y="12"/>
                  </a:lnTo>
                  <a:lnTo>
                    <a:pt x="8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3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2" y="33"/>
                  </a:lnTo>
                  <a:lnTo>
                    <a:pt x="5" y="35"/>
                  </a:lnTo>
                  <a:lnTo>
                    <a:pt x="10" y="38"/>
                  </a:lnTo>
                  <a:lnTo>
                    <a:pt x="16" y="39"/>
                  </a:lnTo>
                  <a:lnTo>
                    <a:pt x="22" y="40"/>
                  </a:lnTo>
                  <a:lnTo>
                    <a:pt x="28" y="41"/>
                  </a:lnTo>
                  <a:lnTo>
                    <a:pt x="35" y="41"/>
                  </a:lnTo>
                  <a:lnTo>
                    <a:pt x="43" y="41"/>
                  </a:lnTo>
                  <a:lnTo>
                    <a:pt x="50" y="40"/>
                  </a:lnTo>
                  <a:lnTo>
                    <a:pt x="56" y="39"/>
                  </a:lnTo>
                  <a:lnTo>
                    <a:pt x="62" y="37"/>
                  </a:lnTo>
                  <a:lnTo>
                    <a:pt x="66" y="34"/>
                  </a:lnTo>
                  <a:lnTo>
                    <a:pt x="70" y="32"/>
                  </a:lnTo>
                  <a:lnTo>
                    <a:pt x="71" y="30"/>
                  </a:lnTo>
                  <a:lnTo>
                    <a:pt x="72" y="27"/>
                  </a:lnTo>
                  <a:lnTo>
                    <a:pt x="71" y="26"/>
                  </a:lnTo>
                  <a:lnTo>
                    <a:pt x="70" y="26"/>
                  </a:lnTo>
                  <a:lnTo>
                    <a:pt x="66" y="27"/>
                  </a:lnTo>
                  <a:lnTo>
                    <a:pt x="62" y="28"/>
                  </a:lnTo>
                  <a:lnTo>
                    <a:pt x="56" y="30"/>
                  </a:lnTo>
                  <a:lnTo>
                    <a:pt x="50" y="31"/>
                  </a:lnTo>
                  <a:lnTo>
                    <a:pt x="42" y="32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4524375" y="4822825"/>
              <a:ext cx="53975" cy="31750"/>
            </a:xfrm>
            <a:custGeom>
              <a:avLst/>
              <a:gdLst/>
              <a:ahLst/>
              <a:cxnLst>
                <a:cxn ang="0">
                  <a:pos x="68" y="12"/>
                </a:cxn>
                <a:cxn ang="0">
                  <a:pos x="67" y="10"/>
                </a:cxn>
                <a:cxn ang="0">
                  <a:pos x="65" y="7"/>
                </a:cxn>
                <a:cxn ang="0">
                  <a:pos x="61" y="6"/>
                </a:cxn>
                <a:cxn ang="0">
                  <a:pos x="58" y="4"/>
                </a:cxn>
                <a:cxn ang="0">
                  <a:pos x="52" y="3"/>
                </a:cxn>
                <a:cxn ang="0">
                  <a:pos x="46" y="2"/>
                </a:cxn>
                <a:cxn ang="0">
                  <a:pos x="39" y="0"/>
                </a:cxn>
                <a:cxn ang="0">
                  <a:pos x="32" y="0"/>
                </a:cxn>
                <a:cxn ang="0">
                  <a:pos x="20" y="2"/>
                </a:cxn>
                <a:cxn ang="0">
                  <a:pos x="9" y="4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0" y="15"/>
                </a:cxn>
                <a:cxn ang="0">
                  <a:pos x="1" y="21"/>
                </a:cxn>
                <a:cxn ang="0">
                  <a:pos x="1" y="27"/>
                </a:cxn>
                <a:cxn ang="0">
                  <a:pos x="1" y="30"/>
                </a:cxn>
                <a:cxn ang="0">
                  <a:pos x="3" y="35"/>
                </a:cxn>
                <a:cxn ang="0">
                  <a:pos x="12" y="38"/>
                </a:cxn>
                <a:cxn ang="0">
                  <a:pos x="22" y="41"/>
                </a:cxn>
                <a:cxn ang="0">
                  <a:pos x="35" y="42"/>
                </a:cxn>
                <a:cxn ang="0">
                  <a:pos x="42" y="42"/>
                </a:cxn>
                <a:cxn ang="0">
                  <a:pos x="47" y="41"/>
                </a:cxn>
                <a:cxn ang="0">
                  <a:pos x="54" y="40"/>
                </a:cxn>
                <a:cxn ang="0">
                  <a:pos x="59" y="38"/>
                </a:cxn>
                <a:cxn ang="0">
                  <a:pos x="63" y="37"/>
                </a:cxn>
                <a:cxn ang="0">
                  <a:pos x="67" y="36"/>
                </a:cxn>
                <a:cxn ang="0">
                  <a:pos x="68" y="34"/>
                </a:cxn>
                <a:cxn ang="0">
                  <a:pos x="69" y="31"/>
                </a:cxn>
                <a:cxn ang="0">
                  <a:pos x="69" y="27"/>
                </a:cxn>
                <a:cxn ang="0">
                  <a:pos x="69" y="21"/>
                </a:cxn>
                <a:cxn ang="0">
                  <a:pos x="68" y="16"/>
                </a:cxn>
                <a:cxn ang="0">
                  <a:pos x="68" y="12"/>
                </a:cxn>
              </a:cxnLst>
              <a:rect l="0" t="0" r="r" b="b"/>
              <a:pathLst>
                <a:path w="69" h="42">
                  <a:moveTo>
                    <a:pt x="68" y="12"/>
                  </a:moveTo>
                  <a:lnTo>
                    <a:pt x="67" y="10"/>
                  </a:lnTo>
                  <a:lnTo>
                    <a:pt x="65" y="7"/>
                  </a:lnTo>
                  <a:lnTo>
                    <a:pt x="61" y="6"/>
                  </a:lnTo>
                  <a:lnTo>
                    <a:pt x="58" y="4"/>
                  </a:lnTo>
                  <a:lnTo>
                    <a:pt x="52" y="3"/>
                  </a:lnTo>
                  <a:lnTo>
                    <a:pt x="46" y="2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9" y="4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1" y="27"/>
                  </a:lnTo>
                  <a:lnTo>
                    <a:pt x="1" y="30"/>
                  </a:lnTo>
                  <a:lnTo>
                    <a:pt x="3" y="35"/>
                  </a:lnTo>
                  <a:lnTo>
                    <a:pt x="12" y="38"/>
                  </a:lnTo>
                  <a:lnTo>
                    <a:pt x="22" y="41"/>
                  </a:lnTo>
                  <a:lnTo>
                    <a:pt x="35" y="42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4" y="40"/>
                  </a:lnTo>
                  <a:lnTo>
                    <a:pt x="59" y="38"/>
                  </a:lnTo>
                  <a:lnTo>
                    <a:pt x="63" y="37"/>
                  </a:lnTo>
                  <a:lnTo>
                    <a:pt x="67" y="36"/>
                  </a:lnTo>
                  <a:lnTo>
                    <a:pt x="68" y="34"/>
                  </a:lnTo>
                  <a:lnTo>
                    <a:pt x="69" y="31"/>
                  </a:lnTo>
                  <a:lnTo>
                    <a:pt x="69" y="27"/>
                  </a:lnTo>
                  <a:lnTo>
                    <a:pt x="69" y="21"/>
                  </a:lnTo>
                  <a:lnTo>
                    <a:pt x="68" y="16"/>
                  </a:lnTo>
                  <a:lnTo>
                    <a:pt x="68" y="12"/>
                  </a:lnTo>
                  <a:close/>
                </a:path>
              </a:pathLst>
            </a:custGeom>
            <a:solidFill>
              <a:srgbClr val="FF47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4521200" y="4824413"/>
              <a:ext cx="58738" cy="33338"/>
            </a:xfrm>
            <a:custGeom>
              <a:avLst/>
              <a:gdLst/>
              <a:ahLst/>
              <a:cxnLst>
                <a:cxn ang="0">
                  <a:pos x="34" y="32"/>
                </a:cxn>
                <a:cxn ang="0">
                  <a:pos x="25" y="31"/>
                </a:cxn>
                <a:cxn ang="0">
                  <a:pos x="17" y="30"/>
                </a:cxn>
                <a:cxn ang="0">
                  <a:pos x="11" y="27"/>
                </a:cxn>
                <a:cxn ang="0">
                  <a:pos x="7" y="25"/>
                </a:cxn>
                <a:cxn ang="0">
                  <a:pos x="7" y="17"/>
                </a:cxn>
                <a:cxn ang="0">
                  <a:pos x="12" y="19"/>
                </a:cxn>
                <a:cxn ang="0">
                  <a:pos x="19" y="21"/>
                </a:cxn>
                <a:cxn ang="0">
                  <a:pos x="27" y="22"/>
                </a:cxn>
                <a:cxn ang="0">
                  <a:pos x="35" y="22"/>
                </a:cxn>
                <a:cxn ang="0">
                  <a:pos x="42" y="22"/>
                </a:cxn>
                <a:cxn ang="0">
                  <a:pos x="49" y="21"/>
                </a:cxn>
                <a:cxn ang="0">
                  <a:pos x="55" y="19"/>
                </a:cxn>
                <a:cxn ang="0">
                  <a:pos x="61" y="18"/>
                </a:cxn>
                <a:cxn ang="0">
                  <a:pos x="65" y="16"/>
                </a:cxn>
                <a:cxn ang="0">
                  <a:pos x="69" y="14"/>
                </a:cxn>
                <a:cxn ang="0">
                  <a:pos x="70" y="11"/>
                </a:cxn>
                <a:cxn ang="0">
                  <a:pos x="71" y="9"/>
                </a:cxn>
                <a:cxn ang="0">
                  <a:pos x="70" y="7"/>
                </a:cxn>
                <a:cxn ang="0">
                  <a:pos x="69" y="4"/>
                </a:cxn>
                <a:cxn ang="0">
                  <a:pos x="65" y="2"/>
                </a:cxn>
                <a:cxn ang="0">
                  <a:pos x="61" y="0"/>
                </a:cxn>
                <a:cxn ang="0">
                  <a:pos x="62" y="1"/>
                </a:cxn>
                <a:cxn ang="0">
                  <a:pos x="62" y="2"/>
                </a:cxn>
                <a:cxn ang="0">
                  <a:pos x="63" y="4"/>
                </a:cxn>
                <a:cxn ang="0">
                  <a:pos x="63" y="4"/>
                </a:cxn>
                <a:cxn ang="0">
                  <a:pos x="61" y="8"/>
                </a:cxn>
                <a:cxn ang="0">
                  <a:pos x="54" y="11"/>
                </a:cxn>
                <a:cxn ang="0">
                  <a:pos x="45" y="12"/>
                </a:cxn>
                <a:cxn ang="0">
                  <a:pos x="33" y="14"/>
                </a:cxn>
                <a:cxn ang="0">
                  <a:pos x="16" y="12"/>
                </a:cxn>
                <a:cxn ang="0">
                  <a:pos x="8" y="8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1" y="7"/>
                </a:cxn>
                <a:cxn ang="0">
                  <a:pos x="0" y="8"/>
                </a:cxn>
                <a:cxn ang="0">
                  <a:pos x="0" y="29"/>
                </a:cxn>
                <a:cxn ang="0">
                  <a:pos x="1" y="31"/>
                </a:cxn>
                <a:cxn ang="0">
                  <a:pos x="3" y="33"/>
                </a:cxn>
                <a:cxn ang="0">
                  <a:pos x="7" y="36"/>
                </a:cxn>
                <a:cxn ang="0">
                  <a:pos x="11" y="38"/>
                </a:cxn>
                <a:cxn ang="0">
                  <a:pos x="16" y="39"/>
                </a:cxn>
                <a:cxn ang="0">
                  <a:pos x="23" y="40"/>
                </a:cxn>
                <a:cxn ang="0">
                  <a:pos x="29" y="41"/>
                </a:cxn>
                <a:cxn ang="0">
                  <a:pos x="37" y="41"/>
                </a:cxn>
                <a:cxn ang="0">
                  <a:pos x="44" y="41"/>
                </a:cxn>
                <a:cxn ang="0">
                  <a:pos x="50" y="40"/>
                </a:cxn>
                <a:cxn ang="0">
                  <a:pos x="56" y="39"/>
                </a:cxn>
                <a:cxn ang="0">
                  <a:pos x="62" y="38"/>
                </a:cxn>
                <a:cxn ang="0">
                  <a:pos x="67" y="36"/>
                </a:cxn>
                <a:cxn ang="0">
                  <a:pos x="70" y="33"/>
                </a:cxn>
                <a:cxn ang="0">
                  <a:pos x="71" y="31"/>
                </a:cxn>
                <a:cxn ang="0">
                  <a:pos x="72" y="27"/>
                </a:cxn>
                <a:cxn ang="0">
                  <a:pos x="71" y="26"/>
                </a:cxn>
                <a:cxn ang="0">
                  <a:pos x="70" y="26"/>
                </a:cxn>
                <a:cxn ang="0">
                  <a:pos x="67" y="27"/>
                </a:cxn>
                <a:cxn ang="0">
                  <a:pos x="62" y="29"/>
                </a:cxn>
                <a:cxn ang="0">
                  <a:pos x="57" y="30"/>
                </a:cxn>
                <a:cxn ang="0">
                  <a:pos x="50" y="31"/>
                </a:cxn>
                <a:cxn ang="0">
                  <a:pos x="42" y="32"/>
                </a:cxn>
                <a:cxn ang="0">
                  <a:pos x="34" y="32"/>
                </a:cxn>
              </a:cxnLst>
              <a:rect l="0" t="0" r="r" b="b"/>
              <a:pathLst>
                <a:path w="72" h="41">
                  <a:moveTo>
                    <a:pt x="34" y="32"/>
                  </a:moveTo>
                  <a:lnTo>
                    <a:pt x="25" y="31"/>
                  </a:lnTo>
                  <a:lnTo>
                    <a:pt x="17" y="30"/>
                  </a:lnTo>
                  <a:lnTo>
                    <a:pt x="11" y="27"/>
                  </a:lnTo>
                  <a:lnTo>
                    <a:pt x="7" y="25"/>
                  </a:lnTo>
                  <a:lnTo>
                    <a:pt x="7" y="17"/>
                  </a:lnTo>
                  <a:lnTo>
                    <a:pt x="12" y="19"/>
                  </a:lnTo>
                  <a:lnTo>
                    <a:pt x="19" y="21"/>
                  </a:lnTo>
                  <a:lnTo>
                    <a:pt x="27" y="22"/>
                  </a:lnTo>
                  <a:lnTo>
                    <a:pt x="35" y="22"/>
                  </a:lnTo>
                  <a:lnTo>
                    <a:pt x="42" y="22"/>
                  </a:lnTo>
                  <a:lnTo>
                    <a:pt x="49" y="21"/>
                  </a:lnTo>
                  <a:lnTo>
                    <a:pt x="55" y="19"/>
                  </a:lnTo>
                  <a:lnTo>
                    <a:pt x="61" y="18"/>
                  </a:lnTo>
                  <a:lnTo>
                    <a:pt x="65" y="16"/>
                  </a:lnTo>
                  <a:lnTo>
                    <a:pt x="69" y="14"/>
                  </a:lnTo>
                  <a:lnTo>
                    <a:pt x="70" y="11"/>
                  </a:lnTo>
                  <a:lnTo>
                    <a:pt x="71" y="9"/>
                  </a:lnTo>
                  <a:lnTo>
                    <a:pt x="70" y="7"/>
                  </a:lnTo>
                  <a:lnTo>
                    <a:pt x="69" y="4"/>
                  </a:lnTo>
                  <a:lnTo>
                    <a:pt x="65" y="2"/>
                  </a:lnTo>
                  <a:lnTo>
                    <a:pt x="61" y="0"/>
                  </a:lnTo>
                  <a:lnTo>
                    <a:pt x="62" y="1"/>
                  </a:lnTo>
                  <a:lnTo>
                    <a:pt x="62" y="2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1" y="8"/>
                  </a:lnTo>
                  <a:lnTo>
                    <a:pt x="54" y="11"/>
                  </a:lnTo>
                  <a:lnTo>
                    <a:pt x="45" y="12"/>
                  </a:lnTo>
                  <a:lnTo>
                    <a:pt x="33" y="14"/>
                  </a:lnTo>
                  <a:lnTo>
                    <a:pt x="16" y="12"/>
                  </a:lnTo>
                  <a:lnTo>
                    <a:pt x="8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3" y="3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3" y="33"/>
                  </a:lnTo>
                  <a:lnTo>
                    <a:pt x="7" y="36"/>
                  </a:lnTo>
                  <a:lnTo>
                    <a:pt x="11" y="38"/>
                  </a:lnTo>
                  <a:lnTo>
                    <a:pt x="16" y="39"/>
                  </a:lnTo>
                  <a:lnTo>
                    <a:pt x="23" y="40"/>
                  </a:lnTo>
                  <a:lnTo>
                    <a:pt x="29" y="41"/>
                  </a:lnTo>
                  <a:lnTo>
                    <a:pt x="37" y="41"/>
                  </a:lnTo>
                  <a:lnTo>
                    <a:pt x="44" y="41"/>
                  </a:lnTo>
                  <a:lnTo>
                    <a:pt x="50" y="40"/>
                  </a:lnTo>
                  <a:lnTo>
                    <a:pt x="56" y="39"/>
                  </a:lnTo>
                  <a:lnTo>
                    <a:pt x="62" y="38"/>
                  </a:lnTo>
                  <a:lnTo>
                    <a:pt x="67" y="36"/>
                  </a:lnTo>
                  <a:lnTo>
                    <a:pt x="70" y="33"/>
                  </a:lnTo>
                  <a:lnTo>
                    <a:pt x="71" y="31"/>
                  </a:lnTo>
                  <a:lnTo>
                    <a:pt x="72" y="27"/>
                  </a:lnTo>
                  <a:lnTo>
                    <a:pt x="71" y="26"/>
                  </a:lnTo>
                  <a:lnTo>
                    <a:pt x="70" y="26"/>
                  </a:lnTo>
                  <a:lnTo>
                    <a:pt x="67" y="27"/>
                  </a:lnTo>
                  <a:lnTo>
                    <a:pt x="62" y="29"/>
                  </a:lnTo>
                  <a:lnTo>
                    <a:pt x="57" y="30"/>
                  </a:lnTo>
                  <a:lnTo>
                    <a:pt x="50" y="31"/>
                  </a:lnTo>
                  <a:lnTo>
                    <a:pt x="42" y="32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4584700" y="4786313"/>
              <a:ext cx="55563" cy="33338"/>
            </a:xfrm>
            <a:custGeom>
              <a:avLst/>
              <a:gdLst/>
              <a:ahLst/>
              <a:cxnLst>
                <a:cxn ang="0">
                  <a:pos x="68" y="12"/>
                </a:cxn>
                <a:cxn ang="0">
                  <a:pos x="67" y="10"/>
                </a:cxn>
                <a:cxn ang="0">
                  <a:pos x="66" y="7"/>
                </a:cxn>
                <a:cxn ang="0">
                  <a:pos x="62" y="6"/>
                </a:cxn>
                <a:cxn ang="0">
                  <a:pos x="58" y="4"/>
                </a:cxn>
                <a:cxn ang="0">
                  <a:pos x="53" y="3"/>
                </a:cxn>
                <a:cxn ang="0">
                  <a:pos x="46" y="2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1" y="2"/>
                </a:cxn>
                <a:cxn ang="0">
                  <a:pos x="10" y="4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0" y="15"/>
                </a:cxn>
                <a:cxn ang="0">
                  <a:pos x="1" y="21"/>
                </a:cxn>
                <a:cxn ang="0">
                  <a:pos x="2" y="27"/>
                </a:cxn>
                <a:cxn ang="0">
                  <a:pos x="2" y="32"/>
                </a:cxn>
                <a:cxn ang="0">
                  <a:pos x="5" y="36"/>
                </a:cxn>
                <a:cxn ang="0">
                  <a:pos x="12" y="38"/>
                </a:cxn>
                <a:cxn ang="0">
                  <a:pos x="22" y="41"/>
                </a:cxn>
                <a:cxn ang="0">
                  <a:pos x="35" y="42"/>
                </a:cxn>
                <a:cxn ang="0">
                  <a:pos x="42" y="42"/>
                </a:cxn>
                <a:cxn ang="0">
                  <a:pos x="48" y="41"/>
                </a:cxn>
                <a:cxn ang="0">
                  <a:pos x="54" y="40"/>
                </a:cxn>
                <a:cxn ang="0">
                  <a:pos x="60" y="38"/>
                </a:cxn>
                <a:cxn ang="0">
                  <a:pos x="63" y="37"/>
                </a:cxn>
                <a:cxn ang="0">
                  <a:pos x="67" y="36"/>
                </a:cxn>
                <a:cxn ang="0">
                  <a:pos x="69" y="34"/>
                </a:cxn>
                <a:cxn ang="0">
                  <a:pos x="70" y="32"/>
                </a:cxn>
                <a:cxn ang="0">
                  <a:pos x="70" y="27"/>
                </a:cxn>
                <a:cxn ang="0">
                  <a:pos x="69" y="21"/>
                </a:cxn>
                <a:cxn ang="0">
                  <a:pos x="68" y="17"/>
                </a:cxn>
                <a:cxn ang="0">
                  <a:pos x="68" y="12"/>
                </a:cxn>
              </a:cxnLst>
              <a:rect l="0" t="0" r="r" b="b"/>
              <a:pathLst>
                <a:path w="70" h="42">
                  <a:moveTo>
                    <a:pt x="68" y="12"/>
                  </a:moveTo>
                  <a:lnTo>
                    <a:pt x="67" y="10"/>
                  </a:lnTo>
                  <a:lnTo>
                    <a:pt x="66" y="7"/>
                  </a:lnTo>
                  <a:lnTo>
                    <a:pt x="62" y="6"/>
                  </a:lnTo>
                  <a:lnTo>
                    <a:pt x="58" y="4"/>
                  </a:lnTo>
                  <a:lnTo>
                    <a:pt x="53" y="3"/>
                  </a:lnTo>
                  <a:lnTo>
                    <a:pt x="46" y="2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1" y="2"/>
                  </a:lnTo>
                  <a:lnTo>
                    <a:pt x="10" y="4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2" y="27"/>
                  </a:lnTo>
                  <a:lnTo>
                    <a:pt x="2" y="32"/>
                  </a:lnTo>
                  <a:lnTo>
                    <a:pt x="5" y="36"/>
                  </a:lnTo>
                  <a:lnTo>
                    <a:pt x="12" y="38"/>
                  </a:lnTo>
                  <a:lnTo>
                    <a:pt x="22" y="41"/>
                  </a:lnTo>
                  <a:lnTo>
                    <a:pt x="35" y="42"/>
                  </a:lnTo>
                  <a:lnTo>
                    <a:pt x="42" y="42"/>
                  </a:lnTo>
                  <a:lnTo>
                    <a:pt x="48" y="41"/>
                  </a:lnTo>
                  <a:lnTo>
                    <a:pt x="54" y="40"/>
                  </a:lnTo>
                  <a:lnTo>
                    <a:pt x="60" y="38"/>
                  </a:lnTo>
                  <a:lnTo>
                    <a:pt x="63" y="37"/>
                  </a:lnTo>
                  <a:lnTo>
                    <a:pt x="67" y="36"/>
                  </a:lnTo>
                  <a:lnTo>
                    <a:pt x="69" y="34"/>
                  </a:lnTo>
                  <a:lnTo>
                    <a:pt x="70" y="32"/>
                  </a:lnTo>
                  <a:lnTo>
                    <a:pt x="70" y="27"/>
                  </a:lnTo>
                  <a:lnTo>
                    <a:pt x="69" y="21"/>
                  </a:lnTo>
                  <a:lnTo>
                    <a:pt x="68" y="17"/>
                  </a:lnTo>
                  <a:lnTo>
                    <a:pt x="68" y="12"/>
                  </a:lnTo>
                  <a:close/>
                </a:path>
              </a:pathLst>
            </a:custGeom>
            <a:solidFill>
              <a:srgbClr val="FF47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4583113" y="4789488"/>
              <a:ext cx="57150" cy="33338"/>
            </a:xfrm>
            <a:custGeom>
              <a:avLst/>
              <a:gdLst/>
              <a:ahLst/>
              <a:cxnLst>
                <a:cxn ang="0">
                  <a:pos x="33" y="33"/>
                </a:cxn>
                <a:cxn ang="0">
                  <a:pos x="25" y="32"/>
                </a:cxn>
                <a:cxn ang="0">
                  <a:pos x="17" y="31"/>
                </a:cxn>
                <a:cxn ang="0">
                  <a:pos x="11" y="29"/>
                </a:cxn>
                <a:cxn ang="0">
                  <a:pos x="7" y="25"/>
                </a:cxn>
                <a:cxn ang="0">
                  <a:pos x="7" y="17"/>
                </a:cxn>
                <a:cxn ang="0">
                  <a:pos x="13" y="19"/>
                </a:cxn>
                <a:cxn ang="0">
                  <a:pos x="20" y="22"/>
                </a:cxn>
                <a:cxn ang="0">
                  <a:pos x="28" y="23"/>
                </a:cxn>
                <a:cxn ang="0">
                  <a:pos x="36" y="23"/>
                </a:cxn>
                <a:cxn ang="0">
                  <a:pos x="43" y="23"/>
                </a:cxn>
                <a:cxn ang="0">
                  <a:pos x="49" y="22"/>
                </a:cxn>
                <a:cxn ang="0">
                  <a:pos x="55" y="21"/>
                </a:cxn>
                <a:cxn ang="0">
                  <a:pos x="61" y="19"/>
                </a:cxn>
                <a:cxn ang="0">
                  <a:pos x="66" y="17"/>
                </a:cxn>
                <a:cxn ang="0">
                  <a:pos x="69" y="15"/>
                </a:cxn>
                <a:cxn ang="0">
                  <a:pos x="70" y="13"/>
                </a:cxn>
                <a:cxn ang="0">
                  <a:pos x="71" y="9"/>
                </a:cxn>
                <a:cxn ang="0">
                  <a:pos x="70" y="7"/>
                </a:cxn>
                <a:cxn ang="0">
                  <a:pos x="68" y="4"/>
                </a:cxn>
                <a:cxn ang="0">
                  <a:pos x="66" y="2"/>
                </a:cxn>
                <a:cxn ang="0">
                  <a:pos x="61" y="0"/>
                </a:cxn>
                <a:cxn ang="0">
                  <a:pos x="62" y="1"/>
                </a:cxn>
                <a:cxn ang="0">
                  <a:pos x="62" y="2"/>
                </a:cxn>
                <a:cxn ang="0">
                  <a:pos x="63" y="4"/>
                </a:cxn>
                <a:cxn ang="0">
                  <a:pos x="63" y="6"/>
                </a:cxn>
                <a:cxn ang="0">
                  <a:pos x="61" y="9"/>
                </a:cxn>
                <a:cxn ang="0">
                  <a:pos x="54" y="11"/>
                </a:cxn>
                <a:cxn ang="0">
                  <a:pos x="45" y="13"/>
                </a:cxn>
                <a:cxn ang="0">
                  <a:pos x="33" y="14"/>
                </a:cxn>
                <a:cxn ang="0">
                  <a:pos x="16" y="13"/>
                </a:cxn>
                <a:cxn ang="0">
                  <a:pos x="7" y="9"/>
                </a:cxn>
                <a:cxn ang="0">
                  <a:pos x="3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1" y="6"/>
                </a:cxn>
                <a:cxn ang="0">
                  <a:pos x="1" y="8"/>
                </a:cxn>
                <a:cxn ang="0">
                  <a:pos x="0" y="9"/>
                </a:cxn>
                <a:cxn ang="0">
                  <a:pos x="0" y="29"/>
                </a:cxn>
                <a:cxn ang="0">
                  <a:pos x="1" y="31"/>
                </a:cxn>
                <a:cxn ang="0">
                  <a:pos x="2" y="33"/>
                </a:cxn>
                <a:cxn ang="0">
                  <a:pos x="6" y="36"/>
                </a:cxn>
                <a:cxn ang="0">
                  <a:pos x="10" y="38"/>
                </a:cxn>
                <a:cxn ang="0">
                  <a:pos x="16" y="39"/>
                </a:cxn>
                <a:cxn ang="0">
                  <a:pos x="22" y="40"/>
                </a:cxn>
                <a:cxn ang="0">
                  <a:pos x="29" y="41"/>
                </a:cxn>
                <a:cxn ang="0">
                  <a:pos x="36" y="41"/>
                </a:cxn>
                <a:cxn ang="0">
                  <a:pos x="43" y="41"/>
                </a:cxn>
                <a:cxn ang="0">
                  <a:pos x="49" y="40"/>
                </a:cxn>
                <a:cxn ang="0">
                  <a:pos x="55" y="39"/>
                </a:cxn>
                <a:cxn ang="0">
                  <a:pos x="61" y="38"/>
                </a:cxn>
                <a:cxn ang="0">
                  <a:pos x="66" y="36"/>
                </a:cxn>
                <a:cxn ang="0">
                  <a:pos x="69" y="33"/>
                </a:cxn>
                <a:cxn ang="0">
                  <a:pos x="70" y="31"/>
                </a:cxn>
                <a:cxn ang="0">
                  <a:pos x="71" y="29"/>
                </a:cxn>
                <a:cxn ang="0">
                  <a:pos x="70" y="28"/>
                </a:cxn>
                <a:cxn ang="0">
                  <a:pos x="69" y="28"/>
                </a:cxn>
                <a:cxn ang="0">
                  <a:pos x="66" y="29"/>
                </a:cxn>
                <a:cxn ang="0">
                  <a:pos x="62" y="30"/>
                </a:cxn>
                <a:cxn ang="0">
                  <a:pos x="56" y="31"/>
                </a:cxn>
                <a:cxn ang="0">
                  <a:pos x="49" y="32"/>
                </a:cxn>
                <a:cxn ang="0">
                  <a:pos x="43" y="33"/>
                </a:cxn>
                <a:cxn ang="0">
                  <a:pos x="33" y="33"/>
                </a:cxn>
              </a:cxnLst>
              <a:rect l="0" t="0" r="r" b="b"/>
              <a:pathLst>
                <a:path w="71" h="41">
                  <a:moveTo>
                    <a:pt x="33" y="33"/>
                  </a:moveTo>
                  <a:lnTo>
                    <a:pt x="25" y="32"/>
                  </a:lnTo>
                  <a:lnTo>
                    <a:pt x="17" y="31"/>
                  </a:lnTo>
                  <a:lnTo>
                    <a:pt x="11" y="29"/>
                  </a:lnTo>
                  <a:lnTo>
                    <a:pt x="7" y="25"/>
                  </a:lnTo>
                  <a:lnTo>
                    <a:pt x="7" y="17"/>
                  </a:lnTo>
                  <a:lnTo>
                    <a:pt x="13" y="19"/>
                  </a:lnTo>
                  <a:lnTo>
                    <a:pt x="20" y="22"/>
                  </a:lnTo>
                  <a:lnTo>
                    <a:pt x="28" y="23"/>
                  </a:lnTo>
                  <a:lnTo>
                    <a:pt x="36" y="23"/>
                  </a:lnTo>
                  <a:lnTo>
                    <a:pt x="43" y="23"/>
                  </a:lnTo>
                  <a:lnTo>
                    <a:pt x="49" y="22"/>
                  </a:lnTo>
                  <a:lnTo>
                    <a:pt x="55" y="21"/>
                  </a:lnTo>
                  <a:lnTo>
                    <a:pt x="61" y="19"/>
                  </a:lnTo>
                  <a:lnTo>
                    <a:pt x="66" y="17"/>
                  </a:lnTo>
                  <a:lnTo>
                    <a:pt x="69" y="15"/>
                  </a:lnTo>
                  <a:lnTo>
                    <a:pt x="70" y="13"/>
                  </a:lnTo>
                  <a:lnTo>
                    <a:pt x="71" y="9"/>
                  </a:lnTo>
                  <a:lnTo>
                    <a:pt x="70" y="7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1" y="0"/>
                  </a:lnTo>
                  <a:lnTo>
                    <a:pt x="62" y="1"/>
                  </a:lnTo>
                  <a:lnTo>
                    <a:pt x="62" y="2"/>
                  </a:lnTo>
                  <a:lnTo>
                    <a:pt x="63" y="4"/>
                  </a:lnTo>
                  <a:lnTo>
                    <a:pt x="63" y="6"/>
                  </a:lnTo>
                  <a:lnTo>
                    <a:pt x="61" y="9"/>
                  </a:lnTo>
                  <a:lnTo>
                    <a:pt x="54" y="11"/>
                  </a:lnTo>
                  <a:lnTo>
                    <a:pt x="45" y="13"/>
                  </a:lnTo>
                  <a:lnTo>
                    <a:pt x="33" y="14"/>
                  </a:lnTo>
                  <a:lnTo>
                    <a:pt x="16" y="13"/>
                  </a:lnTo>
                  <a:lnTo>
                    <a:pt x="7" y="9"/>
                  </a:lnTo>
                  <a:lnTo>
                    <a:pt x="3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6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2" y="33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6" y="39"/>
                  </a:lnTo>
                  <a:lnTo>
                    <a:pt x="22" y="40"/>
                  </a:lnTo>
                  <a:lnTo>
                    <a:pt x="29" y="41"/>
                  </a:lnTo>
                  <a:lnTo>
                    <a:pt x="36" y="41"/>
                  </a:lnTo>
                  <a:lnTo>
                    <a:pt x="43" y="41"/>
                  </a:lnTo>
                  <a:lnTo>
                    <a:pt x="49" y="40"/>
                  </a:lnTo>
                  <a:lnTo>
                    <a:pt x="55" y="39"/>
                  </a:lnTo>
                  <a:lnTo>
                    <a:pt x="61" y="38"/>
                  </a:lnTo>
                  <a:lnTo>
                    <a:pt x="66" y="36"/>
                  </a:lnTo>
                  <a:lnTo>
                    <a:pt x="69" y="33"/>
                  </a:lnTo>
                  <a:lnTo>
                    <a:pt x="70" y="31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9" y="28"/>
                  </a:lnTo>
                  <a:lnTo>
                    <a:pt x="66" y="29"/>
                  </a:lnTo>
                  <a:lnTo>
                    <a:pt x="62" y="30"/>
                  </a:lnTo>
                  <a:lnTo>
                    <a:pt x="56" y="31"/>
                  </a:lnTo>
                  <a:lnTo>
                    <a:pt x="49" y="32"/>
                  </a:lnTo>
                  <a:lnTo>
                    <a:pt x="43" y="33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4333875" y="4746625"/>
              <a:ext cx="49213" cy="28575"/>
            </a:xfrm>
            <a:custGeom>
              <a:avLst/>
              <a:gdLst/>
              <a:ahLst/>
              <a:cxnLst>
                <a:cxn ang="0">
                  <a:pos x="61" y="10"/>
                </a:cxn>
                <a:cxn ang="0">
                  <a:pos x="59" y="6"/>
                </a:cxn>
                <a:cxn ang="0">
                  <a:pos x="52" y="3"/>
                </a:cxn>
                <a:cxn ang="0">
                  <a:pos x="43" y="1"/>
                </a:cxn>
                <a:cxn ang="0">
                  <a:pos x="30" y="0"/>
                </a:cxn>
                <a:cxn ang="0">
                  <a:pos x="19" y="1"/>
                </a:cxn>
                <a:cxn ang="0">
                  <a:pos x="10" y="2"/>
                </a:cxn>
                <a:cxn ang="0">
                  <a:pos x="3" y="6"/>
                </a:cxn>
                <a:cxn ang="0">
                  <a:pos x="0" y="9"/>
                </a:cxn>
                <a:cxn ang="0">
                  <a:pos x="0" y="14"/>
                </a:cxn>
                <a:cxn ang="0">
                  <a:pos x="2" y="18"/>
                </a:cxn>
                <a:cxn ang="0">
                  <a:pos x="3" y="23"/>
                </a:cxn>
                <a:cxn ang="0">
                  <a:pos x="3" y="26"/>
                </a:cxn>
                <a:cxn ang="0">
                  <a:pos x="5" y="31"/>
                </a:cxn>
                <a:cxn ang="0">
                  <a:pos x="11" y="33"/>
                </a:cxn>
                <a:cxn ang="0">
                  <a:pos x="21" y="35"/>
                </a:cxn>
                <a:cxn ang="0">
                  <a:pos x="33" y="37"/>
                </a:cxn>
                <a:cxn ang="0">
                  <a:pos x="44" y="35"/>
                </a:cxn>
                <a:cxn ang="0">
                  <a:pos x="55" y="34"/>
                </a:cxn>
                <a:cxn ang="0">
                  <a:pos x="61" y="31"/>
                </a:cxn>
                <a:cxn ang="0">
                  <a:pos x="64" y="27"/>
                </a:cxn>
                <a:cxn ang="0">
                  <a:pos x="64" y="23"/>
                </a:cxn>
                <a:cxn ang="0">
                  <a:pos x="63" y="18"/>
                </a:cxn>
                <a:cxn ang="0">
                  <a:pos x="61" y="14"/>
                </a:cxn>
                <a:cxn ang="0">
                  <a:pos x="61" y="10"/>
                </a:cxn>
              </a:cxnLst>
              <a:rect l="0" t="0" r="r" b="b"/>
              <a:pathLst>
                <a:path w="64" h="37">
                  <a:moveTo>
                    <a:pt x="61" y="10"/>
                  </a:moveTo>
                  <a:lnTo>
                    <a:pt x="59" y="6"/>
                  </a:lnTo>
                  <a:lnTo>
                    <a:pt x="52" y="3"/>
                  </a:lnTo>
                  <a:lnTo>
                    <a:pt x="43" y="1"/>
                  </a:lnTo>
                  <a:lnTo>
                    <a:pt x="30" y="0"/>
                  </a:lnTo>
                  <a:lnTo>
                    <a:pt x="19" y="1"/>
                  </a:lnTo>
                  <a:lnTo>
                    <a:pt x="10" y="2"/>
                  </a:lnTo>
                  <a:lnTo>
                    <a:pt x="3" y="6"/>
                  </a:lnTo>
                  <a:lnTo>
                    <a:pt x="0" y="9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5" y="31"/>
                  </a:lnTo>
                  <a:lnTo>
                    <a:pt x="11" y="33"/>
                  </a:lnTo>
                  <a:lnTo>
                    <a:pt x="21" y="35"/>
                  </a:lnTo>
                  <a:lnTo>
                    <a:pt x="33" y="37"/>
                  </a:lnTo>
                  <a:lnTo>
                    <a:pt x="44" y="35"/>
                  </a:lnTo>
                  <a:lnTo>
                    <a:pt x="55" y="34"/>
                  </a:lnTo>
                  <a:lnTo>
                    <a:pt x="61" y="31"/>
                  </a:lnTo>
                  <a:lnTo>
                    <a:pt x="64" y="27"/>
                  </a:lnTo>
                  <a:lnTo>
                    <a:pt x="64" y="23"/>
                  </a:lnTo>
                  <a:lnTo>
                    <a:pt x="63" y="18"/>
                  </a:lnTo>
                  <a:lnTo>
                    <a:pt x="61" y="14"/>
                  </a:lnTo>
                  <a:lnTo>
                    <a:pt x="61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4332288" y="4749800"/>
              <a:ext cx="52388" cy="28575"/>
            </a:xfrm>
            <a:custGeom>
              <a:avLst/>
              <a:gdLst/>
              <a:ahLst/>
              <a:cxnLst>
                <a:cxn ang="0">
                  <a:pos x="31" y="29"/>
                </a:cxn>
                <a:cxn ang="0">
                  <a:pos x="23" y="28"/>
                </a:cxn>
                <a:cxn ang="0">
                  <a:pos x="16" y="27"/>
                </a:cxn>
                <a:cxn ang="0">
                  <a:pos x="11" y="24"/>
                </a:cxn>
                <a:cxn ang="0">
                  <a:pos x="7" y="22"/>
                </a:cxn>
                <a:cxn ang="0">
                  <a:pos x="7" y="15"/>
                </a:cxn>
                <a:cxn ang="0">
                  <a:pos x="12" y="16"/>
                </a:cxn>
                <a:cxn ang="0">
                  <a:pos x="19" y="19"/>
                </a:cxn>
                <a:cxn ang="0">
                  <a:pos x="24" y="20"/>
                </a:cxn>
                <a:cxn ang="0">
                  <a:pos x="33" y="20"/>
                </a:cxn>
                <a:cxn ang="0">
                  <a:pos x="45" y="19"/>
                </a:cxn>
                <a:cxn ang="0">
                  <a:pos x="56" y="16"/>
                </a:cxn>
                <a:cxn ang="0">
                  <a:pos x="62" y="13"/>
                </a:cxn>
                <a:cxn ang="0">
                  <a:pos x="65" y="8"/>
                </a:cxn>
                <a:cxn ang="0">
                  <a:pos x="64" y="6"/>
                </a:cxn>
                <a:cxn ang="0">
                  <a:pos x="62" y="4"/>
                </a:cxn>
                <a:cxn ang="0">
                  <a:pos x="59" y="1"/>
                </a:cxn>
                <a:cxn ang="0">
                  <a:pos x="56" y="0"/>
                </a:cxn>
                <a:cxn ang="0">
                  <a:pos x="57" y="0"/>
                </a:cxn>
                <a:cxn ang="0">
                  <a:pos x="57" y="1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4" y="7"/>
                </a:cxn>
                <a:cxn ang="0">
                  <a:pos x="49" y="9"/>
                </a:cxn>
                <a:cxn ang="0">
                  <a:pos x="41" y="12"/>
                </a:cxn>
                <a:cxn ang="0">
                  <a:pos x="30" y="12"/>
                </a:cxn>
                <a:cxn ang="0">
                  <a:pos x="15" y="12"/>
                </a:cxn>
                <a:cxn ang="0">
                  <a:pos x="7" y="8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1" y="6"/>
                </a:cxn>
                <a:cxn ang="0">
                  <a:pos x="0" y="7"/>
                </a:cxn>
                <a:cxn ang="0">
                  <a:pos x="0" y="26"/>
                </a:cxn>
                <a:cxn ang="0">
                  <a:pos x="3" y="30"/>
                </a:cxn>
                <a:cxn ang="0">
                  <a:pos x="9" y="34"/>
                </a:cxn>
                <a:cxn ang="0">
                  <a:pos x="20" y="36"/>
                </a:cxn>
                <a:cxn ang="0">
                  <a:pos x="33" y="37"/>
                </a:cxn>
                <a:cxn ang="0">
                  <a:pos x="45" y="36"/>
                </a:cxn>
                <a:cxn ang="0">
                  <a:pos x="57" y="34"/>
                </a:cxn>
                <a:cxn ang="0">
                  <a:pos x="64" y="29"/>
                </a:cxn>
                <a:cxn ang="0">
                  <a:pos x="66" y="24"/>
                </a:cxn>
                <a:cxn ang="0">
                  <a:pos x="65" y="24"/>
                </a:cxn>
                <a:cxn ang="0">
                  <a:pos x="64" y="24"/>
                </a:cxn>
                <a:cxn ang="0">
                  <a:pos x="61" y="26"/>
                </a:cxn>
                <a:cxn ang="0">
                  <a:pos x="57" y="27"/>
                </a:cxn>
                <a:cxn ang="0">
                  <a:pos x="52" y="28"/>
                </a:cxn>
                <a:cxn ang="0">
                  <a:pos x="46" y="29"/>
                </a:cxn>
                <a:cxn ang="0">
                  <a:pos x="39" y="29"/>
                </a:cxn>
                <a:cxn ang="0">
                  <a:pos x="31" y="29"/>
                </a:cxn>
              </a:cxnLst>
              <a:rect l="0" t="0" r="r" b="b"/>
              <a:pathLst>
                <a:path w="66" h="37">
                  <a:moveTo>
                    <a:pt x="31" y="29"/>
                  </a:moveTo>
                  <a:lnTo>
                    <a:pt x="23" y="28"/>
                  </a:lnTo>
                  <a:lnTo>
                    <a:pt x="16" y="27"/>
                  </a:lnTo>
                  <a:lnTo>
                    <a:pt x="11" y="24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12" y="16"/>
                  </a:lnTo>
                  <a:lnTo>
                    <a:pt x="19" y="19"/>
                  </a:lnTo>
                  <a:lnTo>
                    <a:pt x="24" y="20"/>
                  </a:lnTo>
                  <a:lnTo>
                    <a:pt x="33" y="20"/>
                  </a:lnTo>
                  <a:lnTo>
                    <a:pt x="45" y="19"/>
                  </a:lnTo>
                  <a:lnTo>
                    <a:pt x="56" y="16"/>
                  </a:lnTo>
                  <a:lnTo>
                    <a:pt x="62" y="13"/>
                  </a:lnTo>
                  <a:lnTo>
                    <a:pt x="65" y="8"/>
                  </a:lnTo>
                  <a:lnTo>
                    <a:pt x="64" y="6"/>
                  </a:lnTo>
                  <a:lnTo>
                    <a:pt x="62" y="4"/>
                  </a:lnTo>
                  <a:lnTo>
                    <a:pt x="59" y="1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7" y="1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4" y="7"/>
                  </a:lnTo>
                  <a:lnTo>
                    <a:pt x="49" y="9"/>
                  </a:lnTo>
                  <a:lnTo>
                    <a:pt x="41" y="12"/>
                  </a:lnTo>
                  <a:lnTo>
                    <a:pt x="30" y="12"/>
                  </a:lnTo>
                  <a:lnTo>
                    <a:pt x="15" y="12"/>
                  </a:lnTo>
                  <a:lnTo>
                    <a:pt x="7" y="8"/>
                  </a:lnTo>
                  <a:lnTo>
                    <a:pt x="4" y="5"/>
                  </a:lnTo>
                  <a:lnTo>
                    <a:pt x="4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26"/>
                  </a:lnTo>
                  <a:lnTo>
                    <a:pt x="3" y="30"/>
                  </a:lnTo>
                  <a:lnTo>
                    <a:pt x="9" y="34"/>
                  </a:lnTo>
                  <a:lnTo>
                    <a:pt x="20" y="36"/>
                  </a:lnTo>
                  <a:lnTo>
                    <a:pt x="33" y="37"/>
                  </a:lnTo>
                  <a:lnTo>
                    <a:pt x="45" y="36"/>
                  </a:lnTo>
                  <a:lnTo>
                    <a:pt x="57" y="34"/>
                  </a:lnTo>
                  <a:lnTo>
                    <a:pt x="64" y="29"/>
                  </a:lnTo>
                  <a:lnTo>
                    <a:pt x="66" y="24"/>
                  </a:lnTo>
                  <a:lnTo>
                    <a:pt x="65" y="24"/>
                  </a:lnTo>
                  <a:lnTo>
                    <a:pt x="64" y="24"/>
                  </a:lnTo>
                  <a:lnTo>
                    <a:pt x="61" y="26"/>
                  </a:lnTo>
                  <a:lnTo>
                    <a:pt x="57" y="27"/>
                  </a:lnTo>
                  <a:lnTo>
                    <a:pt x="52" y="28"/>
                  </a:lnTo>
                  <a:lnTo>
                    <a:pt x="46" y="29"/>
                  </a:lnTo>
                  <a:lnTo>
                    <a:pt x="39" y="29"/>
                  </a:lnTo>
                  <a:lnTo>
                    <a:pt x="31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4641850" y="4762500"/>
              <a:ext cx="49213" cy="30163"/>
            </a:xfrm>
            <a:custGeom>
              <a:avLst/>
              <a:gdLst/>
              <a:ahLst/>
              <a:cxnLst>
                <a:cxn ang="0">
                  <a:pos x="61" y="12"/>
                </a:cxn>
                <a:cxn ang="0">
                  <a:pos x="58" y="7"/>
                </a:cxn>
                <a:cxn ang="0">
                  <a:pos x="52" y="4"/>
                </a:cxn>
                <a:cxn ang="0">
                  <a:pos x="41" y="2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8" y="4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1" y="19"/>
                </a:cxn>
                <a:cxn ang="0">
                  <a:pos x="1" y="25"/>
                </a:cxn>
                <a:cxn ang="0">
                  <a:pos x="1" y="28"/>
                </a:cxn>
                <a:cxn ang="0">
                  <a:pos x="3" y="33"/>
                </a:cxn>
                <a:cxn ang="0">
                  <a:pos x="10" y="35"/>
                </a:cxn>
                <a:cxn ang="0">
                  <a:pos x="19" y="37"/>
                </a:cxn>
                <a:cxn ang="0">
                  <a:pos x="31" y="38"/>
                </a:cxn>
                <a:cxn ang="0">
                  <a:pos x="42" y="37"/>
                </a:cxn>
                <a:cxn ang="0">
                  <a:pos x="53" y="35"/>
                </a:cxn>
                <a:cxn ang="0">
                  <a:pos x="60" y="33"/>
                </a:cxn>
                <a:cxn ang="0">
                  <a:pos x="62" y="29"/>
                </a:cxn>
                <a:cxn ang="0">
                  <a:pos x="62" y="25"/>
                </a:cxn>
                <a:cxn ang="0">
                  <a:pos x="62" y="20"/>
                </a:cxn>
                <a:cxn ang="0">
                  <a:pos x="61" y="15"/>
                </a:cxn>
                <a:cxn ang="0">
                  <a:pos x="61" y="12"/>
                </a:cxn>
              </a:cxnLst>
              <a:rect l="0" t="0" r="r" b="b"/>
              <a:pathLst>
                <a:path w="62" h="38">
                  <a:moveTo>
                    <a:pt x="61" y="12"/>
                  </a:moveTo>
                  <a:lnTo>
                    <a:pt x="58" y="7"/>
                  </a:lnTo>
                  <a:lnTo>
                    <a:pt x="52" y="4"/>
                  </a:lnTo>
                  <a:lnTo>
                    <a:pt x="41" y="2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4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1" y="19"/>
                  </a:lnTo>
                  <a:lnTo>
                    <a:pt x="1" y="25"/>
                  </a:lnTo>
                  <a:lnTo>
                    <a:pt x="1" y="28"/>
                  </a:lnTo>
                  <a:lnTo>
                    <a:pt x="3" y="33"/>
                  </a:lnTo>
                  <a:lnTo>
                    <a:pt x="10" y="35"/>
                  </a:lnTo>
                  <a:lnTo>
                    <a:pt x="19" y="37"/>
                  </a:lnTo>
                  <a:lnTo>
                    <a:pt x="31" y="38"/>
                  </a:lnTo>
                  <a:lnTo>
                    <a:pt x="42" y="37"/>
                  </a:lnTo>
                  <a:lnTo>
                    <a:pt x="53" y="35"/>
                  </a:lnTo>
                  <a:lnTo>
                    <a:pt x="60" y="33"/>
                  </a:lnTo>
                  <a:lnTo>
                    <a:pt x="62" y="29"/>
                  </a:lnTo>
                  <a:lnTo>
                    <a:pt x="62" y="25"/>
                  </a:lnTo>
                  <a:lnTo>
                    <a:pt x="62" y="20"/>
                  </a:lnTo>
                  <a:lnTo>
                    <a:pt x="61" y="15"/>
                  </a:lnTo>
                  <a:lnTo>
                    <a:pt x="61" y="12"/>
                  </a:lnTo>
                  <a:close/>
                </a:path>
              </a:pathLst>
            </a:custGeom>
            <a:solidFill>
              <a:srgbClr val="FF47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4640263" y="4765675"/>
              <a:ext cx="52388" cy="28575"/>
            </a:xfrm>
            <a:custGeom>
              <a:avLst/>
              <a:gdLst/>
              <a:ahLst/>
              <a:cxnLst>
                <a:cxn ang="0">
                  <a:pos x="29" y="30"/>
                </a:cxn>
                <a:cxn ang="0">
                  <a:pos x="21" y="29"/>
                </a:cxn>
                <a:cxn ang="0">
                  <a:pos x="16" y="28"/>
                </a:cxn>
                <a:cxn ang="0">
                  <a:pos x="10" y="25"/>
                </a:cxn>
                <a:cxn ang="0">
                  <a:pos x="5" y="23"/>
                </a:cxn>
                <a:cxn ang="0">
                  <a:pos x="5" y="16"/>
                </a:cxn>
                <a:cxn ang="0">
                  <a:pos x="10" y="17"/>
                </a:cxn>
                <a:cxn ang="0">
                  <a:pos x="17" y="20"/>
                </a:cxn>
                <a:cxn ang="0">
                  <a:pos x="23" y="21"/>
                </a:cxn>
                <a:cxn ang="0">
                  <a:pos x="31" y="21"/>
                </a:cxn>
                <a:cxn ang="0">
                  <a:pos x="43" y="20"/>
                </a:cxn>
                <a:cxn ang="0">
                  <a:pos x="54" y="17"/>
                </a:cxn>
                <a:cxn ang="0">
                  <a:pos x="61" y="14"/>
                </a:cxn>
                <a:cxn ang="0">
                  <a:pos x="63" y="9"/>
                </a:cxn>
                <a:cxn ang="0">
                  <a:pos x="62" y="7"/>
                </a:cxn>
                <a:cxn ang="0">
                  <a:pos x="61" y="5"/>
                </a:cxn>
                <a:cxn ang="0">
                  <a:pos x="57" y="2"/>
                </a:cxn>
                <a:cxn ang="0">
                  <a:pos x="54" y="0"/>
                </a:cxn>
                <a:cxn ang="0">
                  <a:pos x="55" y="1"/>
                </a:cxn>
                <a:cxn ang="0">
                  <a:pos x="55" y="2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4" y="8"/>
                </a:cxn>
                <a:cxn ang="0">
                  <a:pos x="48" y="10"/>
                </a:cxn>
                <a:cxn ang="0">
                  <a:pos x="40" y="13"/>
                </a:cxn>
                <a:cxn ang="0">
                  <a:pos x="29" y="13"/>
                </a:cxn>
                <a:cxn ang="0">
                  <a:pos x="13" y="11"/>
                </a:cxn>
                <a:cxn ang="0">
                  <a:pos x="6" y="8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25"/>
                </a:cxn>
                <a:cxn ang="0">
                  <a:pos x="2" y="30"/>
                </a:cxn>
                <a:cxn ang="0">
                  <a:pos x="9" y="33"/>
                </a:cxn>
                <a:cxn ang="0">
                  <a:pos x="19" y="36"/>
                </a:cxn>
                <a:cxn ang="0">
                  <a:pos x="32" y="37"/>
                </a:cxn>
                <a:cxn ang="0">
                  <a:pos x="44" y="36"/>
                </a:cxn>
                <a:cxn ang="0">
                  <a:pos x="55" y="33"/>
                </a:cxn>
                <a:cxn ang="0">
                  <a:pos x="62" y="30"/>
                </a:cxn>
                <a:cxn ang="0">
                  <a:pos x="64" y="25"/>
                </a:cxn>
                <a:cxn ang="0">
                  <a:pos x="64" y="24"/>
                </a:cxn>
                <a:cxn ang="0">
                  <a:pos x="62" y="24"/>
                </a:cxn>
                <a:cxn ang="0">
                  <a:pos x="59" y="25"/>
                </a:cxn>
                <a:cxn ang="0">
                  <a:pos x="56" y="26"/>
                </a:cxn>
                <a:cxn ang="0">
                  <a:pos x="50" y="28"/>
                </a:cxn>
                <a:cxn ang="0">
                  <a:pos x="44" y="29"/>
                </a:cxn>
                <a:cxn ang="0">
                  <a:pos x="38" y="30"/>
                </a:cxn>
                <a:cxn ang="0">
                  <a:pos x="29" y="30"/>
                </a:cxn>
              </a:cxnLst>
              <a:rect l="0" t="0" r="r" b="b"/>
              <a:pathLst>
                <a:path w="64" h="37">
                  <a:moveTo>
                    <a:pt x="29" y="30"/>
                  </a:moveTo>
                  <a:lnTo>
                    <a:pt x="21" y="29"/>
                  </a:lnTo>
                  <a:lnTo>
                    <a:pt x="16" y="28"/>
                  </a:lnTo>
                  <a:lnTo>
                    <a:pt x="10" y="25"/>
                  </a:lnTo>
                  <a:lnTo>
                    <a:pt x="5" y="23"/>
                  </a:lnTo>
                  <a:lnTo>
                    <a:pt x="5" y="16"/>
                  </a:lnTo>
                  <a:lnTo>
                    <a:pt x="10" y="17"/>
                  </a:lnTo>
                  <a:lnTo>
                    <a:pt x="17" y="20"/>
                  </a:lnTo>
                  <a:lnTo>
                    <a:pt x="23" y="21"/>
                  </a:lnTo>
                  <a:lnTo>
                    <a:pt x="31" y="21"/>
                  </a:lnTo>
                  <a:lnTo>
                    <a:pt x="43" y="20"/>
                  </a:lnTo>
                  <a:lnTo>
                    <a:pt x="54" y="17"/>
                  </a:lnTo>
                  <a:lnTo>
                    <a:pt x="61" y="14"/>
                  </a:lnTo>
                  <a:lnTo>
                    <a:pt x="63" y="9"/>
                  </a:lnTo>
                  <a:lnTo>
                    <a:pt x="62" y="7"/>
                  </a:lnTo>
                  <a:lnTo>
                    <a:pt x="61" y="5"/>
                  </a:lnTo>
                  <a:lnTo>
                    <a:pt x="57" y="2"/>
                  </a:lnTo>
                  <a:lnTo>
                    <a:pt x="54" y="0"/>
                  </a:lnTo>
                  <a:lnTo>
                    <a:pt x="55" y="1"/>
                  </a:lnTo>
                  <a:lnTo>
                    <a:pt x="55" y="2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4" y="8"/>
                  </a:lnTo>
                  <a:lnTo>
                    <a:pt x="48" y="10"/>
                  </a:lnTo>
                  <a:lnTo>
                    <a:pt x="40" y="13"/>
                  </a:lnTo>
                  <a:lnTo>
                    <a:pt x="29" y="13"/>
                  </a:lnTo>
                  <a:lnTo>
                    <a:pt x="13" y="11"/>
                  </a:lnTo>
                  <a:lnTo>
                    <a:pt x="6" y="8"/>
                  </a:lnTo>
                  <a:lnTo>
                    <a:pt x="3" y="5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25"/>
                  </a:lnTo>
                  <a:lnTo>
                    <a:pt x="2" y="30"/>
                  </a:lnTo>
                  <a:lnTo>
                    <a:pt x="9" y="33"/>
                  </a:lnTo>
                  <a:lnTo>
                    <a:pt x="19" y="36"/>
                  </a:lnTo>
                  <a:lnTo>
                    <a:pt x="32" y="37"/>
                  </a:lnTo>
                  <a:lnTo>
                    <a:pt x="44" y="36"/>
                  </a:lnTo>
                  <a:lnTo>
                    <a:pt x="55" y="33"/>
                  </a:lnTo>
                  <a:lnTo>
                    <a:pt x="62" y="30"/>
                  </a:lnTo>
                  <a:lnTo>
                    <a:pt x="64" y="25"/>
                  </a:lnTo>
                  <a:lnTo>
                    <a:pt x="64" y="24"/>
                  </a:lnTo>
                  <a:lnTo>
                    <a:pt x="62" y="24"/>
                  </a:lnTo>
                  <a:lnTo>
                    <a:pt x="59" y="25"/>
                  </a:lnTo>
                  <a:lnTo>
                    <a:pt x="56" y="26"/>
                  </a:lnTo>
                  <a:lnTo>
                    <a:pt x="50" y="28"/>
                  </a:lnTo>
                  <a:lnTo>
                    <a:pt x="44" y="29"/>
                  </a:lnTo>
                  <a:lnTo>
                    <a:pt x="38" y="3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4573588" y="4743450"/>
              <a:ext cx="49213" cy="30163"/>
            </a:xfrm>
            <a:custGeom>
              <a:avLst/>
              <a:gdLst/>
              <a:ahLst/>
              <a:cxnLst>
                <a:cxn ang="0">
                  <a:pos x="61" y="11"/>
                </a:cxn>
                <a:cxn ang="0">
                  <a:pos x="59" y="6"/>
                </a:cxn>
                <a:cxn ang="0">
                  <a:pos x="52" y="4"/>
                </a:cxn>
                <a:cxn ang="0">
                  <a:pos x="42" y="1"/>
                </a:cxn>
                <a:cxn ang="0">
                  <a:pos x="30" y="0"/>
                </a:cxn>
                <a:cxn ang="0">
                  <a:pos x="19" y="1"/>
                </a:cxn>
                <a:cxn ang="0">
                  <a:pos x="8" y="3"/>
                </a:cxn>
                <a:cxn ang="0">
                  <a:pos x="3" y="6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1" y="19"/>
                </a:cxn>
                <a:cxn ang="0">
                  <a:pos x="1" y="23"/>
                </a:cxn>
                <a:cxn ang="0">
                  <a:pos x="1" y="27"/>
                </a:cxn>
                <a:cxn ang="0">
                  <a:pos x="4" y="31"/>
                </a:cxn>
                <a:cxn ang="0">
                  <a:pos x="11" y="34"/>
                </a:cxn>
                <a:cxn ang="0">
                  <a:pos x="20" y="36"/>
                </a:cxn>
                <a:cxn ang="0">
                  <a:pos x="31" y="37"/>
                </a:cxn>
                <a:cxn ang="0">
                  <a:pos x="43" y="36"/>
                </a:cxn>
                <a:cxn ang="0">
                  <a:pos x="53" y="35"/>
                </a:cxn>
                <a:cxn ang="0">
                  <a:pos x="60" y="31"/>
                </a:cxn>
                <a:cxn ang="0">
                  <a:pos x="62" y="28"/>
                </a:cxn>
                <a:cxn ang="0">
                  <a:pos x="62" y="23"/>
                </a:cxn>
                <a:cxn ang="0">
                  <a:pos x="62" y="19"/>
                </a:cxn>
                <a:cxn ang="0">
                  <a:pos x="61" y="14"/>
                </a:cxn>
                <a:cxn ang="0">
                  <a:pos x="61" y="11"/>
                </a:cxn>
              </a:cxnLst>
              <a:rect l="0" t="0" r="r" b="b"/>
              <a:pathLst>
                <a:path w="62" h="37">
                  <a:moveTo>
                    <a:pt x="61" y="11"/>
                  </a:moveTo>
                  <a:lnTo>
                    <a:pt x="59" y="6"/>
                  </a:lnTo>
                  <a:lnTo>
                    <a:pt x="52" y="4"/>
                  </a:lnTo>
                  <a:lnTo>
                    <a:pt x="42" y="1"/>
                  </a:lnTo>
                  <a:lnTo>
                    <a:pt x="30" y="0"/>
                  </a:lnTo>
                  <a:lnTo>
                    <a:pt x="19" y="1"/>
                  </a:lnTo>
                  <a:lnTo>
                    <a:pt x="8" y="3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4" y="31"/>
                  </a:lnTo>
                  <a:lnTo>
                    <a:pt x="11" y="34"/>
                  </a:lnTo>
                  <a:lnTo>
                    <a:pt x="20" y="36"/>
                  </a:lnTo>
                  <a:lnTo>
                    <a:pt x="31" y="37"/>
                  </a:lnTo>
                  <a:lnTo>
                    <a:pt x="43" y="36"/>
                  </a:lnTo>
                  <a:lnTo>
                    <a:pt x="53" y="35"/>
                  </a:lnTo>
                  <a:lnTo>
                    <a:pt x="60" y="31"/>
                  </a:lnTo>
                  <a:lnTo>
                    <a:pt x="62" y="28"/>
                  </a:lnTo>
                  <a:lnTo>
                    <a:pt x="62" y="23"/>
                  </a:lnTo>
                  <a:lnTo>
                    <a:pt x="62" y="19"/>
                  </a:lnTo>
                  <a:lnTo>
                    <a:pt x="61" y="14"/>
                  </a:lnTo>
                  <a:lnTo>
                    <a:pt x="61" y="11"/>
                  </a:lnTo>
                  <a:close/>
                </a:path>
              </a:pathLst>
            </a:custGeom>
            <a:solidFill>
              <a:srgbClr val="FF47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4572000" y="4746625"/>
              <a:ext cx="50800" cy="28575"/>
            </a:xfrm>
            <a:custGeom>
              <a:avLst/>
              <a:gdLst/>
              <a:ahLst/>
              <a:cxnLst>
                <a:cxn ang="0">
                  <a:pos x="30" y="29"/>
                </a:cxn>
                <a:cxn ang="0">
                  <a:pos x="22" y="27"/>
                </a:cxn>
                <a:cxn ang="0">
                  <a:pos x="15" y="26"/>
                </a:cxn>
                <a:cxn ang="0">
                  <a:pos x="9" y="24"/>
                </a:cxn>
                <a:cxn ang="0">
                  <a:pos x="6" y="22"/>
                </a:cxn>
                <a:cxn ang="0">
                  <a:pos x="6" y="15"/>
                </a:cxn>
                <a:cxn ang="0">
                  <a:pos x="10" y="16"/>
                </a:cxn>
                <a:cxn ang="0">
                  <a:pos x="17" y="18"/>
                </a:cxn>
                <a:cxn ang="0">
                  <a:pos x="23" y="19"/>
                </a:cxn>
                <a:cxn ang="0">
                  <a:pos x="31" y="19"/>
                </a:cxn>
                <a:cxn ang="0">
                  <a:pos x="44" y="18"/>
                </a:cxn>
                <a:cxn ang="0">
                  <a:pos x="54" y="16"/>
                </a:cxn>
                <a:cxn ang="0">
                  <a:pos x="61" y="12"/>
                </a:cxn>
                <a:cxn ang="0">
                  <a:pos x="63" y="8"/>
                </a:cxn>
                <a:cxn ang="0">
                  <a:pos x="62" y="6"/>
                </a:cxn>
                <a:cxn ang="0">
                  <a:pos x="61" y="3"/>
                </a:cxn>
                <a:cxn ang="0">
                  <a:pos x="58" y="2"/>
                </a:cxn>
                <a:cxn ang="0">
                  <a:pos x="54" y="0"/>
                </a:cxn>
                <a:cxn ang="0">
                  <a:pos x="55" y="0"/>
                </a:cxn>
                <a:cxn ang="0">
                  <a:pos x="55" y="1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4" y="7"/>
                </a:cxn>
                <a:cxn ang="0">
                  <a:pos x="48" y="9"/>
                </a:cxn>
                <a:cxn ang="0">
                  <a:pos x="40" y="11"/>
                </a:cxn>
                <a:cxn ang="0">
                  <a:pos x="30" y="11"/>
                </a:cxn>
                <a:cxn ang="0">
                  <a:pos x="14" y="11"/>
                </a:cxn>
                <a:cxn ang="0">
                  <a:pos x="7" y="8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25"/>
                </a:cxn>
                <a:cxn ang="0">
                  <a:pos x="2" y="30"/>
                </a:cxn>
                <a:cxn ang="0">
                  <a:pos x="9" y="33"/>
                </a:cxn>
                <a:cxn ang="0">
                  <a:pos x="20" y="35"/>
                </a:cxn>
                <a:cxn ang="0">
                  <a:pos x="32" y="37"/>
                </a:cxn>
                <a:cxn ang="0">
                  <a:pos x="45" y="35"/>
                </a:cxn>
                <a:cxn ang="0">
                  <a:pos x="55" y="33"/>
                </a:cxn>
                <a:cxn ang="0">
                  <a:pos x="62" y="29"/>
                </a:cxn>
                <a:cxn ang="0">
                  <a:pos x="65" y="24"/>
                </a:cxn>
                <a:cxn ang="0">
                  <a:pos x="65" y="24"/>
                </a:cxn>
                <a:cxn ang="0">
                  <a:pos x="62" y="24"/>
                </a:cxn>
                <a:cxn ang="0">
                  <a:pos x="60" y="25"/>
                </a:cxn>
                <a:cxn ang="0">
                  <a:pos x="57" y="26"/>
                </a:cxn>
                <a:cxn ang="0">
                  <a:pos x="51" y="27"/>
                </a:cxn>
                <a:cxn ang="0">
                  <a:pos x="45" y="29"/>
                </a:cxn>
                <a:cxn ang="0">
                  <a:pos x="38" y="29"/>
                </a:cxn>
                <a:cxn ang="0">
                  <a:pos x="30" y="29"/>
                </a:cxn>
              </a:cxnLst>
              <a:rect l="0" t="0" r="r" b="b"/>
              <a:pathLst>
                <a:path w="65" h="37">
                  <a:moveTo>
                    <a:pt x="30" y="29"/>
                  </a:moveTo>
                  <a:lnTo>
                    <a:pt x="22" y="27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6" y="22"/>
                  </a:lnTo>
                  <a:lnTo>
                    <a:pt x="6" y="15"/>
                  </a:lnTo>
                  <a:lnTo>
                    <a:pt x="10" y="16"/>
                  </a:lnTo>
                  <a:lnTo>
                    <a:pt x="17" y="18"/>
                  </a:lnTo>
                  <a:lnTo>
                    <a:pt x="23" y="19"/>
                  </a:lnTo>
                  <a:lnTo>
                    <a:pt x="31" y="19"/>
                  </a:lnTo>
                  <a:lnTo>
                    <a:pt x="44" y="18"/>
                  </a:lnTo>
                  <a:lnTo>
                    <a:pt x="54" y="16"/>
                  </a:lnTo>
                  <a:lnTo>
                    <a:pt x="61" y="12"/>
                  </a:lnTo>
                  <a:lnTo>
                    <a:pt x="63" y="8"/>
                  </a:lnTo>
                  <a:lnTo>
                    <a:pt x="62" y="6"/>
                  </a:lnTo>
                  <a:lnTo>
                    <a:pt x="61" y="3"/>
                  </a:lnTo>
                  <a:lnTo>
                    <a:pt x="58" y="2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5" y="1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4" y="7"/>
                  </a:lnTo>
                  <a:lnTo>
                    <a:pt x="48" y="9"/>
                  </a:lnTo>
                  <a:lnTo>
                    <a:pt x="40" y="11"/>
                  </a:lnTo>
                  <a:lnTo>
                    <a:pt x="30" y="11"/>
                  </a:lnTo>
                  <a:lnTo>
                    <a:pt x="14" y="11"/>
                  </a:lnTo>
                  <a:lnTo>
                    <a:pt x="7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25"/>
                  </a:lnTo>
                  <a:lnTo>
                    <a:pt x="2" y="30"/>
                  </a:lnTo>
                  <a:lnTo>
                    <a:pt x="9" y="33"/>
                  </a:lnTo>
                  <a:lnTo>
                    <a:pt x="20" y="35"/>
                  </a:lnTo>
                  <a:lnTo>
                    <a:pt x="32" y="37"/>
                  </a:lnTo>
                  <a:lnTo>
                    <a:pt x="45" y="35"/>
                  </a:lnTo>
                  <a:lnTo>
                    <a:pt x="55" y="33"/>
                  </a:lnTo>
                  <a:lnTo>
                    <a:pt x="62" y="29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2" y="24"/>
                  </a:lnTo>
                  <a:lnTo>
                    <a:pt x="60" y="25"/>
                  </a:lnTo>
                  <a:lnTo>
                    <a:pt x="57" y="26"/>
                  </a:lnTo>
                  <a:lnTo>
                    <a:pt x="51" y="27"/>
                  </a:lnTo>
                  <a:lnTo>
                    <a:pt x="45" y="29"/>
                  </a:lnTo>
                  <a:lnTo>
                    <a:pt x="38" y="29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4500563" y="4767263"/>
              <a:ext cx="49213" cy="28575"/>
            </a:xfrm>
            <a:custGeom>
              <a:avLst/>
              <a:gdLst/>
              <a:ahLst/>
              <a:cxnLst>
                <a:cxn ang="0">
                  <a:pos x="61" y="10"/>
                </a:cxn>
                <a:cxn ang="0">
                  <a:pos x="59" y="7"/>
                </a:cxn>
                <a:cxn ang="0">
                  <a:pos x="52" y="4"/>
                </a:cxn>
                <a:cxn ang="0">
                  <a:pos x="42" y="1"/>
                </a:cxn>
                <a:cxn ang="0">
                  <a:pos x="30" y="0"/>
                </a:cxn>
                <a:cxn ang="0">
                  <a:pos x="19" y="1"/>
                </a:cxn>
                <a:cxn ang="0">
                  <a:pos x="9" y="2"/>
                </a:cxn>
                <a:cxn ang="0">
                  <a:pos x="2" y="6"/>
                </a:cxn>
                <a:cxn ang="0">
                  <a:pos x="0" y="9"/>
                </a:cxn>
                <a:cxn ang="0">
                  <a:pos x="0" y="14"/>
                </a:cxn>
                <a:cxn ang="0">
                  <a:pos x="1" y="19"/>
                </a:cxn>
                <a:cxn ang="0">
                  <a:pos x="1" y="24"/>
                </a:cxn>
                <a:cxn ang="0">
                  <a:pos x="1" y="28"/>
                </a:cxn>
                <a:cxn ang="0">
                  <a:pos x="4" y="31"/>
                </a:cxn>
                <a:cxn ang="0">
                  <a:pos x="10" y="35"/>
                </a:cxn>
                <a:cxn ang="0">
                  <a:pos x="20" y="36"/>
                </a:cxn>
                <a:cxn ang="0">
                  <a:pos x="31" y="37"/>
                </a:cxn>
                <a:cxn ang="0">
                  <a:pos x="43" y="36"/>
                </a:cxn>
                <a:cxn ang="0">
                  <a:pos x="53" y="35"/>
                </a:cxn>
                <a:cxn ang="0">
                  <a:pos x="60" y="31"/>
                </a:cxn>
                <a:cxn ang="0">
                  <a:pos x="62" y="28"/>
                </a:cxn>
                <a:cxn ang="0">
                  <a:pos x="62" y="24"/>
                </a:cxn>
                <a:cxn ang="0">
                  <a:pos x="62" y="20"/>
                </a:cxn>
                <a:cxn ang="0">
                  <a:pos x="61" y="15"/>
                </a:cxn>
                <a:cxn ang="0">
                  <a:pos x="61" y="10"/>
                </a:cxn>
              </a:cxnLst>
              <a:rect l="0" t="0" r="r" b="b"/>
              <a:pathLst>
                <a:path w="62" h="37">
                  <a:moveTo>
                    <a:pt x="61" y="10"/>
                  </a:moveTo>
                  <a:lnTo>
                    <a:pt x="59" y="7"/>
                  </a:lnTo>
                  <a:lnTo>
                    <a:pt x="52" y="4"/>
                  </a:lnTo>
                  <a:lnTo>
                    <a:pt x="42" y="1"/>
                  </a:lnTo>
                  <a:lnTo>
                    <a:pt x="30" y="0"/>
                  </a:lnTo>
                  <a:lnTo>
                    <a:pt x="19" y="1"/>
                  </a:lnTo>
                  <a:lnTo>
                    <a:pt x="9" y="2"/>
                  </a:lnTo>
                  <a:lnTo>
                    <a:pt x="2" y="6"/>
                  </a:lnTo>
                  <a:lnTo>
                    <a:pt x="0" y="9"/>
                  </a:lnTo>
                  <a:lnTo>
                    <a:pt x="0" y="14"/>
                  </a:lnTo>
                  <a:lnTo>
                    <a:pt x="1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4" y="31"/>
                  </a:lnTo>
                  <a:lnTo>
                    <a:pt x="10" y="35"/>
                  </a:lnTo>
                  <a:lnTo>
                    <a:pt x="20" y="36"/>
                  </a:lnTo>
                  <a:lnTo>
                    <a:pt x="31" y="37"/>
                  </a:lnTo>
                  <a:lnTo>
                    <a:pt x="43" y="36"/>
                  </a:lnTo>
                  <a:lnTo>
                    <a:pt x="53" y="35"/>
                  </a:lnTo>
                  <a:lnTo>
                    <a:pt x="60" y="31"/>
                  </a:lnTo>
                  <a:lnTo>
                    <a:pt x="62" y="28"/>
                  </a:lnTo>
                  <a:lnTo>
                    <a:pt x="62" y="24"/>
                  </a:lnTo>
                  <a:lnTo>
                    <a:pt x="62" y="20"/>
                  </a:lnTo>
                  <a:lnTo>
                    <a:pt x="61" y="15"/>
                  </a:lnTo>
                  <a:lnTo>
                    <a:pt x="61" y="10"/>
                  </a:lnTo>
                  <a:close/>
                </a:path>
              </a:pathLst>
            </a:custGeom>
            <a:solidFill>
              <a:srgbClr val="FF47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4498975" y="4768850"/>
              <a:ext cx="50800" cy="30163"/>
            </a:xfrm>
            <a:custGeom>
              <a:avLst/>
              <a:gdLst/>
              <a:ahLst/>
              <a:cxnLst>
                <a:cxn ang="0">
                  <a:pos x="30" y="29"/>
                </a:cxn>
                <a:cxn ang="0">
                  <a:pos x="22" y="28"/>
                </a:cxn>
                <a:cxn ang="0">
                  <a:pos x="16" y="27"/>
                </a:cxn>
                <a:cxn ang="0">
                  <a:pos x="10" y="25"/>
                </a:cxn>
                <a:cxn ang="0">
                  <a:pos x="6" y="23"/>
                </a:cxn>
                <a:cxn ang="0">
                  <a:pos x="6" y="16"/>
                </a:cxn>
                <a:cxn ang="0">
                  <a:pos x="10" y="17"/>
                </a:cxn>
                <a:cxn ang="0">
                  <a:pos x="17" y="18"/>
                </a:cxn>
                <a:cxn ang="0">
                  <a:pos x="23" y="19"/>
                </a:cxn>
                <a:cxn ang="0">
                  <a:pos x="31" y="19"/>
                </a:cxn>
                <a:cxn ang="0">
                  <a:pos x="44" y="18"/>
                </a:cxn>
                <a:cxn ang="0">
                  <a:pos x="55" y="16"/>
                </a:cxn>
                <a:cxn ang="0">
                  <a:pos x="62" y="12"/>
                </a:cxn>
                <a:cxn ang="0">
                  <a:pos x="64" y="8"/>
                </a:cxn>
                <a:cxn ang="0">
                  <a:pos x="63" y="5"/>
                </a:cxn>
                <a:cxn ang="0">
                  <a:pos x="62" y="3"/>
                </a:cxn>
                <a:cxn ang="0">
                  <a:pos x="59" y="2"/>
                </a:cxn>
                <a:cxn ang="0">
                  <a:pos x="55" y="0"/>
                </a:cxn>
                <a:cxn ang="0">
                  <a:pos x="55" y="1"/>
                </a:cxn>
                <a:cxn ang="0">
                  <a:pos x="56" y="2"/>
                </a:cxn>
                <a:cxn ang="0">
                  <a:pos x="56" y="3"/>
                </a:cxn>
                <a:cxn ang="0">
                  <a:pos x="56" y="4"/>
                </a:cxn>
                <a:cxn ang="0">
                  <a:pos x="54" y="8"/>
                </a:cxn>
                <a:cxn ang="0">
                  <a:pos x="48" y="10"/>
                </a:cxn>
                <a:cxn ang="0">
                  <a:pos x="40" y="11"/>
                </a:cxn>
                <a:cxn ang="0">
                  <a:pos x="30" y="12"/>
                </a:cxn>
                <a:cxn ang="0">
                  <a:pos x="14" y="11"/>
                </a:cxn>
                <a:cxn ang="0">
                  <a:pos x="7" y="8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25"/>
                </a:cxn>
                <a:cxn ang="0">
                  <a:pos x="2" y="29"/>
                </a:cxn>
                <a:cxn ang="0">
                  <a:pos x="9" y="33"/>
                </a:cxn>
                <a:cxn ang="0">
                  <a:pos x="20" y="35"/>
                </a:cxn>
                <a:cxn ang="0">
                  <a:pos x="32" y="36"/>
                </a:cxn>
                <a:cxn ang="0">
                  <a:pos x="45" y="35"/>
                </a:cxn>
                <a:cxn ang="0">
                  <a:pos x="55" y="33"/>
                </a:cxn>
                <a:cxn ang="0">
                  <a:pos x="62" y="29"/>
                </a:cxn>
                <a:cxn ang="0">
                  <a:pos x="64" y="25"/>
                </a:cxn>
                <a:cxn ang="0">
                  <a:pos x="64" y="24"/>
                </a:cxn>
                <a:cxn ang="0">
                  <a:pos x="62" y="24"/>
                </a:cxn>
                <a:cxn ang="0">
                  <a:pos x="60" y="25"/>
                </a:cxn>
                <a:cxn ang="0">
                  <a:pos x="56" y="26"/>
                </a:cxn>
                <a:cxn ang="0">
                  <a:pos x="51" y="27"/>
                </a:cxn>
                <a:cxn ang="0">
                  <a:pos x="45" y="28"/>
                </a:cxn>
                <a:cxn ang="0">
                  <a:pos x="38" y="29"/>
                </a:cxn>
                <a:cxn ang="0">
                  <a:pos x="30" y="29"/>
                </a:cxn>
              </a:cxnLst>
              <a:rect l="0" t="0" r="r" b="b"/>
              <a:pathLst>
                <a:path w="64" h="36">
                  <a:moveTo>
                    <a:pt x="30" y="29"/>
                  </a:moveTo>
                  <a:lnTo>
                    <a:pt x="22" y="28"/>
                  </a:lnTo>
                  <a:lnTo>
                    <a:pt x="16" y="27"/>
                  </a:lnTo>
                  <a:lnTo>
                    <a:pt x="10" y="25"/>
                  </a:lnTo>
                  <a:lnTo>
                    <a:pt x="6" y="23"/>
                  </a:lnTo>
                  <a:lnTo>
                    <a:pt x="6" y="16"/>
                  </a:lnTo>
                  <a:lnTo>
                    <a:pt x="10" y="17"/>
                  </a:lnTo>
                  <a:lnTo>
                    <a:pt x="17" y="18"/>
                  </a:lnTo>
                  <a:lnTo>
                    <a:pt x="23" y="19"/>
                  </a:lnTo>
                  <a:lnTo>
                    <a:pt x="31" y="19"/>
                  </a:lnTo>
                  <a:lnTo>
                    <a:pt x="44" y="18"/>
                  </a:lnTo>
                  <a:lnTo>
                    <a:pt x="55" y="16"/>
                  </a:lnTo>
                  <a:lnTo>
                    <a:pt x="62" y="12"/>
                  </a:lnTo>
                  <a:lnTo>
                    <a:pt x="64" y="8"/>
                  </a:lnTo>
                  <a:lnTo>
                    <a:pt x="63" y="5"/>
                  </a:lnTo>
                  <a:lnTo>
                    <a:pt x="62" y="3"/>
                  </a:lnTo>
                  <a:lnTo>
                    <a:pt x="59" y="2"/>
                  </a:lnTo>
                  <a:lnTo>
                    <a:pt x="55" y="0"/>
                  </a:lnTo>
                  <a:lnTo>
                    <a:pt x="55" y="1"/>
                  </a:lnTo>
                  <a:lnTo>
                    <a:pt x="56" y="2"/>
                  </a:lnTo>
                  <a:lnTo>
                    <a:pt x="56" y="3"/>
                  </a:lnTo>
                  <a:lnTo>
                    <a:pt x="56" y="4"/>
                  </a:lnTo>
                  <a:lnTo>
                    <a:pt x="54" y="8"/>
                  </a:lnTo>
                  <a:lnTo>
                    <a:pt x="48" y="10"/>
                  </a:lnTo>
                  <a:lnTo>
                    <a:pt x="40" y="11"/>
                  </a:lnTo>
                  <a:lnTo>
                    <a:pt x="30" y="12"/>
                  </a:lnTo>
                  <a:lnTo>
                    <a:pt x="14" y="11"/>
                  </a:lnTo>
                  <a:lnTo>
                    <a:pt x="7" y="8"/>
                  </a:lnTo>
                  <a:lnTo>
                    <a:pt x="3" y="4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25"/>
                  </a:lnTo>
                  <a:lnTo>
                    <a:pt x="2" y="29"/>
                  </a:lnTo>
                  <a:lnTo>
                    <a:pt x="9" y="33"/>
                  </a:lnTo>
                  <a:lnTo>
                    <a:pt x="20" y="35"/>
                  </a:lnTo>
                  <a:lnTo>
                    <a:pt x="32" y="36"/>
                  </a:lnTo>
                  <a:lnTo>
                    <a:pt x="45" y="35"/>
                  </a:lnTo>
                  <a:lnTo>
                    <a:pt x="55" y="33"/>
                  </a:lnTo>
                  <a:lnTo>
                    <a:pt x="62" y="29"/>
                  </a:lnTo>
                  <a:lnTo>
                    <a:pt x="64" y="25"/>
                  </a:lnTo>
                  <a:lnTo>
                    <a:pt x="64" y="24"/>
                  </a:lnTo>
                  <a:lnTo>
                    <a:pt x="62" y="24"/>
                  </a:lnTo>
                  <a:lnTo>
                    <a:pt x="60" y="25"/>
                  </a:lnTo>
                  <a:lnTo>
                    <a:pt x="56" y="26"/>
                  </a:lnTo>
                  <a:lnTo>
                    <a:pt x="51" y="27"/>
                  </a:lnTo>
                  <a:lnTo>
                    <a:pt x="45" y="28"/>
                  </a:lnTo>
                  <a:lnTo>
                    <a:pt x="38" y="29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3840163" y="4659313"/>
              <a:ext cx="508000" cy="271463"/>
            </a:xfrm>
            <a:custGeom>
              <a:avLst/>
              <a:gdLst/>
              <a:ahLst/>
              <a:cxnLst>
                <a:cxn ang="0">
                  <a:pos x="5" y="249"/>
                </a:cxn>
                <a:cxn ang="0">
                  <a:pos x="23" y="275"/>
                </a:cxn>
                <a:cxn ang="0">
                  <a:pos x="50" y="310"/>
                </a:cxn>
                <a:cxn ang="0">
                  <a:pos x="82" y="336"/>
                </a:cxn>
                <a:cxn ang="0">
                  <a:pos x="117" y="341"/>
                </a:cxn>
                <a:cxn ang="0">
                  <a:pos x="164" y="328"/>
                </a:cxn>
                <a:cxn ang="0">
                  <a:pos x="211" y="310"/>
                </a:cxn>
                <a:cxn ang="0">
                  <a:pos x="242" y="296"/>
                </a:cxn>
                <a:cxn ang="0">
                  <a:pos x="254" y="288"/>
                </a:cxn>
                <a:cxn ang="0">
                  <a:pos x="298" y="255"/>
                </a:cxn>
                <a:cxn ang="0">
                  <a:pos x="360" y="211"/>
                </a:cxn>
                <a:cxn ang="0">
                  <a:pos x="413" y="178"/>
                </a:cxn>
                <a:cxn ang="0">
                  <a:pos x="437" y="172"/>
                </a:cxn>
                <a:cxn ang="0">
                  <a:pos x="458" y="171"/>
                </a:cxn>
                <a:cxn ang="0">
                  <a:pos x="478" y="169"/>
                </a:cxn>
                <a:cxn ang="0">
                  <a:pos x="499" y="167"/>
                </a:cxn>
                <a:cxn ang="0">
                  <a:pos x="516" y="165"/>
                </a:cxn>
                <a:cxn ang="0">
                  <a:pos x="530" y="161"/>
                </a:cxn>
                <a:cxn ang="0">
                  <a:pos x="542" y="157"/>
                </a:cxn>
                <a:cxn ang="0">
                  <a:pos x="553" y="153"/>
                </a:cxn>
                <a:cxn ang="0">
                  <a:pos x="566" y="152"/>
                </a:cxn>
                <a:cxn ang="0">
                  <a:pos x="587" y="145"/>
                </a:cxn>
                <a:cxn ang="0">
                  <a:pos x="609" y="137"/>
                </a:cxn>
                <a:cxn ang="0">
                  <a:pos x="622" y="130"/>
                </a:cxn>
                <a:cxn ang="0">
                  <a:pos x="625" y="125"/>
                </a:cxn>
                <a:cxn ang="0">
                  <a:pos x="628" y="104"/>
                </a:cxn>
                <a:cxn ang="0">
                  <a:pos x="637" y="88"/>
                </a:cxn>
                <a:cxn ang="0">
                  <a:pos x="641" y="61"/>
                </a:cxn>
                <a:cxn ang="0">
                  <a:pos x="621" y="31"/>
                </a:cxn>
                <a:cxn ang="0">
                  <a:pos x="572" y="5"/>
                </a:cxn>
                <a:cxn ang="0">
                  <a:pos x="553" y="2"/>
                </a:cxn>
                <a:cxn ang="0">
                  <a:pos x="528" y="0"/>
                </a:cxn>
                <a:cxn ang="0">
                  <a:pos x="506" y="1"/>
                </a:cxn>
                <a:cxn ang="0">
                  <a:pos x="495" y="6"/>
                </a:cxn>
                <a:cxn ang="0">
                  <a:pos x="470" y="22"/>
                </a:cxn>
                <a:cxn ang="0">
                  <a:pos x="438" y="44"/>
                </a:cxn>
                <a:cxn ang="0">
                  <a:pos x="409" y="65"/>
                </a:cxn>
                <a:cxn ang="0">
                  <a:pos x="394" y="75"/>
                </a:cxn>
                <a:cxn ang="0">
                  <a:pos x="372" y="87"/>
                </a:cxn>
                <a:cxn ang="0">
                  <a:pos x="339" y="100"/>
                </a:cxn>
                <a:cxn ang="0">
                  <a:pos x="299" y="115"/>
                </a:cxn>
                <a:cxn ang="0">
                  <a:pos x="258" y="131"/>
                </a:cxn>
                <a:cxn ang="0">
                  <a:pos x="220" y="145"/>
                </a:cxn>
                <a:cxn ang="0">
                  <a:pos x="190" y="157"/>
                </a:cxn>
                <a:cxn ang="0">
                  <a:pos x="173" y="163"/>
                </a:cxn>
                <a:cxn ang="0">
                  <a:pos x="119" y="169"/>
                </a:cxn>
                <a:cxn ang="0">
                  <a:pos x="0" y="242"/>
                </a:cxn>
              </a:cxnLst>
              <a:rect l="0" t="0" r="r" b="b"/>
              <a:pathLst>
                <a:path w="641" h="342">
                  <a:moveTo>
                    <a:pt x="0" y="242"/>
                  </a:moveTo>
                  <a:lnTo>
                    <a:pt x="5" y="249"/>
                  </a:lnTo>
                  <a:lnTo>
                    <a:pt x="13" y="260"/>
                  </a:lnTo>
                  <a:lnTo>
                    <a:pt x="23" y="275"/>
                  </a:lnTo>
                  <a:lnTo>
                    <a:pt x="36" y="293"/>
                  </a:lnTo>
                  <a:lnTo>
                    <a:pt x="50" y="310"/>
                  </a:lnTo>
                  <a:lnTo>
                    <a:pt x="66" y="325"/>
                  </a:lnTo>
                  <a:lnTo>
                    <a:pt x="82" y="336"/>
                  </a:lnTo>
                  <a:lnTo>
                    <a:pt x="98" y="342"/>
                  </a:lnTo>
                  <a:lnTo>
                    <a:pt x="117" y="341"/>
                  </a:lnTo>
                  <a:lnTo>
                    <a:pt x="140" y="336"/>
                  </a:lnTo>
                  <a:lnTo>
                    <a:pt x="164" y="328"/>
                  </a:lnTo>
                  <a:lnTo>
                    <a:pt x="188" y="319"/>
                  </a:lnTo>
                  <a:lnTo>
                    <a:pt x="211" y="310"/>
                  </a:lnTo>
                  <a:lnTo>
                    <a:pt x="230" y="302"/>
                  </a:lnTo>
                  <a:lnTo>
                    <a:pt x="242" y="296"/>
                  </a:lnTo>
                  <a:lnTo>
                    <a:pt x="247" y="294"/>
                  </a:lnTo>
                  <a:lnTo>
                    <a:pt x="254" y="288"/>
                  </a:lnTo>
                  <a:lnTo>
                    <a:pt x="271" y="274"/>
                  </a:lnTo>
                  <a:lnTo>
                    <a:pt x="298" y="255"/>
                  </a:lnTo>
                  <a:lnTo>
                    <a:pt x="327" y="233"/>
                  </a:lnTo>
                  <a:lnTo>
                    <a:pt x="360" y="211"/>
                  </a:lnTo>
                  <a:lnTo>
                    <a:pt x="389" y="191"/>
                  </a:lnTo>
                  <a:lnTo>
                    <a:pt x="413" y="178"/>
                  </a:lnTo>
                  <a:lnTo>
                    <a:pt x="428" y="172"/>
                  </a:lnTo>
                  <a:lnTo>
                    <a:pt x="437" y="172"/>
                  </a:lnTo>
                  <a:lnTo>
                    <a:pt x="447" y="172"/>
                  </a:lnTo>
                  <a:lnTo>
                    <a:pt x="458" y="171"/>
                  </a:lnTo>
                  <a:lnTo>
                    <a:pt x="468" y="171"/>
                  </a:lnTo>
                  <a:lnTo>
                    <a:pt x="478" y="169"/>
                  </a:lnTo>
                  <a:lnTo>
                    <a:pt x="489" y="168"/>
                  </a:lnTo>
                  <a:lnTo>
                    <a:pt x="499" y="167"/>
                  </a:lnTo>
                  <a:lnTo>
                    <a:pt x="508" y="166"/>
                  </a:lnTo>
                  <a:lnTo>
                    <a:pt x="516" y="165"/>
                  </a:lnTo>
                  <a:lnTo>
                    <a:pt x="524" y="163"/>
                  </a:lnTo>
                  <a:lnTo>
                    <a:pt x="530" y="161"/>
                  </a:lnTo>
                  <a:lnTo>
                    <a:pt x="537" y="159"/>
                  </a:lnTo>
                  <a:lnTo>
                    <a:pt x="542" y="157"/>
                  </a:lnTo>
                  <a:lnTo>
                    <a:pt x="548" y="155"/>
                  </a:lnTo>
                  <a:lnTo>
                    <a:pt x="553" y="153"/>
                  </a:lnTo>
                  <a:lnTo>
                    <a:pt x="559" y="153"/>
                  </a:lnTo>
                  <a:lnTo>
                    <a:pt x="566" y="152"/>
                  </a:lnTo>
                  <a:lnTo>
                    <a:pt x="576" y="150"/>
                  </a:lnTo>
                  <a:lnTo>
                    <a:pt x="587" y="145"/>
                  </a:lnTo>
                  <a:lnTo>
                    <a:pt x="598" y="141"/>
                  </a:lnTo>
                  <a:lnTo>
                    <a:pt x="609" y="137"/>
                  </a:lnTo>
                  <a:lnTo>
                    <a:pt x="617" y="133"/>
                  </a:lnTo>
                  <a:lnTo>
                    <a:pt x="622" y="130"/>
                  </a:lnTo>
                  <a:lnTo>
                    <a:pt x="625" y="129"/>
                  </a:lnTo>
                  <a:lnTo>
                    <a:pt x="625" y="125"/>
                  </a:lnTo>
                  <a:lnTo>
                    <a:pt x="626" y="114"/>
                  </a:lnTo>
                  <a:lnTo>
                    <a:pt x="628" y="104"/>
                  </a:lnTo>
                  <a:lnTo>
                    <a:pt x="633" y="97"/>
                  </a:lnTo>
                  <a:lnTo>
                    <a:pt x="637" y="88"/>
                  </a:lnTo>
                  <a:lnTo>
                    <a:pt x="640" y="74"/>
                  </a:lnTo>
                  <a:lnTo>
                    <a:pt x="641" y="61"/>
                  </a:lnTo>
                  <a:lnTo>
                    <a:pt x="641" y="55"/>
                  </a:lnTo>
                  <a:lnTo>
                    <a:pt x="621" y="31"/>
                  </a:lnTo>
                  <a:lnTo>
                    <a:pt x="575" y="5"/>
                  </a:lnTo>
                  <a:lnTo>
                    <a:pt x="572" y="5"/>
                  </a:lnTo>
                  <a:lnTo>
                    <a:pt x="565" y="4"/>
                  </a:lnTo>
                  <a:lnTo>
                    <a:pt x="553" y="2"/>
                  </a:lnTo>
                  <a:lnTo>
                    <a:pt x="541" y="1"/>
                  </a:lnTo>
                  <a:lnTo>
                    <a:pt x="528" y="0"/>
                  </a:lnTo>
                  <a:lnTo>
                    <a:pt x="515" y="0"/>
                  </a:lnTo>
                  <a:lnTo>
                    <a:pt x="506" y="1"/>
                  </a:lnTo>
                  <a:lnTo>
                    <a:pt x="500" y="2"/>
                  </a:lnTo>
                  <a:lnTo>
                    <a:pt x="495" y="6"/>
                  </a:lnTo>
                  <a:lnTo>
                    <a:pt x="484" y="13"/>
                  </a:lnTo>
                  <a:lnTo>
                    <a:pt x="470" y="22"/>
                  </a:lnTo>
                  <a:lnTo>
                    <a:pt x="454" y="32"/>
                  </a:lnTo>
                  <a:lnTo>
                    <a:pt x="438" y="44"/>
                  </a:lnTo>
                  <a:lnTo>
                    <a:pt x="423" y="54"/>
                  </a:lnTo>
                  <a:lnTo>
                    <a:pt x="409" y="65"/>
                  </a:lnTo>
                  <a:lnTo>
                    <a:pt x="400" y="72"/>
                  </a:lnTo>
                  <a:lnTo>
                    <a:pt x="394" y="75"/>
                  </a:lnTo>
                  <a:lnTo>
                    <a:pt x="385" y="80"/>
                  </a:lnTo>
                  <a:lnTo>
                    <a:pt x="372" y="87"/>
                  </a:lnTo>
                  <a:lnTo>
                    <a:pt x="356" y="92"/>
                  </a:lnTo>
                  <a:lnTo>
                    <a:pt x="339" y="100"/>
                  </a:lnTo>
                  <a:lnTo>
                    <a:pt x="319" y="107"/>
                  </a:lnTo>
                  <a:lnTo>
                    <a:pt x="299" y="115"/>
                  </a:lnTo>
                  <a:lnTo>
                    <a:pt x="279" y="123"/>
                  </a:lnTo>
                  <a:lnTo>
                    <a:pt x="258" y="131"/>
                  </a:lnTo>
                  <a:lnTo>
                    <a:pt x="239" y="138"/>
                  </a:lnTo>
                  <a:lnTo>
                    <a:pt x="220" y="145"/>
                  </a:lnTo>
                  <a:lnTo>
                    <a:pt x="204" y="151"/>
                  </a:lnTo>
                  <a:lnTo>
                    <a:pt x="190" y="157"/>
                  </a:lnTo>
                  <a:lnTo>
                    <a:pt x="180" y="160"/>
                  </a:lnTo>
                  <a:lnTo>
                    <a:pt x="173" y="163"/>
                  </a:lnTo>
                  <a:lnTo>
                    <a:pt x="171" y="164"/>
                  </a:lnTo>
                  <a:lnTo>
                    <a:pt x="119" y="169"/>
                  </a:lnTo>
                  <a:lnTo>
                    <a:pt x="42" y="202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CCA5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8" name="Freeform 94"/>
            <p:cNvSpPr>
              <a:spLocks/>
            </p:cNvSpPr>
            <p:nvPr/>
          </p:nvSpPr>
          <p:spPr bwMode="auto">
            <a:xfrm>
              <a:off x="4762500" y="4583113"/>
              <a:ext cx="120650" cy="190500"/>
            </a:xfrm>
            <a:custGeom>
              <a:avLst/>
              <a:gdLst/>
              <a:ahLst/>
              <a:cxnLst>
                <a:cxn ang="0">
                  <a:pos x="151" y="102"/>
                </a:cxn>
                <a:cxn ang="0">
                  <a:pos x="119" y="56"/>
                </a:cxn>
                <a:cxn ang="0">
                  <a:pos x="143" y="19"/>
                </a:cxn>
                <a:cxn ang="0">
                  <a:pos x="124" y="0"/>
                </a:cxn>
                <a:cxn ang="0">
                  <a:pos x="92" y="16"/>
                </a:cxn>
                <a:cxn ang="0">
                  <a:pos x="36" y="86"/>
                </a:cxn>
                <a:cxn ang="0">
                  <a:pos x="32" y="96"/>
                </a:cxn>
                <a:cxn ang="0">
                  <a:pos x="23" y="119"/>
                </a:cxn>
                <a:cxn ang="0">
                  <a:pos x="14" y="145"/>
                </a:cxn>
                <a:cxn ang="0">
                  <a:pos x="8" y="162"/>
                </a:cxn>
                <a:cxn ang="0">
                  <a:pos x="4" y="172"/>
                </a:cxn>
                <a:cxn ang="0">
                  <a:pos x="0" y="186"/>
                </a:cxn>
                <a:cxn ang="0">
                  <a:pos x="3" y="203"/>
                </a:cxn>
                <a:cxn ang="0">
                  <a:pos x="19" y="224"/>
                </a:cxn>
                <a:cxn ang="0">
                  <a:pos x="37" y="238"/>
                </a:cxn>
                <a:cxn ang="0">
                  <a:pos x="45" y="239"/>
                </a:cxn>
                <a:cxn ang="0">
                  <a:pos x="46" y="235"/>
                </a:cxn>
                <a:cxn ang="0">
                  <a:pos x="46" y="232"/>
                </a:cxn>
                <a:cxn ang="0">
                  <a:pos x="60" y="167"/>
                </a:cxn>
                <a:cxn ang="0">
                  <a:pos x="61" y="165"/>
                </a:cxn>
                <a:cxn ang="0">
                  <a:pos x="63" y="163"/>
                </a:cxn>
                <a:cxn ang="0">
                  <a:pos x="67" y="159"/>
                </a:cxn>
                <a:cxn ang="0">
                  <a:pos x="72" y="154"/>
                </a:cxn>
                <a:cxn ang="0">
                  <a:pos x="78" y="148"/>
                </a:cxn>
                <a:cxn ang="0">
                  <a:pos x="85" y="142"/>
                </a:cxn>
                <a:cxn ang="0">
                  <a:pos x="91" y="138"/>
                </a:cxn>
                <a:cxn ang="0">
                  <a:pos x="98" y="134"/>
                </a:cxn>
                <a:cxn ang="0">
                  <a:pos x="105" y="131"/>
                </a:cxn>
                <a:cxn ang="0">
                  <a:pos x="113" y="126"/>
                </a:cxn>
                <a:cxn ang="0">
                  <a:pos x="122" y="121"/>
                </a:cxn>
                <a:cxn ang="0">
                  <a:pos x="130" y="115"/>
                </a:cxn>
                <a:cxn ang="0">
                  <a:pos x="138" y="110"/>
                </a:cxn>
                <a:cxn ang="0">
                  <a:pos x="145" y="106"/>
                </a:cxn>
                <a:cxn ang="0">
                  <a:pos x="150" y="103"/>
                </a:cxn>
                <a:cxn ang="0">
                  <a:pos x="151" y="102"/>
                </a:cxn>
              </a:cxnLst>
              <a:rect l="0" t="0" r="r" b="b"/>
              <a:pathLst>
                <a:path w="151" h="239">
                  <a:moveTo>
                    <a:pt x="151" y="102"/>
                  </a:moveTo>
                  <a:lnTo>
                    <a:pt x="119" y="56"/>
                  </a:lnTo>
                  <a:lnTo>
                    <a:pt x="143" y="19"/>
                  </a:lnTo>
                  <a:lnTo>
                    <a:pt x="124" y="0"/>
                  </a:lnTo>
                  <a:lnTo>
                    <a:pt x="92" y="16"/>
                  </a:lnTo>
                  <a:lnTo>
                    <a:pt x="36" y="86"/>
                  </a:lnTo>
                  <a:lnTo>
                    <a:pt x="32" y="96"/>
                  </a:lnTo>
                  <a:lnTo>
                    <a:pt x="23" y="119"/>
                  </a:lnTo>
                  <a:lnTo>
                    <a:pt x="14" y="145"/>
                  </a:lnTo>
                  <a:lnTo>
                    <a:pt x="8" y="162"/>
                  </a:lnTo>
                  <a:lnTo>
                    <a:pt x="4" y="172"/>
                  </a:lnTo>
                  <a:lnTo>
                    <a:pt x="0" y="186"/>
                  </a:lnTo>
                  <a:lnTo>
                    <a:pt x="3" y="203"/>
                  </a:lnTo>
                  <a:lnTo>
                    <a:pt x="19" y="224"/>
                  </a:lnTo>
                  <a:lnTo>
                    <a:pt x="37" y="238"/>
                  </a:lnTo>
                  <a:lnTo>
                    <a:pt x="45" y="239"/>
                  </a:lnTo>
                  <a:lnTo>
                    <a:pt x="46" y="235"/>
                  </a:lnTo>
                  <a:lnTo>
                    <a:pt x="46" y="232"/>
                  </a:lnTo>
                  <a:lnTo>
                    <a:pt x="60" y="167"/>
                  </a:lnTo>
                  <a:lnTo>
                    <a:pt x="61" y="165"/>
                  </a:lnTo>
                  <a:lnTo>
                    <a:pt x="63" y="163"/>
                  </a:lnTo>
                  <a:lnTo>
                    <a:pt x="67" y="159"/>
                  </a:lnTo>
                  <a:lnTo>
                    <a:pt x="72" y="154"/>
                  </a:lnTo>
                  <a:lnTo>
                    <a:pt x="78" y="148"/>
                  </a:lnTo>
                  <a:lnTo>
                    <a:pt x="85" y="142"/>
                  </a:lnTo>
                  <a:lnTo>
                    <a:pt x="91" y="138"/>
                  </a:lnTo>
                  <a:lnTo>
                    <a:pt x="98" y="134"/>
                  </a:lnTo>
                  <a:lnTo>
                    <a:pt x="105" y="131"/>
                  </a:lnTo>
                  <a:lnTo>
                    <a:pt x="113" y="126"/>
                  </a:lnTo>
                  <a:lnTo>
                    <a:pt x="122" y="121"/>
                  </a:lnTo>
                  <a:lnTo>
                    <a:pt x="130" y="115"/>
                  </a:lnTo>
                  <a:lnTo>
                    <a:pt x="138" y="110"/>
                  </a:lnTo>
                  <a:lnTo>
                    <a:pt x="145" y="106"/>
                  </a:lnTo>
                  <a:lnTo>
                    <a:pt x="150" y="103"/>
                  </a:lnTo>
                  <a:lnTo>
                    <a:pt x="151" y="102"/>
                  </a:lnTo>
                  <a:close/>
                </a:path>
              </a:pathLst>
            </a:custGeom>
            <a:solidFill>
              <a:srgbClr val="BC93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" name="Freeform 95"/>
            <p:cNvSpPr>
              <a:spLocks/>
            </p:cNvSpPr>
            <p:nvPr/>
          </p:nvSpPr>
          <p:spPr bwMode="auto">
            <a:xfrm>
              <a:off x="4864100" y="4438650"/>
              <a:ext cx="33338" cy="192088"/>
            </a:xfrm>
            <a:custGeom>
              <a:avLst/>
              <a:gdLst/>
              <a:ahLst/>
              <a:cxnLst>
                <a:cxn ang="0">
                  <a:pos x="39" y="141"/>
                </a:cxn>
                <a:cxn ang="0">
                  <a:pos x="38" y="168"/>
                </a:cxn>
                <a:cxn ang="0">
                  <a:pos x="40" y="193"/>
                </a:cxn>
                <a:cxn ang="0">
                  <a:pos x="40" y="217"/>
                </a:cxn>
                <a:cxn ang="0">
                  <a:pos x="33" y="240"/>
                </a:cxn>
                <a:cxn ang="0">
                  <a:pos x="24" y="241"/>
                </a:cxn>
                <a:cxn ang="0">
                  <a:pos x="16" y="239"/>
                </a:cxn>
                <a:cxn ang="0">
                  <a:pos x="9" y="235"/>
                </a:cxn>
                <a:cxn ang="0">
                  <a:pos x="6" y="227"/>
                </a:cxn>
                <a:cxn ang="0">
                  <a:pos x="12" y="170"/>
                </a:cxn>
                <a:cxn ang="0">
                  <a:pos x="12" y="112"/>
                </a:cxn>
                <a:cxn ang="0">
                  <a:pos x="7" y="55"/>
                </a:cxn>
                <a:cxn ang="0">
                  <a:pos x="0" y="0"/>
                </a:cxn>
                <a:cxn ang="0">
                  <a:pos x="10" y="8"/>
                </a:cxn>
                <a:cxn ang="0">
                  <a:pos x="18" y="24"/>
                </a:cxn>
                <a:cxn ang="0">
                  <a:pos x="25" y="46"/>
                </a:cxn>
                <a:cxn ang="0">
                  <a:pos x="30" y="70"/>
                </a:cxn>
                <a:cxn ang="0">
                  <a:pos x="34" y="94"/>
                </a:cxn>
                <a:cxn ang="0">
                  <a:pos x="37" y="116"/>
                </a:cxn>
                <a:cxn ang="0">
                  <a:pos x="39" y="132"/>
                </a:cxn>
                <a:cxn ang="0">
                  <a:pos x="39" y="141"/>
                </a:cxn>
              </a:cxnLst>
              <a:rect l="0" t="0" r="r" b="b"/>
              <a:pathLst>
                <a:path w="40" h="241">
                  <a:moveTo>
                    <a:pt x="39" y="141"/>
                  </a:moveTo>
                  <a:lnTo>
                    <a:pt x="38" y="168"/>
                  </a:lnTo>
                  <a:lnTo>
                    <a:pt x="40" y="193"/>
                  </a:lnTo>
                  <a:lnTo>
                    <a:pt x="40" y="217"/>
                  </a:lnTo>
                  <a:lnTo>
                    <a:pt x="33" y="240"/>
                  </a:lnTo>
                  <a:lnTo>
                    <a:pt x="24" y="241"/>
                  </a:lnTo>
                  <a:lnTo>
                    <a:pt x="16" y="239"/>
                  </a:lnTo>
                  <a:lnTo>
                    <a:pt x="9" y="235"/>
                  </a:lnTo>
                  <a:lnTo>
                    <a:pt x="6" y="227"/>
                  </a:lnTo>
                  <a:lnTo>
                    <a:pt x="12" y="170"/>
                  </a:lnTo>
                  <a:lnTo>
                    <a:pt x="12" y="112"/>
                  </a:lnTo>
                  <a:lnTo>
                    <a:pt x="7" y="55"/>
                  </a:lnTo>
                  <a:lnTo>
                    <a:pt x="0" y="0"/>
                  </a:lnTo>
                  <a:lnTo>
                    <a:pt x="10" y="8"/>
                  </a:lnTo>
                  <a:lnTo>
                    <a:pt x="18" y="24"/>
                  </a:lnTo>
                  <a:lnTo>
                    <a:pt x="25" y="46"/>
                  </a:lnTo>
                  <a:lnTo>
                    <a:pt x="30" y="70"/>
                  </a:lnTo>
                  <a:lnTo>
                    <a:pt x="34" y="94"/>
                  </a:lnTo>
                  <a:lnTo>
                    <a:pt x="37" y="116"/>
                  </a:lnTo>
                  <a:lnTo>
                    <a:pt x="39" y="132"/>
                  </a:lnTo>
                  <a:lnTo>
                    <a:pt x="39" y="1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" name="Freeform 96"/>
            <p:cNvSpPr>
              <a:spLocks/>
            </p:cNvSpPr>
            <p:nvPr/>
          </p:nvSpPr>
          <p:spPr bwMode="auto">
            <a:xfrm>
              <a:off x="3794125" y="4113213"/>
              <a:ext cx="457200" cy="269875"/>
            </a:xfrm>
            <a:custGeom>
              <a:avLst/>
              <a:gdLst/>
              <a:ahLst/>
              <a:cxnLst>
                <a:cxn ang="0">
                  <a:pos x="410" y="0"/>
                </a:cxn>
                <a:cxn ang="0">
                  <a:pos x="397" y="1"/>
                </a:cxn>
                <a:cxn ang="0">
                  <a:pos x="367" y="4"/>
                </a:cxn>
                <a:cxn ang="0">
                  <a:pos x="334" y="8"/>
                </a:cxn>
                <a:cxn ang="0">
                  <a:pos x="311" y="10"/>
                </a:cxn>
                <a:cxn ang="0">
                  <a:pos x="289" y="16"/>
                </a:cxn>
                <a:cxn ang="0">
                  <a:pos x="260" y="26"/>
                </a:cxn>
                <a:cxn ang="0">
                  <a:pos x="235" y="35"/>
                </a:cxn>
                <a:cxn ang="0">
                  <a:pos x="224" y="40"/>
                </a:cxn>
                <a:cxn ang="0">
                  <a:pos x="135" y="221"/>
                </a:cxn>
                <a:cxn ang="0">
                  <a:pos x="99" y="227"/>
                </a:cxn>
                <a:cxn ang="0">
                  <a:pos x="90" y="227"/>
                </a:cxn>
                <a:cxn ang="0">
                  <a:pos x="76" y="228"/>
                </a:cxn>
                <a:cxn ang="0">
                  <a:pos x="64" y="232"/>
                </a:cxn>
                <a:cxn ang="0">
                  <a:pos x="52" y="251"/>
                </a:cxn>
                <a:cxn ang="0">
                  <a:pos x="31" y="284"/>
                </a:cxn>
                <a:cxn ang="0">
                  <a:pos x="25" y="292"/>
                </a:cxn>
                <a:cxn ang="0">
                  <a:pos x="15" y="299"/>
                </a:cxn>
                <a:cxn ang="0">
                  <a:pos x="3" y="311"/>
                </a:cxn>
                <a:cxn ang="0">
                  <a:pos x="0" y="322"/>
                </a:cxn>
                <a:cxn ang="0">
                  <a:pos x="10" y="330"/>
                </a:cxn>
                <a:cxn ang="0">
                  <a:pos x="27" y="336"/>
                </a:cxn>
                <a:cxn ang="0">
                  <a:pos x="45" y="338"/>
                </a:cxn>
                <a:cxn ang="0">
                  <a:pos x="60" y="337"/>
                </a:cxn>
                <a:cxn ang="0">
                  <a:pos x="71" y="323"/>
                </a:cxn>
                <a:cxn ang="0">
                  <a:pos x="85" y="288"/>
                </a:cxn>
                <a:cxn ang="0">
                  <a:pos x="107" y="275"/>
                </a:cxn>
                <a:cxn ang="0">
                  <a:pos x="131" y="272"/>
                </a:cxn>
                <a:cxn ang="0">
                  <a:pos x="156" y="268"/>
                </a:cxn>
                <a:cxn ang="0">
                  <a:pos x="176" y="266"/>
                </a:cxn>
                <a:cxn ang="0">
                  <a:pos x="184" y="253"/>
                </a:cxn>
                <a:cxn ang="0">
                  <a:pos x="184" y="207"/>
                </a:cxn>
                <a:cxn ang="0">
                  <a:pos x="184" y="193"/>
                </a:cxn>
                <a:cxn ang="0">
                  <a:pos x="191" y="171"/>
                </a:cxn>
                <a:cxn ang="0">
                  <a:pos x="211" y="137"/>
                </a:cxn>
                <a:cxn ang="0">
                  <a:pos x="248" y="95"/>
                </a:cxn>
                <a:cxn ang="0">
                  <a:pos x="287" y="68"/>
                </a:cxn>
                <a:cxn ang="0">
                  <a:pos x="322" y="54"/>
                </a:cxn>
                <a:cxn ang="0">
                  <a:pos x="360" y="44"/>
                </a:cxn>
                <a:cxn ang="0">
                  <a:pos x="390" y="39"/>
                </a:cxn>
                <a:cxn ang="0">
                  <a:pos x="407" y="38"/>
                </a:cxn>
                <a:cxn ang="0">
                  <a:pos x="425" y="40"/>
                </a:cxn>
                <a:cxn ang="0">
                  <a:pos x="446" y="45"/>
                </a:cxn>
                <a:cxn ang="0">
                  <a:pos x="471" y="50"/>
                </a:cxn>
                <a:cxn ang="0">
                  <a:pos x="498" y="59"/>
                </a:cxn>
                <a:cxn ang="0">
                  <a:pos x="527" y="68"/>
                </a:cxn>
                <a:cxn ang="0">
                  <a:pos x="555" y="77"/>
                </a:cxn>
                <a:cxn ang="0">
                  <a:pos x="572" y="83"/>
                </a:cxn>
                <a:cxn ang="0">
                  <a:pos x="551" y="52"/>
                </a:cxn>
              </a:cxnLst>
              <a:rect l="0" t="0" r="r" b="b"/>
              <a:pathLst>
                <a:path w="575" h="338">
                  <a:moveTo>
                    <a:pt x="508" y="40"/>
                  </a:moveTo>
                  <a:lnTo>
                    <a:pt x="410" y="0"/>
                  </a:lnTo>
                  <a:lnTo>
                    <a:pt x="407" y="0"/>
                  </a:lnTo>
                  <a:lnTo>
                    <a:pt x="397" y="1"/>
                  </a:lnTo>
                  <a:lnTo>
                    <a:pt x="383" y="2"/>
                  </a:lnTo>
                  <a:lnTo>
                    <a:pt x="367" y="4"/>
                  </a:lnTo>
                  <a:lnTo>
                    <a:pt x="350" y="6"/>
                  </a:lnTo>
                  <a:lnTo>
                    <a:pt x="334" y="8"/>
                  </a:lnTo>
                  <a:lnTo>
                    <a:pt x="320" y="9"/>
                  </a:lnTo>
                  <a:lnTo>
                    <a:pt x="311" y="10"/>
                  </a:lnTo>
                  <a:lnTo>
                    <a:pt x="302" y="12"/>
                  </a:lnTo>
                  <a:lnTo>
                    <a:pt x="289" y="16"/>
                  </a:lnTo>
                  <a:lnTo>
                    <a:pt x="275" y="22"/>
                  </a:lnTo>
                  <a:lnTo>
                    <a:pt x="260" y="26"/>
                  </a:lnTo>
                  <a:lnTo>
                    <a:pt x="246" y="32"/>
                  </a:lnTo>
                  <a:lnTo>
                    <a:pt x="235" y="35"/>
                  </a:lnTo>
                  <a:lnTo>
                    <a:pt x="228" y="39"/>
                  </a:lnTo>
                  <a:lnTo>
                    <a:pt x="224" y="40"/>
                  </a:lnTo>
                  <a:lnTo>
                    <a:pt x="170" y="110"/>
                  </a:lnTo>
                  <a:lnTo>
                    <a:pt x="135" y="221"/>
                  </a:lnTo>
                  <a:lnTo>
                    <a:pt x="100" y="227"/>
                  </a:lnTo>
                  <a:lnTo>
                    <a:pt x="99" y="227"/>
                  </a:lnTo>
                  <a:lnTo>
                    <a:pt x="95" y="227"/>
                  </a:lnTo>
                  <a:lnTo>
                    <a:pt x="90" y="227"/>
                  </a:lnTo>
                  <a:lnTo>
                    <a:pt x="83" y="227"/>
                  </a:lnTo>
                  <a:lnTo>
                    <a:pt x="76" y="228"/>
                  </a:lnTo>
                  <a:lnTo>
                    <a:pt x="69" y="230"/>
                  </a:lnTo>
                  <a:lnTo>
                    <a:pt x="64" y="232"/>
                  </a:lnTo>
                  <a:lnTo>
                    <a:pt x="60" y="237"/>
                  </a:lnTo>
                  <a:lnTo>
                    <a:pt x="52" y="251"/>
                  </a:lnTo>
                  <a:lnTo>
                    <a:pt x="40" y="269"/>
                  </a:lnTo>
                  <a:lnTo>
                    <a:pt x="31" y="284"/>
                  </a:lnTo>
                  <a:lnTo>
                    <a:pt x="27" y="291"/>
                  </a:lnTo>
                  <a:lnTo>
                    <a:pt x="25" y="292"/>
                  </a:lnTo>
                  <a:lnTo>
                    <a:pt x="22" y="295"/>
                  </a:lnTo>
                  <a:lnTo>
                    <a:pt x="15" y="299"/>
                  </a:lnTo>
                  <a:lnTo>
                    <a:pt x="9" y="305"/>
                  </a:lnTo>
                  <a:lnTo>
                    <a:pt x="3" y="311"/>
                  </a:lnTo>
                  <a:lnTo>
                    <a:pt x="0" y="316"/>
                  </a:lnTo>
                  <a:lnTo>
                    <a:pt x="0" y="322"/>
                  </a:lnTo>
                  <a:lnTo>
                    <a:pt x="3" y="327"/>
                  </a:lnTo>
                  <a:lnTo>
                    <a:pt x="10" y="330"/>
                  </a:lnTo>
                  <a:lnTo>
                    <a:pt x="18" y="334"/>
                  </a:lnTo>
                  <a:lnTo>
                    <a:pt x="27" y="336"/>
                  </a:lnTo>
                  <a:lnTo>
                    <a:pt x="36" y="337"/>
                  </a:lnTo>
                  <a:lnTo>
                    <a:pt x="45" y="338"/>
                  </a:lnTo>
                  <a:lnTo>
                    <a:pt x="53" y="338"/>
                  </a:lnTo>
                  <a:lnTo>
                    <a:pt x="60" y="337"/>
                  </a:lnTo>
                  <a:lnTo>
                    <a:pt x="64" y="335"/>
                  </a:lnTo>
                  <a:lnTo>
                    <a:pt x="71" y="323"/>
                  </a:lnTo>
                  <a:lnTo>
                    <a:pt x="77" y="305"/>
                  </a:lnTo>
                  <a:lnTo>
                    <a:pt x="85" y="288"/>
                  </a:lnTo>
                  <a:lnTo>
                    <a:pt x="98" y="277"/>
                  </a:lnTo>
                  <a:lnTo>
                    <a:pt x="107" y="275"/>
                  </a:lnTo>
                  <a:lnTo>
                    <a:pt x="118" y="274"/>
                  </a:lnTo>
                  <a:lnTo>
                    <a:pt x="131" y="272"/>
                  </a:lnTo>
                  <a:lnTo>
                    <a:pt x="144" y="270"/>
                  </a:lnTo>
                  <a:lnTo>
                    <a:pt x="156" y="268"/>
                  </a:lnTo>
                  <a:lnTo>
                    <a:pt x="167" y="267"/>
                  </a:lnTo>
                  <a:lnTo>
                    <a:pt x="176" y="266"/>
                  </a:lnTo>
                  <a:lnTo>
                    <a:pt x="181" y="265"/>
                  </a:lnTo>
                  <a:lnTo>
                    <a:pt x="184" y="253"/>
                  </a:lnTo>
                  <a:lnTo>
                    <a:pt x="185" y="229"/>
                  </a:lnTo>
                  <a:lnTo>
                    <a:pt x="184" y="207"/>
                  </a:lnTo>
                  <a:lnTo>
                    <a:pt x="183" y="197"/>
                  </a:lnTo>
                  <a:lnTo>
                    <a:pt x="184" y="193"/>
                  </a:lnTo>
                  <a:lnTo>
                    <a:pt x="186" y="185"/>
                  </a:lnTo>
                  <a:lnTo>
                    <a:pt x="191" y="171"/>
                  </a:lnTo>
                  <a:lnTo>
                    <a:pt x="199" y="155"/>
                  </a:lnTo>
                  <a:lnTo>
                    <a:pt x="211" y="137"/>
                  </a:lnTo>
                  <a:lnTo>
                    <a:pt x="227" y="116"/>
                  </a:lnTo>
                  <a:lnTo>
                    <a:pt x="248" y="95"/>
                  </a:lnTo>
                  <a:lnTo>
                    <a:pt x="273" y="76"/>
                  </a:lnTo>
                  <a:lnTo>
                    <a:pt x="287" y="68"/>
                  </a:lnTo>
                  <a:lnTo>
                    <a:pt x="304" y="60"/>
                  </a:lnTo>
                  <a:lnTo>
                    <a:pt x="322" y="54"/>
                  </a:lnTo>
                  <a:lnTo>
                    <a:pt x="342" y="48"/>
                  </a:lnTo>
                  <a:lnTo>
                    <a:pt x="360" y="44"/>
                  </a:lnTo>
                  <a:lnTo>
                    <a:pt x="377" y="40"/>
                  </a:lnTo>
                  <a:lnTo>
                    <a:pt x="390" y="39"/>
                  </a:lnTo>
                  <a:lnTo>
                    <a:pt x="400" y="38"/>
                  </a:lnTo>
                  <a:lnTo>
                    <a:pt x="407" y="38"/>
                  </a:lnTo>
                  <a:lnTo>
                    <a:pt x="416" y="39"/>
                  </a:lnTo>
                  <a:lnTo>
                    <a:pt x="425" y="40"/>
                  </a:lnTo>
                  <a:lnTo>
                    <a:pt x="435" y="42"/>
                  </a:lnTo>
                  <a:lnTo>
                    <a:pt x="446" y="45"/>
                  </a:lnTo>
                  <a:lnTo>
                    <a:pt x="458" y="47"/>
                  </a:lnTo>
                  <a:lnTo>
                    <a:pt x="471" y="50"/>
                  </a:lnTo>
                  <a:lnTo>
                    <a:pt x="484" y="54"/>
                  </a:lnTo>
                  <a:lnTo>
                    <a:pt x="498" y="59"/>
                  </a:lnTo>
                  <a:lnTo>
                    <a:pt x="512" y="63"/>
                  </a:lnTo>
                  <a:lnTo>
                    <a:pt x="527" y="68"/>
                  </a:lnTo>
                  <a:lnTo>
                    <a:pt x="542" y="72"/>
                  </a:lnTo>
                  <a:lnTo>
                    <a:pt x="555" y="77"/>
                  </a:lnTo>
                  <a:lnTo>
                    <a:pt x="565" y="80"/>
                  </a:lnTo>
                  <a:lnTo>
                    <a:pt x="572" y="83"/>
                  </a:lnTo>
                  <a:lnTo>
                    <a:pt x="575" y="84"/>
                  </a:lnTo>
                  <a:lnTo>
                    <a:pt x="551" y="52"/>
                  </a:lnTo>
                  <a:lnTo>
                    <a:pt x="508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" name="Freeform 97"/>
            <p:cNvSpPr>
              <a:spLocks/>
            </p:cNvSpPr>
            <p:nvPr/>
          </p:nvSpPr>
          <p:spPr bwMode="auto">
            <a:xfrm>
              <a:off x="3775075" y="4430713"/>
              <a:ext cx="182563" cy="549275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116" y="71"/>
                </a:cxn>
                <a:cxn ang="0">
                  <a:pos x="114" y="75"/>
                </a:cxn>
                <a:cxn ang="0">
                  <a:pos x="106" y="87"/>
                </a:cxn>
                <a:cxn ang="0">
                  <a:pos x="95" y="104"/>
                </a:cxn>
                <a:cxn ang="0">
                  <a:pos x="83" y="124"/>
                </a:cxn>
                <a:cxn ang="0">
                  <a:pos x="69" y="144"/>
                </a:cxn>
                <a:cxn ang="0">
                  <a:pos x="57" y="163"/>
                </a:cxn>
                <a:cxn ang="0">
                  <a:pos x="47" y="178"/>
                </a:cxn>
                <a:cxn ang="0">
                  <a:pos x="40" y="186"/>
                </a:cxn>
                <a:cxn ang="0">
                  <a:pos x="35" y="197"/>
                </a:cxn>
                <a:cxn ang="0">
                  <a:pos x="28" y="219"/>
                </a:cxn>
                <a:cxn ang="0">
                  <a:pos x="22" y="248"/>
                </a:cxn>
                <a:cxn ang="0">
                  <a:pos x="13" y="281"/>
                </a:cxn>
                <a:cxn ang="0">
                  <a:pos x="8" y="316"/>
                </a:cxn>
                <a:cxn ang="0">
                  <a:pos x="2" y="347"/>
                </a:cxn>
                <a:cxn ang="0">
                  <a:pos x="0" y="374"/>
                </a:cxn>
                <a:cxn ang="0">
                  <a:pos x="0" y="392"/>
                </a:cxn>
                <a:cxn ang="0">
                  <a:pos x="4" y="432"/>
                </a:cxn>
                <a:cxn ang="0">
                  <a:pos x="8" y="489"/>
                </a:cxn>
                <a:cxn ang="0">
                  <a:pos x="11" y="541"/>
                </a:cxn>
                <a:cxn ang="0">
                  <a:pos x="16" y="567"/>
                </a:cxn>
                <a:cxn ang="0">
                  <a:pos x="19" y="590"/>
                </a:cxn>
                <a:cxn ang="0">
                  <a:pos x="20" y="633"/>
                </a:cxn>
                <a:cxn ang="0">
                  <a:pos x="22" y="673"/>
                </a:cxn>
                <a:cxn ang="0">
                  <a:pos x="22" y="691"/>
                </a:cxn>
                <a:cxn ang="0">
                  <a:pos x="23" y="690"/>
                </a:cxn>
                <a:cxn ang="0">
                  <a:pos x="26" y="689"/>
                </a:cxn>
                <a:cxn ang="0">
                  <a:pos x="32" y="687"/>
                </a:cxn>
                <a:cxn ang="0">
                  <a:pos x="38" y="683"/>
                </a:cxn>
                <a:cxn ang="0">
                  <a:pos x="43" y="681"/>
                </a:cxn>
                <a:cxn ang="0">
                  <a:pos x="50" y="678"/>
                </a:cxn>
                <a:cxn ang="0">
                  <a:pos x="56" y="674"/>
                </a:cxn>
                <a:cxn ang="0">
                  <a:pos x="60" y="672"/>
                </a:cxn>
                <a:cxn ang="0">
                  <a:pos x="63" y="655"/>
                </a:cxn>
                <a:cxn ang="0">
                  <a:pos x="62" y="619"/>
                </a:cxn>
                <a:cxn ang="0">
                  <a:pos x="61" y="583"/>
                </a:cxn>
                <a:cxn ang="0">
                  <a:pos x="62" y="564"/>
                </a:cxn>
                <a:cxn ang="0">
                  <a:pos x="62" y="523"/>
                </a:cxn>
                <a:cxn ang="0">
                  <a:pos x="56" y="444"/>
                </a:cxn>
                <a:cxn ang="0">
                  <a:pos x="49" y="366"/>
                </a:cxn>
                <a:cxn ang="0">
                  <a:pos x="46" y="330"/>
                </a:cxn>
                <a:cxn ang="0">
                  <a:pos x="47" y="324"/>
                </a:cxn>
                <a:cxn ang="0">
                  <a:pos x="49" y="308"/>
                </a:cxn>
                <a:cxn ang="0">
                  <a:pos x="53" y="286"/>
                </a:cxn>
                <a:cxn ang="0">
                  <a:pos x="58" y="258"/>
                </a:cxn>
                <a:cxn ang="0">
                  <a:pos x="65" y="230"/>
                </a:cxn>
                <a:cxn ang="0">
                  <a:pos x="73" y="201"/>
                </a:cxn>
                <a:cxn ang="0">
                  <a:pos x="84" y="175"/>
                </a:cxn>
                <a:cxn ang="0">
                  <a:pos x="96" y="157"/>
                </a:cxn>
                <a:cxn ang="0">
                  <a:pos x="126" y="125"/>
                </a:cxn>
                <a:cxn ang="0">
                  <a:pos x="152" y="99"/>
                </a:cxn>
                <a:cxn ang="0">
                  <a:pos x="175" y="81"/>
                </a:cxn>
                <a:cxn ang="0">
                  <a:pos x="194" y="67"/>
                </a:cxn>
                <a:cxn ang="0">
                  <a:pos x="209" y="58"/>
                </a:cxn>
                <a:cxn ang="0">
                  <a:pos x="220" y="52"/>
                </a:cxn>
                <a:cxn ang="0">
                  <a:pos x="227" y="50"/>
                </a:cxn>
                <a:cxn ang="0">
                  <a:pos x="229" y="49"/>
                </a:cxn>
                <a:cxn ang="0">
                  <a:pos x="207" y="0"/>
                </a:cxn>
              </a:cxnLst>
              <a:rect l="0" t="0" r="r" b="b"/>
              <a:pathLst>
                <a:path w="229" h="691">
                  <a:moveTo>
                    <a:pt x="207" y="0"/>
                  </a:moveTo>
                  <a:lnTo>
                    <a:pt x="116" y="71"/>
                  </a:lnTo>
                  <a:lnTo>
                    <a:pt x="114" y="75"/>
                  </a:lnTo>
                  <a:lnTo>
                    <a:pt x="106" y="87"/>
                  </a:lnTo>
                  <a:lnTo>
                    <a:pt x="95" y="104"/>
                  </a:lnTo>
                  <a:lnTo>
                    <a:pt x="83" y="124"/>
                  </a:lnTo>
                  <a:lnTo>
                    <a:pt x="69" y="144"/>
                  </a:lnTo>
                  <a:lnTo>
                    <a:pt x="57" y="163"/>
                  </a:lnTo>
                  <a:lnTo>
                    <a:pt x="47" y="178"/>
                  </a:lnTo>
                  <a:lnTo>
                    <a:pt x="40" y="186"/>
                  </a:lnTo>
                  <a:lnTo>
                    <a:pt x="35" y="197"/>
                  </a:lnTo>
                  <a:lnTo>
                    <a:pt x="28" y="219"/>
                  </a:lnTo>
                  <a:lnTo>
                    <a:pt x="22" y="248"/>
                  </a:lnTo>
                  <a:lnTo>
                    <a:pt x="13" y="281"/>
                  </a:lnTo>
                  <a:lnTo>
                    <a:pt x="8" y="316"/>
                  </a:lnTo>
                  <a:lnTo>
                    <a:pt x="2" y="347"/>
                  </a:lnTo>
                  <a:lnTo>
                    <a:pt x="0" y="374"/>
                  </a:lnTo>
                  <a:lnTo>
                    <a:pt x="0" y="392"/>
                  </a:lnTo>
                  <a:lnTo>
                    <a:pt x="4" y="432"/>
                  </a:lnTo>
                  <a:lnTo>
                    <a:pt x="8" y="489"/>
                  </a:lnTo>
                  <a:lnTo>
                    <a:pt x="11" y="541"/>
                  </a:lnTo>
                  <a:lnTo>
                    <a:pt x="16" y="567"/>
                  </a:lnTo>
                  <a:lnTo>
                    <a:pt x="19" y="590"/>
                  </a:lnTo>
                  <a:lnTo>
                    <a:pt x="20" y="633"/>
                  </a:lnTo>
                  <a:lnTo>
                    <a:pt x="22" y="673"/>
                  </a:lnTo>
                  <a:lnTo>
                    <a:pt x="22" y="691"/>
                  </a:lnTo>
                  <a:lnTo>
                    <a:pt x="23" y="690"/>
                  </a:lnTo>
                  <a:lnTo>
                    <a:pt x="26" y="689"/>
                  </a:lnTo>
                  <a:lnTo>
                    <a:pt x="32" y="687"/>
                  </a:lnTo>
                  <a:lnTo>
                    <a:pt x="38" y="683"/>
                  </a:lnTo>
                  <a:lnTo>
                    <a:pt x="43" y="681"/>
                  </a:lnTo>
                  <a:lnTo>
                    <a:pt x="50" y="678"/>
                  </a:lnTo>
                  <a:lnTo>
                    <a:pt x="56" y="674"/>
                  </a:lnTo>
                  <a:lnTo>
                    <a:pt x="60" y="672"/>
                  </a:lnTo>
                  <a:lnTo>
                    <a:pt x="63" y="655"/>
                  </a:lnTo>
                  <a:lnTo>
                    <a:pt x="62" y="619"/>
                  </a:lnTo>
                  <a:lnTo>
                    <a:pt x="61" y="583"/>
                  </a:lnTo>
                  <a:lnTo>
                    <a:pt x="62" y="564"/>
                  </a:lnTo>
                  <a:lnTo>
                    <a:pt x="62" y="523"/>
                  </a:lnTo>
                  <a:lnTo>
                    <a:pt x="56" y="444"/>
                  </a:lnTo>
                  <a:lnTo>
                    <a:pt x="49" y="366"/>
                  </a:lnTo>
                  <a:lnTo>
                    <a:pt x="46" y="330"/>
                  </a:lnTo>
                  <a:lnTo>
                    <a:pt x="47" y="324"/>
                  </a:lnTo>
                  <a:lnTo>
                    <a:pt x="49" y="308"/>
                  </a:lnTo>
                  <a:lnTo>
                    <a:pt x="53" y="286"/>
                  </a:lnTo>
                  <a:lnTo>
                    <a:pt x="58" y="258"/>
                  </a:lnTo>
                  <a:lnTo>
                    <a:pt x="65" y="230"/>
                  </a:lnTo>
                  <a:lnTo>
                    <a:pt x="73" y="201"/>
                  </a:lnTo>
                  <a:lnTo>
                    <a:pt x="84" y="175"/>
                  </a:lnTo>
                  <a:lnTo>
                    <a:pt x="96" y="157"/>
                  </a:lnTo>
                  <a:lnTo>
                    <a:pt x="126" y="125"/>
                  </a:lnTo>
                  <a:lnTo>
                    <a:pt x="152" y="99"/>
                  </a:lnTo>
                  <a:lnTo>
                    <a:pt x="175" y="81"/>
                  </a:lnTo>
                  <a:lnTo>
                    <a:pt x="194" y="67"/>
                  </a:lnTo>
                  <a:lnTo>
                    <a:pt x="209" y="58"/>
                  </a:lnTo>
                  <a:lnTo>
                    <a:pt x="220" y="52"/>
                  </a:lnTo>
                  <a:lnTo>
                    <a:pt x="227" y="50"/>
                  </a:lnTo>
                  <a:lnTo>
                    <a:pt x="229" y="49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2" name="Freeform 98"/>
            <p:cNvSpPr>
              <a:spLocks/>
            </p:cNvSpPr>
            <p:nvPr/>
          </p:nvSpPr>
          <p:spPr bwMode="auto">
            <a:xfrm>
              <a:off x="3914775" y="4667250"/>
              <a:ext cx="412750" cy="185738"/>
            </a:xfrm>
            <a:custGeom>
              <a:avLst/>
              <a:gdLst/>
              <a:ahLst/>
              <a:cxnLst>
                <a:cxn ang="0">
                  <a:pos x="0" y="232"/>
                </a:cxn>
                <a:cxn ang="0">
                  <a:pos x="68" y="197"/>
                </a:cxn>
                <a:cxn ang="0">
                  <a:pos x="84" y="191"/>
                </a:cxn>
                <a:cxn ang="0">
                  <a:pos x="111" y="181"/>
                </a:cxn>
                <a:cxn ang="0">
                  <a:pos x="147" y="167"/>
                </a:cxn>
                <a:cxn ang="0">
                  <a:pos x="186" y="152"/>
                </a:cxn>
                <a:cxn ang="0">
                  <a:pos x="223" y="138"/>
                </a:cxn>
                <a:cxn ang="0">
                  <a:pos x="256" y="126"/>
                </a:cxn>
                <a:cxn ang="0">
                  <a:pos x="277" y="118"/>
                </a:cxn>
                <a:cxn ang="0">
                  <a:pos x="294" y="113"/>
                </a:cxn>
                <a:cxn ang="0">
                  <a:pos x="322" y="95"/>
                </a:cxn>
                <a:cxn ang="0">
                  <a:pos x="353" y="75"/>
                </a:cxn>
                <a:cxn ang="0">
                  <a:pos x="378" y="58"/>
                </a:cxn>
                <a:cxn ang="0">
                  <a:pos x="387" y="53"/>
                </a:cxn>
                <a:cxn ang="0">
                  <a:pos x="396" y="45"/>
                </a:cxn>
                <a:cxn ang="0">
                  <a:pos x="408" y="35"/>
                </a:cxn>
                <a:cxn ang="0">
                  <a:pos x="419" y="29"/>
                </a:cxn>
                <a:cxn ang="0">
                  <a:pos x="432" y="27"/>
                </a:cxn>
                <a:cxn ang="0">
                  <a:pos x="459" y="25"/>
                </a:cxn>
                <a:cxn ang="0">
                  <a:pos x="492" y="22"/>
                </a:cxn>
                <a:cxn ang="0">
                  <a:pos x="515" y="19"/>
                </a:cxn>
                <a:cxn ang="0">
                  <a:pos x="519" y="17"/>
                </a:cxn>
                <a:cxn ang="0">
                  <a:pos x="515" y="7"/>
                </a:cxn>
                <a:cxn ang="0">
                  <a:pos x="492" y="2"/>
                </a:cxn>
                <a:cxn ang="0">
                  <a:pos x="466" y="1"/>
                </a:cxn>
                <a:cxn ang="0">
                  <a:pos x="439" y="0"/>
                </a:cxn>
                <a:cxn ang="0">
                  <a:pos x="416" y="0"/>
                </a:cxn>
                <a:cxn ang="0">
                  <a:pos x="400" y="3"/>
                </a:cxn>
                <a:cxn ang="0">
                  <a:pos x="379" y="14"/>
                </a:cxn>
                <a:cxn ang="0">
                  <a:pos x="356" y="29"/>
                </a:cxn>
                <a:cxn ang="0">
                  <a:pos x="337" y="43"/>
                </a:cxn>
                <a:cxn ang="0">
                  <a:pos x="327" y="55"/>
                </a:cxn>
                <a:cxn ang="0">
                  <a:pos x="302" y="72"/>
                </a:cxn>
                <a:cxn ang="0">
                  <a:pos x="268" y="91"/>
                </a:cxn>
                <a:cxn ang="0">
                  <a:pos x="241" y="103"/>
                </a:cxn>
                <a:cxn ang="0">
                  <a:pos x="228" y="107"/>
                </a:cxn>
                <a:cxn ang="0">
                  <a:pos x="208" y="114"/>
                </a:cxn>
                <a:cxn ang="0">
                  <a:pos x="177" y="123"/>
                </a:cxn>
                <a:cxn ang="0">
                  <a:pos x="141" y="134"/>
                </a:cxn>
                <a:cxn ang="0">
                  <a:pos x="103" y="147"/>
                </a:cxn>
                <a:cxn ang="0">
                  <a:pos x="68" y="159"/>
                </a:cxn>
                <a:cxn ang="0">
                  <a:pos x="40" y="168"/>
                </a:cxn>
                <a:cxn ang="0">
                  <a:pos x="24" y="172"/>
                </a:cxn>
              </a:cxnLst>
              <a:rect l="0" t="0" r="r" b="b"/>
              <a:pathLst>
                <a:path w="519" h="232">
                  <a:moveTo>
                    <a:pt x="22" y="174"/>
                  </a:moveTo>
                  <a:lnTo>
                    <a:pt x="0" y="232"/>
                  </a:lnTo>
                  <a:lnTo>
                    <a:pt x="65" y="198"/>
                  </a:lnTo>
                  <a:lnTo>
                    <a:pt x="68" y="197"/>
                  </a:lnTo>
                  <a:lnTo>
                    <a:pt x="73" y="194"/>
                  </a:lnTo>
                  <a:lnTo>
                    <a:pt x="84" y="191"/>
                  </a:lnTo>
                  <a:lnTo>
                    <a:pt x="97" y="186"/>
                  </a:lnTo>
                  <a:lnTo>
                    <a:pt x="111" y="181"/>
                  </a:lnTo>
                  <a:lnTo>
                    <a:pt x="129" y="174"/>
                  </a:lnTo>
                  <a:lnTo>
                    <a:pt x="147" y="167"/>
                  </a:lnTo>
                  <a:lnTo>
                    <a:pt x="167" y="159"/>
                  </a:lnTo>
                  <a:lnTo>
                    <a:pt x="186" y="152"/>
                  </a:lnTo>
                  <a:lnTo>
                    <a:pt x="205" y="145"/>
                  </a:lnTo>
                  <a:lnTo>
                    <a:pt x="223" y="138"/>
                  </a:lnTo>
                  <a:lnTo>
                    <a:pt x="241" y="132"/>
                  </a:lnTo>
                  <a:lnTo>
                    <a:pt x="256" y="126"/>
                  </a:lnTo>
                  <a:lnTo>
                    <a:pt x="268" y="122"/>
                  </a:lnTo>
                  <a:lnTo>
                    <a:pt x="277" y="118"/>
                  </a:lnTo>
                  <a:lnTo>
                    <a:pt x="283" y="117"/>
                  </a:lnTo>
                  <a:lnTo>
                    <a:pt x="294" y="113"/>
                  </a:lnTo>
                  <a:lnTo>
                    <a:pt x="307" y="106"/>
                  </a:lnTo>
                  <a:lnTo>
                    <a:pt x="322" y="95"/>
                  </a:lnTo>
                  <a:lnTo>
                    <a:pt x="338" y="85"/>
                  </a:lnTo>
                  <a:lnTo>
                    <a:pt x="353" y="75"/>
                  </a:lnTo>
                  <a:lnTo>
                    <a:pt x="367" y="65"/>
                  </a:lnTo>
                  <a:lnTo>
                    <a:pt x="378" y="58"/>
                  </a:lnTo>
                  <a:lnTo>
                    <a:pt x="383" y="55"/>
                  </a:lnTo>
                  <a:lnTo>
                    <a:pt x="387" y="53"/>
                  </a:lnTo>
                  <a:lnTo>
                    <a:pt x="391" y="49"/>
                  </a:lnTo>
                  <a:lnTo>
                    <a:pt x="396" y="45"/>
                  </a:lnTo>
                  <a:lnTo>
                    <a:pt x="402" y="40"/>
                  </a:lnTo>
                  <a:lnTo>
                    <a:pt x="408" y="35"/>
                  </a:lnTo>
                  <a:lnTo>
                    <a:pt x="413" y="31"/>
                  </a:lnTo>
                  <a:lnTo>
                    <a:pt x="419" y="29"/>
                  </a:lnTo>
                  <a:lnTo>
                    <a:pt x="424" y="27"/>
                  </a:lnTo>
                  <a:lnTo>
                    <a:pt x="432" y="27"/>
                  </a:lnTo>
                  <a:lnTo>
                    <a:pt x="444" y="26"/>
                  </a:lnTo>
                  <a:lnTo>
                    <a:pt x="459" y="25"/>
                  </a:lnTo>
                  <a:lnTo>
                    <a:pt x="477" y="23"/>
                  </a:lnTo>
                  <a:lnTo>
                    <a:pt x="492" y="22"/>
                  </a:lnTo>
                  <a:lnTo>
                    <a:pt x="506" y="20"/>
                  </a:lnTo>
                  <a:lnTo>
                    <a:pt x="515" y="19"/>
                  </a:lnTo>
                  <a:lnTo>
                    <a:pt x="518" y="19"/>
                  </a:lnTo>
                  <a:lnTo>
                    <a:pt x="519" y="17"/>
                  </a:lnTo>
                  <a:lnTo>
                    <a:pt x="519" y="12"/>
                  </a:lnTo>
                  <a:lnTo>
                    <a:pt x="515" y="7"/>
                  </a:lnTo>
                  <a:lnTo>
                    <a:pt x="502" y="3"/>
                  </a:lnTo>
                  <a:lnTo>
                    <a:pt x="492" y="2"/>
                  </a:lnTo>
                  <a:lnTo>
                    <a:pt x="479" y="2"/>
                  </a:lnTo>
                  <a:lnTo>
                    <a:pt x="466" y="1"/>
                  </a:lnTo>
                  <a:lnTo>
                    <a:pt x="451" y="0"/>
                  </a:lnTo>
                  <a:lnTo>
                    <a:pt x="439" y="0"/>
                  </a:lnTo>
                  <a:lnTo>
                    <a:pt x="426" y="0"/>
                  </a:lnTo>
                  <a:lnTo>
                    <a:pt x="416" y="0"/>
                  </a:lnTo>
                  <a:lnTo>
                    <a:pt x="408" y="1"/>
                  </a:lnTo>
                  <a:lnTo>
                    <a:pt x="400" y="3"/>
                  </a:lnTo>
                  <a:lnTo>
                    <a:pt x="390" y="8"/>
                  </a:lnTo>
                  <a:lnTo>
                    <a:pt x="379" y="14"/>
                  </a:lnTo>
                  <a:lnTo>
                    <a:pt x="367" y="20"/>
                  </a:lnTo>
                  <a:lnTo>
                    <a:pt x="356" y="29"/>
                  </a:lnTo>
                  <a:lnTo>
                    <a:pt x="345" y="37"/>
                  </a:lnTo>
                  <a:lnTo>
                    <a:pt x="337" y="43"/>
                  </a:lnTo>
                  <a:lnTo>
                    <a:pt x="333" y="49"/>
                  </a:lnTo>
                  <a:lnTo>
                    <a:pt x="327" y="55"/>
                  </a:lnTo>
                  <a:lnTo>
                    <a:pt x="315" y="63"/>
                  </a:lnTo>
                  <a:lnTo>
                    <a:pt x="302" y="72"/>
                  </a:lnTo>
                  <a:lnTo>
                    <a:pt x="284" y="81"/>
                  </a:lnTo>
                  <a:lnTo>
                    <a:pt x="268" y="91"/>
                  </a:lnTo>
                  <a:lnTo>
                    <a:pt x="253" y="98"/>
                  </a:lnTo>
                  <a:lnTo>
                    <a:pt x="241" y="103"/>
                  </a:lnTo>
                  <a:lnTo>
                    <a:pt x="232" y="106"/>
                  </a:lnTo>
                  <a:lnTo>
                    <a:pt x="228" y="107"/>
                  </a:lnTo>
                  <a:lnTo>
                    <a:pt x="220" y="109"/>
                  </a:lnTo>
                  <a:lnTo>
                    <a:pt x="208" y="114"/>
                  </a:lnTo>
                  <a:lnTo>
                    <a:pt x="193" y="117"/>
                  </a:lnTo>
                  <a:lnTo>
                    <a:pt x="177" y="123"/>
                  </a:lnTo>
                  <a:lnTo>
                    <a:pt x="160" y="129"/>
                  </a:lnTo>
                  <a:lnTo>
                    <a:pt x="141" y="134"/>
                  </a:lnTo>
                  <a:lnTo>
                    <a:pt x="122" y="141"/>
                  </a:lnTo>
                  <a:lnTo>
                    <a:pt x="103" y="147"/>
                  </a:lnTo>
                  <a:lnTo>
                    <a:pt x="85" y="153"/>
                  </a:lnTo>
                  <a:lnTo>
                    <a:pt x="68" y="159"/>
                  </a:lnTo>
                  <a:lnTo>
                    <a:pt x="53" y="163"/>
                  </a:lnTo>
                  <a:lnTo>
                    <a:pt x="40" y="168"/>
                  </a:lnTo>
                  <a:lnTo>
                    <a:pt x="30" y="171"/>
                  </a:lnTo>
                  <a:lnTo>
                    <a:pt x="24" y="172"/>
                  </a:lnTo>
                  <a:lnTo>
                    <a:pt x="22" y="1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" name="Freeform 99"/>
            <p:cNvSpPr>
              <a:spLocks/>
            </p:cNvSpPr>
            <p:nvPr/>
          </p:nvSpPr>
          <p:spPr bwMode="auto">
            <a:xfrm>
              <a:off x="4713288" y="4278313"/>
              <a:ext cx="260350" cy="428625"/>
            </a:xfrm>
            <a:custGeom>
              <a:avLst/>
              <a:gdLst/>
              <a:ahLst/>
              <a:cxnLst>
                <a:cxn ang="0">
                  <a:pos x="327" y="0"/>
                </a:cxn>
                <a:cxn ang="0">
                  <a:pos x="281" y="33"/>
                </a:cxn>
                <a:cxn ang="0">
                  <a:pos x="277" y="35"/>
                </a:cxn>
                <a:cxn ang="0">
                  <a:pos x="269" y="38"/>
                </a:cxn>
                <a:cxn ang="0">
                  <a:pos x="258" y="44"/>
                </a:cxn>
                <a:cxn ang="0">
                  <a:pos x="244" y="51"/>
                </a:cxn>
                <a:cxn ang="0">
                  <a:pos x="230" y="58"/>
                </a:cxn>
                <a:cxn ang="0">
                  <a:pos x="219" y="65"/>
                </a:cxn>
                <a:cxn ang="0">
                  <a:pos x="209" y="69"/>
                </a:cxn>
                <a:cxn ang="0">
                  <a:pos x="205" y="74"/>
                </a:cxn>
                <a:cxn ang="0">
                  <a:pos x="197" y="91"/>
                </a:cxn>
                <a:cxn ang="0">
                  <a:pos x="178" y="131"/>
                </a:cxn>
                <a:cxn ang="0">
                  <a:pos x="152" y="188"/>
                </a:cxn>
                <a:cxn ang="0">
                  <a:pos x="122" y="252"/>
                </a:cxn>
                <a:cxn ang="0">
                  <a:pos x="92" y="316"/>
                </a:cxn>
                <a:cxn ang="0">
                  <a:pos x="65" y="370"/>
                </a:cxn>
                <a:cxn ang="0">
                  <a:pos x="47" y="409"/>
                </a:cxn>
                <a:cxn ang="0">
                  <a:pos x="40" y="424"/>
                </a:cxn>
                <a:cxn ang="0">
                  <a:pos x="39" y="429"/>
                </a:cxn>
                <a:cxn ang="0">
                  <a:pos x="34" y="440"/>
                </a:cxn>
                <a:cxn ang="0">
                  <a:pos x="28" y="456"/>
                </a:cxn>
                <a:cxn ang="0">
                  <a:pos x="22" y="475"/>
                </a:cxn>
                <a:cxn ang="0">
                  <a:pos x="13" y="495"/>
                </a:cxn>
                <a:cxn ang="0">
                  <a:pos x="8" y="514"/>
                </a:cxn>
                <a:cxn ang="0">
                  <a:pos x="2" y="530"/>
                </a:cxn>
                <a:cxn ang="0">
                  <a:pos x="0" y="540"/>
                </a:cxn>
                <a:cxn ang="0">
                  <a:pos x="3" y="540"/>
                </a:cxn>
                <a:cxn ang="0">
                  <a:pos x="12" y="530"/>
                </a:cxn>
                <a:cxn ang="0">
                  <a:pos x="27" y="510"/>
                </a:cxn>
                <a:cxn ang="0">
                  <a:pos x="45" y="485"/>
                </a:cxn>
                <a:cxn ang="0">
                  <a:pos x="63" y="456"/>
                </a:cxn>
                <a:cxn ang="0">
                  <a:pos x="81" y="427"/>
                </a:cxn>
                <a:cxn ang="0">
                  <a:pos x="98" y="402"/>
                </a:cxn>
                <a:cxn ang="0">
                  <a:pos x="110" y="381"/>
                </a:cxn>
                <a:cxn ang="0">
                  <a:pos x="121" y="361"/>
                </a:cxn>
                <a:cxn ang="0">
                  <a:pos x="136" y="329"/>
                </a:cxn>
                <a:cxn ang="0">
                  <a:pos x="153" y="289"/>
                </a:cxn>
                <a:cxn ang="0">
                  <a:pos x="171" y="247"/>
                </a:cxn>
                <a:cxn ang="0">
                  <a:pos x="191" y="204"/>
                </a:cxn>
                <a:cxn ang="0">
                  <a:pos x="209" y="165"/>
                </a:cxn>
                <a:cxn ang="0">
                  <a:pos x="224" y="134"/>
                </a:cxn>
                <a:cxn ang="0">
                  <a:pos x="237" y="114"/>
                </a:cxn>
                <a:cxn ang="0">
                  <a:pos x="247" y="103"/>
                </a:cxn>
                <a:cxn ang="0">
                  <a:pos x="258" y="93"/>
                </a:cxn>
                <a:cxn ang="0">
                  <a:pos x="268" y="86"/>
                </a:cxn>
                <a:cxn ang="0">
                  <a:pos x="277" y="80"/>
                </a:cxn>
                <a:cxn ang="0">
                  <a:pos x="285" y="76"/>
                </a:cxn>
                <a:cxn ang="0">
                  <a:pos x="291" y="73"/>
                </a:cxn>
                <a:cxn ang="0">
                  <a:pos x="296" y="70"/>
                </a:cxn>
                <a:cxn ang="0">
                  <a:pos x="297" y="70"/>
                </a:cxn>
                <a:cxn ang="0">
                  <a:pos x="327" y="0"/>
                </a:cxn>
              </a:cxnLst>
              <a:rect l="0" t="0" r="r" b="b"/>
              <a:pathLst>
                <a:path w="327" h="540">
                  <a:moveTo>
                    <a:pt x="327" y="0"/>
                  </a:moveTo>
                  <a:lnTo>
                    <a:pt x="281" y="33"/>
                  </a:lnTo>
                  <a:lnTo>
                    <a:pt x="277" y="35"/>
                  </a:lnTo>
                  <a:lnTo>
                    <a:pt x="269" y="38"/>
                  </a:lnTo>
                  <a:lnTo>
                    <a:pt x="258" y="44"/>
                  </a:lnTo>
                  <a:lnTo>
                    <a:pt x="244" y="51"/>
                  </a:lnTo>
                  <a:lnTo>
                    <a:pt x="230" y="58"/>
                  </a:lnTo>
                  <a:lnTo>
                    <a:pt x="219" y="65"/>
                  </a:lnTo>
                  <a:lnTo>
                    <a:pt x="209" y="69"/>
                  </a:lnTo>
                  <a:lnTo>
                    <a:pt x="205" y="74"/>
                  </a:lnTo>
                  <a:lnTo>
                    <a:pt x="197" y="91"/>
                  </a:lnTo>
                  <a:lnTo>
                    <a:pt x="178" y="131"/>
                  </a:lnTo>
                  <a:lnTo>
                    <a:pt x="152" y="188"/>
                  </a:lnTo>
                  <a:lnTo>
                    <a:pt x="122" y="252"/>
                  </a:lnTo>
                  <a:lnTo>
                    <a:pt x="92" y="316"/>
                  </a:lnTo>
                  <a:lnTo>
                    <a:pt x="65" y="370"/>
                  </a:lnTo>
                  <a:lnTo>
                    <a:pt x="47" y="409"/>
                  </a:lnTo>
                  <a:lnTo>
                    <a:pt x="40" y="424"/>
                  </a:lnTo>
                  <a:lnTo>
                    <a:pt x="39" y="429"/>
                  </a:lnTo>
                  <a:lnTo>
                    <a:pt x="34" y="440"/>
                  </a:lnTo>
                  <a:lnTo>
                    <a:pt x="28" y="456"/>
                  </a:lnTo>
                  <a:lnTo>
                    <a:pt x="22" y="475"/>
                  </a:lnTo>
                  <a:lnTo>
                    <a:pt x="13" y="495"/>
                  </a:lnTo>
                  <a:lnTo>
                    <a:pt x="8" y="514"/>
                  </a:lnTo>
                  <a:lnTo>
                    <a:pt x="2" y="530"/>
                  </a:lnTo>
                  <a:lnTo>
                    <a:pt x="0" y="540"/>
                  </a:lnTo>
                  <a:lnTo>
                    <a:pt x="3" y="540"/>
                  </a:lnTo>
                  <a:lnTo>
                    <a:pt x="12" y="530"/>
                  </a:lnTo>
                  <a:lnTo>
                    <a:pt x="27" y="510"/>
                  </a:lnTo>
                  <a:lnTo>
                    <a:pt x="45" y="485"/>
                  </a:lnTo>
                  <a:lnTo>
                    <a:pt x="63" y="456"/>
                  </a:lnTo>
                  <a:lnTo>
                    <a:pt x="81" y="427"/>
                  </a:lnTo>
                  <a:lnTo>
                    <a:pt x="98" y="402"/>
                  </a:lnTo>
                  <a:lnTo>
                    <a:pt x="110" y="381"/>
                  </a:lnTo>
                  <a:lnTo>
                    <a:pt x="121" y="361"/>
                  </a:lnTo>
                  <a:lnTo>
                    <a:pt x="136" y="329"/>
                  </a:lnTo>
                  <a:lnTo>
                    <a:pt x="153" y="289"/>
                  </a:lnTo>
                  <a:lnTo>
                    <a:pt x="171" y="247"/>
                  </a:lnTo>
                  <a:lnTo>
                    <a:pt x="191" y="204"/>
                  </a:lnTo>
                  <a:lnTo>
                    <a:pt x="209" y="165"/>
                  </a:lnTo>
                  <a:lnTo>
                    <a:pt x="224" y="134"/>
                  </a:lnTo>
                  <a:lnTo>
                    <a:pt x="237" y="114"/>
                  </a:lnTo>
                  <a:lnTo>
                    <a:pt x="247" y="103"/>
                  </a:lnTo>
                  <a:lnTo>
                    <a:pt x="258" y="93"/>
                  </a:lnTo>
                  <a:lnTo>
                    <a:pt x="268" y="86"/>
                  </a:lnTo>
                  <a:lnTo>
                    <a:pt x="277" y="80"/>
                  </a:lnTo>
                  <a:lnTo>
                    <a:pt x="285" y="76"/>
                  </a:lnTo>
                  <a:lnTo>
                    <a:pt x="291" y="73"/>
                  </a:lnTo>
                  <a:lnTo>
                    <a:pt x="296" y="70"/>
                  </a:lnTo>
                  <a:lnTo>
                    <a:pt x="297" y="70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4" name="Freeform 100"/>
            <p:cNvSpPr>
              <a:spLocks/>
            </p:cNvSpPr>
            <p:nvPr/>
          </p:nvSpPr>
          <p:spPr bwMode="auto">
            <a:xfrm>
              <a:off x="4765675" y="4587875"/>
              <a:ext cx="71438" cy="200025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8" y="117"/>
                </a:cxn>
                <a:cxn ang="0">
                  <a:pos x="6" y="122"/>
                </a:cxn>
                <a:cxn ang="0">
                  <a:pos x="3" y="135"/>
                </a:cxn>
                <a:cxn ang="0">
                  <a:pos x="0" y="151"/>
                </a:cxn>
                <a:cxn ang="0">
                  <a:pos x="0" y="165"/>
                </a:cxn>
                <a:cxn ang="0">
                  <a:pos x="4" y="175"/>
                </a:cxn>
                <a:cxn ang="0">
                  <a:pos x="8" y="188"/>
                </a:cxn>
                <a:cxn ang="0">
                  <a:pos x="13" y="201"/>
                </a:cxn>
                <a:cxn ang="0">
                  <a:pos x="16" y="211"/>
                </a:cxn>
                <a:cxn ang="0">
                  <a:pos x="21" y="223"/>
                </a:cxn>
                <a:cxn ang="0">
                  <a:pos x="29" y="236"/>
                </a:cxn>
                <a:cxn ang="0">
                  <a:pos x="37" y="248"/>
                </a:cxn>
                <a:cxn ang="0">
                  <a:pos x="41" y="254"/>
                </a:cxn>
                <a:cxn ang="0">
                  <a:pos x="45" y="195"/>
                </a:cxn>
                <a:cxn ang="0">
                  <a:pos x="42" y="187"/>
                </a:cxn>
                <a:cxn ang="0">
                  <a:pos x="37" y="165"/>
                </a:cxn>
                <a:cxn ang="0">
                  <a:pos x="36" y="139"/>
                </a:cxn>
                <a:cxn ang="0">
                  <a:pos x="49" y="113"/>
                </a:cxn>
                <a:cxn ang="0">
                  <a:pos x="52" y="106"/>
                </a:cxn>
                <a:cxn ang="0">
                  <a:pos x="58" y="92"/>
                </a:cxn>
                <a:cxn ang="0">
                  <a:pos x="64" y="74"/>
                </a:cxn>
                <a:cxn ang="0">
                  <a:pos x="71" y="54"/>
                </a:cxn>
                <a:cxn ang="0">
                  <a:pos x="78" y="34"/>
                </a:cxn>
                <a:cxn ang="0">
                  <a:pos x="83" y="16"/>
                </a:cxn>
                <a:cxn ang="0">
                  <a:pos x="88" y="5"/>
                </a:cxn>
                <a:cxn ang="0">
                  <a:pos x="89" y="0"/>
                </a:cxn>
              </a:cxnLst>
              <a:rect l="0" t="0" r="r" b="b"/>
              <a:pathLst>
                <a:path w="89" h="254">
                  <a:moveTo>
                    <a:pt x="89" y="0"/>
                  </a:moveTo>
                  <a:lnTo>
                    <a:pt x="8" y="117"/>
                  </a:lnTo>
                  <a:lnTo>
                    <a:pt x="6" y="122"/>
                  </a:lnTo>
                  <a:lnTo>
                    <a:pt x="3" y="135"/>
                  </a:lnTo>
                  <a:lnTo>
                    <a:pt x="0" y="151"/>
                  </a:lnTo>
                  <a:lnTo>
                    <a:pt x="0" y="165"/>
                  </a:lnTo>
                  <a:lnTo>
                    <a:pt x="4" y="175"/>
                  </a:lnTo>
                  <a:lnTo>
                    <a:pt x="8" y="188"/>
                  </a:lnTo>
                  <a:lnTo>
                    <a:pt x="13" y="201"/>
                  </a:lnTo>
                  <a:lnTo>
                    <a:pt x="16" y="211"/>
                  </a:lnTo>
                  <a:lnTo>
                    <a:pt x="21" y="223"/>
                  </a:lnTo>
                  <a:lnTo>
                    <a:pt x="29" y="236"/>
                  </a:lnTo>
                  <a:lnTo>
                    <a:pt x="37" y="248"/>
                  </a:lnTo>
                  <a:lnTo>
                    <a:pt x="41" y="254"/>
                  </a:lnTo>
                  <a:lnTo>
                    <a:pt x="45" y="195"/>
                  </a:lnTo>
                  <a:lnTo>
                    <a:pt x="42" y="187"/>
                  </a:lnTo>
                  <a:lnTo>
                    <a:pt x="37" y="165"/>
                  </a:lnTo>
                  <a:lnTo>
                    <a:pt x="36" y="139"/>
                  </a:lnTo>
                  <a:lnTo>
                    <a:pt x="49" y="113"/>
                  </a:lnTo>
                  <a:lnTo>
                    <a:pt x="52" y="106"/>
                  </a:lnTo>
                  <a:lnTo>
                    <a:pt x="58" y="92"/>
                  </a:lnTo>
                  <a:lnTo>
                    <a:pt x="64" y="74"/>
                  </a:lnTo>
                  <a:lnTo>
                    <a:pt x="71" y="54"/>
                  </a:lnTo>
                  <a:lnTo>
                    <a:pt x="78" y="34"/>
                  </a:lnTo>
                  <a:lnTo>
                    <a:pt x="83" y="16"/>
                  </a:lnTo>
                  <a:lnTo>
                    <a:pt x="88" y="5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5" name="Freeform 101"/>
            <p:cNvSpPr>
              <a:spLocks/>
            </p:cNvSpPr>
            <p:nvPr/>
          </p:nvSpPr>
          <p:spPr bwMode="auto">
            <a:xfrm>
              <a:off x="4873625" y="3935413"/>
              <a:ext cx="200025" cy="422275"/>
            </a:xfrm>
            <a:custGeom>
              <a:avLst/>
              <a:gdLst/>
              <a:ahLst/>
              <a:cxnLst>
                <a:cxn ang="0">
                  <a:pos x="250" y="1"/>
                </a:cxn>
                <a:cxn ang="0">
                  <a:pos x="232" y="0"/>
                </a:cxn>
                <a:cxn ang="0">
                  <a:pos x="204" y="0"/>
                </a:cxn>
                <a:cxn ang="0">
                  <a:pos x="182" y="0"/>
                </a:cxn>
                <a:cxn ang="0">
                  <a:pos x="169" y="2"/>
                </a:cxn>
                <a:cxn ang="0">
                  <a:pos x="152" y="7"/>
                </a:cxn>
                <a:cxn ang="0">
                  <a:pos x="131" y="12"/>
                </a:cxn>
                <a:cxn ang="0">
                  <a:pos x="115" y="17"/>
                </a:cxn>
                <a:cxn ang="0">
                  <a:pos x="104" y="29"/>
                </a:cxn>
                <a:cxn ang="0">
                  <a:pos x="93" y="59"/>
                </a:cxn>
                <a:cxn ang="0">
                  <a:pos x="89" y="68"/>
                </a:cxn>
                <a:cxn ang="0">
                  <a:pos x="73" y="82"/>
                </a:cxn>
                <a:cxn ang="0">
                  <a:pos x="53" y="103"/>
                </a:cxn>
                <a:cxn ang="0">
                  <a:pos x="37" y="123"/>
                </a:cxn>
                <a:cxn ang="0">
                  <a:pos x="30" y="153"/>
                </a:cxn>
                <a:cxn ang="0">
                  <a:pos x="7" y="222"/>
                </a:cxn>
                <a:cxn ang="0">
                  <a:pos x="1" y="262"/>
                </a:cxn>
                <a:cxn ang="0">
                  <a:pos x="1" y="315"/>
                </a:cxn>
                <a:cxn ang="0">
                  <a:pos x="8" y="339"/>
                </a:cxn>
                <a:cxn ang="0">
                  <a:pos x="19" y="355"/>
                </a:cxn>
                <a:cxn ang="0">
                  <a:pos x="29" y="372"/>
                </a:cxn>
                <a:cxn ang="0">
                  <a:pos x="39" y="387"/>
                </a:cxn>
                <a:cxn ang="0">
                  <a:pos x="46" y="395"/>
                </a:cxn>
                <a:cxn ang="0">
                  <a:pos x="54" y="403"/>
                </a:cxn>
                <a:cxn ang="0">
                  <a:pos x="65" y="410"/>
                </a:cxn>
                <a:cxn ang="0">
                  <a:pos x="76" y="418"/>
                </a:cxn>
                <a:cxn ang="0">
                  <a:pos x="91" y="429"/>
                </a:cxn>
                <a:cxn ang="0">
                  <a:pos x="108" y="434"/>
                </a:cxn>
                <a:cxn ang="0">
                  <a:pos x="126" y="437"/>
                </a:cxn>
                <a:cxn ang="0">
                  <a:pos x="138" y="437"/>
                </a:cxn>
                <a:cxn ang="0">
                  <a:pos x="148" y="453"/>
                </a:cxn>
                <a:cxn ang="0">
                  <a:pos x="145" y="510"/>
                </a:cxn>
                <a:cxn ang="0">
                  <a:pos x="137" y="516"/>
                </a:cxn>
                <a:cxn ang="0">
                  <a:pos x="153" y="529"/>
                </a:cxn>
                <a:cxn ang="0">
                  <a:pos x="167" y="516"/>
                </a:cxn>
                <a:cxn ang="0">
                  <a:pos x="174" y="446"/>
                </a:cxn>
                <a:cxn ang="0">
                  <a:pos x="171" y="429"/>
                </a:cxn>
                <a:cxn ang="0">
                  <a:pos x="142" y="418"/>
                </a:cxn>
                <a:cxn ang="0">
                  <a:pos x="100" y="398"/>
                </a:cxn>
                <a:cxn ang="0">
                  <a:pos x="65" y="363"/>
                </a:cxn>
                <a:cxn ang="0">
                  <a:pos x="47" y="297"/>
                </a:cxn>
                <a:cxn ang="0">
                  <a:pos x="53" y="207"/>
                </a:cxn>
                <a:cxn ang="0">
                  <a:pos x="68" y="159"/>
                </a:cxn>
                <a:cxn ang="0">
                  <a:pos x="83" y="125"/>
                </a:cxn>
                <a:cxn ang="0">
                  <a:pos x="99" y="92"/>
                </a:cxn>
                <a:cxn ang="0">
                  <a:pos x="110" y="72"/>
                </a:cxn>
                <a:cxn ang="0">
                  <a:pos x="183" y="28"/>
                </a:cxn>
              </a:cxnLst>
              <a:rect l="0" t="0" r="r" b="b"/>
              <a:pathLst>
                <a:path w="254" h="532">
                  <a:moveTo>
                    <a:pt x="254" y="1"/>
                  </a:moveTo>
                  <a:lnTo>
                    <a:pt x="250" y="1"/>
                  </a:lnTo>
                  <a:lnTo>
                    <a:pt x="243" y="1"/>
                  </a:lnTo>
                  <a:lnTo>
                    <a:pt x="232" y="0"/>
                  </a:lnTo>
                  <a:lnTo>
                    <a:pt x="218" y="0"/>
                  </a:lnTo>
                  <a:lnTo>
                    <a:pt x="204" y="0"/>
                  </a:lnTo>
                  <a:lnTo>
                    <a:pt x="191" y="0"/>
                  </a:lnTo>
                  <a:lnTo>
                    <a:pt x="182" y="0"/>
                  </a:lnTo>
                  <a:lnTo>
                    <a:pt x="175" y="1"/>
                  </a:lnTo>
                  <a:lnTo>
                    <a:pt x="169" y="2"/>
                  </a:lnTo>
                  <a:lnTo>
                    <a:pt x="161" y="5"/>
                  </a:lnTo>
                  <a:lnTo>
                    <a:pt x="152" y="7"/>
                  </a:lnTo>
                  <a:lnTo>
                    <a:pt x="142" y="9"/>
                  </a:lnTo>
                  <a:lnTo>
                    <a:pt x="131" y="12"/>
                  </a:lnTo>
                  <a:lnTo>
                    <a:pt x="122" y="15"/>
                  </a:lnTo>
                  <a:lnTo>
                    <a:pt x="115" y="17"/>
                  </a:lnTo>
                  <a:lnTo>
                    <a:pt x="111" y="20"/>
                  </a:lnTo>
                  <a:lnTo>
                    <a:pt x="104" y="29"/>
                  </a:lnTo>
                  <a:lnTo>
                    <a:pt x="98" y="45"/>
                  </a:lnTo>
                  <a:lnTo>
                    <a:pt x="93" y="59"/>
                  </a:lnTo>
                  <a:lnTo>
                    <a:pt x="91" y="66"/>
                  </a:lnTo>
                  <a:lnTo>
                    <a:pt x="89" y="68"/>
                  </a:lnTo>
                  <a:lnTo>
                    <a:pt x="82" y="74"/>
                  </a:lnTo>
                  <a:lnTo>
                    <a:pt x="73" y="82"/>
                  </a:lnTo>
                  <a:lnTo>
                    <a:pt x="64" y="92"/>
                  </a:lnTo>
                  <a:lnTo>
                    <a:pt x="53" y="103"/>
                  </a:lnTo>
                  <a:lnTo>
                    <a:pt x="44" y="113"/>
                  </a:lnTo>
                  <a:lnTo>
                    <a:pt x="37" y="123"/>
                  </a:lnTo>
                  <a:lnTo>
                    <a:pt x="35" y="130"/>
                  </a:lnTo>
                  <a:lnTo>
                    <a:pt x="30" y="153"/>
                  </a:lnTo>
                  <a:lnTo>
                    <a:pt x="19" y="188"/>
                  </a:lnTo>
                  <a:lnTo>
                    <a:pt x="7" y="222"/>
                  </a:lnTo>
                  <a:lnTo>
                    <a:pt x="2" y="243"/>
                  </a:lnTo>
                  <a:lnTo>
                    <a:pt x="1" y="262"/>
                  </a:lnTo>
                  <a:lnTo>
                    <a:pt x="0" y="288"/>
                  </a:lnTo>
                  <a:lnTo>
                    <a:pt x="1" y="315"/>
                  </a:lnTo>
                  <a:lnTo>
                    <a:pt x="5" y="333"/>
                  </a:lnTo>
                  <a:lnTo>
                    <a:pt x="8" y="339"/>
                  </a:lnTo>
                  <a:lnTo>
                    <a:pt x="13" y="346"/>
                  </a:lnTo>
                  <a:lnTo>
                    <a:pt x="19" y="355"/>
                  </a:lnTo>
                  <a:lnTo>
                    <a:pt x="24" y="363"/>
                  </a:lnTo>
                  <a:lnTo>
                    <a:pt x="29" y="372"/>
                  </a:lnTo>
                  <a:lnTo>
                    <a:pt x="35" y="380"/>
                  </a:lnTo>
                  <a:lnTo>
                    <a:pt x="39" y="387"/>
                  </a:lnTo>
                  <a:lnTo>
                    <a:pt x="43" y="392"/>
                  </a:lnTo>
                  <a:lnTo>
                    <a:pt x="46" y="395"/>
                  </a:lnTo>
                  <a:lnTo>
                    <a:pt x="50" y="400"/>
                  </a:lnTo>
                  <a:lnTo>
                    <a:pt x="54" y="403"/>
                  </a:lnTo>
                  <a:lnTo>
                    <a:pt x="59" y="406"/>
                  </a:lnTo>
                  <a:lnTo>
                    <a:pt x="65" y="410"/>
                  </a:lnTo>
                  <a:lnTo>
                    <a:pt x="70" y="414"/>
                  </a:lnTo>
                  <a:lnTo>
                    <a:pt x="76" y="418"/>
                  </a:lnTo>
                  <a:lnTo>
                    <a:pt x="83" y="424"/>
                  </a:lnTo>
                  <a:lnTo>
                    <a:pt x="91" y="429"/>
                  </a:lnTo>
                  <a:lnTo>
                    <a:pt x="99" y="432"/>
                  </a:lnTo>
                  <a:lnTo>
                    <a:pt x="108" y="434"/>
                  </a:lnTo>
                  <a:lnTo>
                    <a:pt x="118" y="436"/>
                  </a:lnTo>
                  <a:lnTo>
                    <a:pt x="126" y="437"/>
                  </a:lnTo>
                  <a:lnTo>
                    <a:pt x="133" y="437"/>
                  </a:lnTo>
                  <a:lnTo>
                    <a:pt x="138" y="437"/>
                  </a:lnTo>
                  <a:lnTo>
                    <a:pt x="143" y="438"/>
                  </a:lnTo>
                  <a:lnTo>
                    <a:pt x="148" y="453"/>
                  </a:lnTo>
                  <a:lnTo>
                    <a:pt x="149" y="483"/>
                  </a:lnTo>
                  <a:lnTo>
                    <a:pt x="145" y="510"/>
                  </a:lnTo>
                  <a:lnTo>
                    <a:pt x="137" y="516"/>
                  </a:lnTo>
                  <a:lnTo>
                    <a:pt x="137" y="516"/>
                  </a:lnTo>
                  <a:lnTo>
                    <a:pt x="144" y="522"/>
                  </a:lnTo>
                  <a:lnTo>
                    <a:pt x="153" y="529"/>
                  </a:lnTo>
                  <a:lnTo>
                    <a:pt x="161" y="532"/>
                  </a:lnTo>
                  <a:lnTo>
                    <a:pt x="167" y="516"/>
                  </a:lnTo>
                  <a:lnTo>
                    <a:pt x="172" y="480"/>
                  </a:lnTo>
                  <a:lnTo>
                    <a:pt x="174" y="446"/>
                  </a:lnTo>
                  <a:lnTo>
                    <a:pt x="175" y="430"/>
                  </a:lnTo>
                  <a:lnTo>
                    <a:pt x="171" y="429"/>
                  </a:lnTo>
                  <a:lnTo>
                    <a:pt x="159" y="425"/>
                  </a:lnTo>
                  <a:lnTo>
                    <a:pt x="142" y="418"/>
                  </a:lnTo>
                  <a:lnTo>
                    <a:pt x="122" y="409"/>
                  </a:lnTo>
                  <a:lnTo>
                    <a:pt x="100" y="398"/>
                  </a:lnTo>
                  <a:lnTo>
                    <a:pt x="81" y="383"/>
                  </a:lnTo>
                  <a:lnTo>
                    <a:pt x="65" y="363"/>
                  </a:lnTo>
                  <a:lnTo>
                    <a:pt x="54" y="341"/>
                  </a:lnTo>
                  <a:lnTo>
                    <a:pt x="47" y="297"/>
                  </a:lnTo>
                  <a:lnTo>
                    <a:pt x="47" y="250"/>
                  </a:lnTo>
                  <a:lnTo>
                    <a:pt x="53" y="207"/>
                  </a:lnTo>
                  <a:lnTo>
                    <a:pt x="62" y="174"/>
                  </a:lnTo>
                  <a:lnTo>
                    <a:pt x="68" y="159"/>
                  </a:lnTo>
                  <a:lnTo>
                    <a:pt x="75" y="143"/>
                  </a:lnTo>
                  <a:lnTo>
                    <a:pt x="83" y="125"/>
                  </a:lnTo>
                  <a:lnTo>
                    <a:pt x="91" y="107"/>
                  </a:lnTo>
                  <a:lnTo>
                    <a:pt x="99" y="92"/>
                  </a:lnTo>
                  <a:lnTo>
                    <a:pt x="105" y="80"/>
                  </a:lnTo>
                  <a:lnTo>
                    <a:pt x="110" y="72"/>
                  </a:lnTo>
                  <a:lnTo>
                    <a:pt x="111" y="68"/>
                  </a:lnTo>
                  <a:lnTo>
                    <a:pt x="183" y="28"/>
                  </a:lnTo>
                  <a:lnTo>
                    <a:pt x="25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" name="Freeform 102"/>
            <p:cNvSpPr>
              <a:spLocks/>
            </p:cNvSpPr>
            <p:nvPr/>
          </p:nvSpPr>
          <p:spPr bwMode="auto">
            <a:xfrm>
              <a:off x="3773488" y="4105275"/>
              <a:ext cx="422275" cy="327025"/>
            </a:xfrm>
            <a:custGeom>
              <a:avLst/>
              <a:gdLst/>
              <a:ahLst/>
              <a:cxnLst>
                <a:cxn ang="0">
                  <a:pos x="513" y="34"/>
                </a:cxn>
                <a:cxn ang="0">
                  <a:pos x="532" y="56"/>
                </a:cxn>
                <a:cxn ang="0">
                  <a:pos x="498" y="42"/>
                </a:cxn>
                <a:cxn ang="0">
                  <a:pos x="446" y="28"/>
                </a:cxn>
                <a:cxn ang="0">
                  <a:pos x="385" y="31"/>
                </a:cxn>
                <a:cxn ang="0">
                  <a:pos x="323" y="43"/>
                </a:cxn>
                <a:cxn ang="0">
                  <a:pos x="267" y="66"/>
                </a:cxn>
                <a:cxn ang="0">
                  <a:pos x="223" y="110"/>
                </a:cxn>
                <a:cxn ang="0">
                  <a:pos x="184" y="198"/>
                </a:cxn>
                <a:cxn ang="0">
                  <a:pos x="191" y="242"/>
                </a:cxn>
                <a:cxn ang="0">
                  <a:pos x="212" y="273"/>
                </a:cxn>
                <a:cxn ang="0">
                  <a:pos x="202" y="277"/>
                </a:cxn>
                <a:cxn ang="0">
                  <a:pos x="172" y="258"/>
                </a:cxn>
                <a:cxn ang="0">
                  <a:pos x="148" y="249"/>
                </a:cxn>
                <a:cxn ang="0">
                  <a:pos x="114" y="251"/>
                </a:cxn>
                <a:cxn ang="0">
                  <a:pos x="84" y="279"/>
                </a:cxn>
                <a:cxn ang="0">
                  <a:pos x="64" y="317"/>
                </a:cxn>
                <a:cxn ang="0">
                  <a:pos x="54" y="337"/>
                </a:cxn>
                <a:cxn ang="0">
                  <a:pos x="76" y="341"/>
                </a:cxn>
                <a:cxn ang="0">
                  <a:pos x="100" y="330"/>
                </a:cxn>
                <a:cxn ang="0">
                  <a:pos x="130" y="309"/>
                </a:cxn>
                <a:cxn ang="0">
                  <a:pos x="134" y="315"/>
                </a:cxn>
                <a:cxn ang="0">
                  <a:pos x="102" y="349"/>
                </a:cxn>
                <a:cxn ang="0">
                  <a:pos x="96" y="370"/>
                </a:cxn>
                <a:cxn ang="0">
                  <a:pos x="125" y="363"/>
                </a:cxn>
                <a:cxn ang="0">
                  <a:pos x="150" y="343"/>
                </a:cxn>
                <a:cxn ang="0">
                  <a:pos x="168" y="347"/>
                </a:cxn>
                <a:cxn ang="0">
                  <a:pos x="148" y="372"/>
                </a:cxn>
                <a:cxn ang="0">
                  <a:pos x="137" y="390"/>
                </a:cxn>
                <a:cxn ang="0">
                  <a:pos x="165" y="390"/>
                </a:cxn>
                <a:cxn ang="0">
                  <a:pos x="202" y="377"/>
                </a:cxn>
                <a:cxn ang="0">
                  <a:pos x="226" y="345"/>
                </a:cxn>
                <a:cxn ang="0">
                  <a:pos x="241" y="333"/>
                </a:cxn>
                <a:cxn ang="0">
                  <a:pos x="226" y="381"/>
                </a:cxn>
                <a:cxn ang="0">
                  <a:pos x="179" y="411"/>
                </a:cxn>
                <a:cxn ang="0">
                  <a:pos x="126" y="408"/>
                </a:cxn>
                <a:cxn ang="0">
                  <a:pos x="95" y="390"/>
                </a:cxn>
                <a:cxn ang="0">
                  <a:pos x="77" y="384"/>
                </a:cxn>
                <a:cxn ang="0">
                  <a:pos x="54" y="358"/>
                </a:cxn>
                <a:cxn ang="0">
                  <a:pos x="11" y="335"/>
                </a:cxn>
                <a:cxn ang="0">
                  <a:pos x="5" y="312"/>
                </a:cxn>
                <a:cxn ang="0">
                  <a:pos x="27" y="318"/>
                </a:cxn>
                <a:cxn ang="0">
                  <a:pos x="53" y="281"/>
                </a:cxn>
                <a:cxn ang="0">
                  <a:pos x="99" y="238"/>
                </a:cxn>
                <a:cxn ang="0">
                  <a:pos x="153" y="227"/>
                </a:cxn>
                <a:cxn ang="0">
                  <a:pos x="176" y="143"/>
                </a:cxn>
                <a:cxn ang="0">
                  <a:pos x="251" y="39"/>
                </a:cxn>
                <a:cxn ang="0">
                  <a:pos x="335" y="7"/>
                </a:cxn>
                <a:cxn ang="0">
                  <a:pos x="386" y="0"/>
                </a:cxn>
                <a:cxn ang="0">
                  <a:pos x="431" y="1"/>
                </a:cxn>
                <a:cxn ang="0">
                  <a:pos x="474" y="12"/>
                </a:cxn>
              </a:cxnLst>
              <a:rect l="0" t="0" r="r" b="b"/>
              <a:pathLst>
                <a:path w="532" h="413">
                  <a:moveTo>
                    <a:pt x="493" y="21"/>
                  </a:moveTo>
                  <a:lnTo>
                    <a:pt x="499" y="24"/>
                  </a:lnTo>
                  <a:lnTo>
                    <a:pt x="506" y="29"/>
                  </a:lnTo>
                  <a:lnTo>
                    <a:pt x="513" y="34"/>
                  </a:lnTo>
                  <a:lnTo>
                    <a:pt x="520" y="39"/>
                  </a:lnTo>
                  <a:lnTo>
                    <a:pt x="526" y="45"/>
                  </a:lnTo>
                  <a:lnTo>
                    <a:pt x="530" y="51"/>
                  </a:lnTo>
                  <a:lnTo>
                    <a:pt x="532" y="56"/>
                  </a:lnTo>
                  <a:lnTo>
                    <a:pt x="532" y="61"/>
                  </a:lnTo>
                  <a:lnTo>
                    <a:pt x="522" y="54"/>
                  </a:lnTo>
                  <a:lnTo>
                    <a:pt x="511" y="47"/>
                  </a:lnTo>
                  <a:lnTo>
                    <a:pt x="498" y="42"/>
                  </a:lnTo>
                  <a:lnTo>
                    <a:pt x="485" y="36"/>
                  </a:lnTo>
                  <a:lnTo>
                    <a:pt x="471" y="33"/>
                  </a:lnTo>
                  <a:lnTo>
                    <a:pt x="459" y="30"/>
                  </a:lnTo>
                  <a:lnTo>
                    <a:pt x="446" y="28"/>
                  </a:lnTo>
                  <a:lnTo>
                    <a:pt x="433" y="28"/>
                  </a:lnTo>
                  <a:lnTo>
                    <a:pt x="417" y="29"/>
                  </a:lnTo>
                  <a:lnTo>
                    <a:pt x="401" y="30"/>
                  </a:lnTo>
                  <a:lnTo>
                    <a:pt x="385" y="31"/>
                  </a:lnTo>
                  <a:lnTo>
                    <a:pt x="369" y="34"/>
                  </a:lnTo>
                  <a:lnTo>
                    <a:pt x="354" y="36"/>
                  </a:lnTo>
                  <a:lnTo>
                    <a:pt x="338" y="39"/>
                  </a:lnTo>
                  <a:lnTo>
                    <a:pt x="323" y="43"/>
                  </a:lnTo>
                  <a:lnTo>
                    <a:pt x="309" y="46"/>
                  </a:lnTo>
                  <a:lnTo>
                    <a:pt x="294" y="52"/>
                  </a:lnTo>
                  <a:lnTo>
                    <a:pt x="281" y="59"/>
                  </a:lnTo>
                  <a:lnTo>
                    <a:pt x="267" y="66"/>
                  </a:lnTo>
                  <a:lnTo>
                    <a:pt x="256" y="75"/>
                  </a:lnTo>
                  <a:lnTo>
                    <a:pt x="243" y="85"/>
                  </a:lnTo>
                  <a:lnTo>
                    <a:pt x="233" y="97"/>
                  </a:lnTo>
                  <a:lnTo>
                    <a:pt x="223" y="110"/>
                  </a:lnTo>
                  <a:lnTo>
                    <a:pt x="213" y="125"/>
                  </a:lnTo>
                  <a:lnTo>
                    <a:pt x="198" y="156"/>
                  </a:lnTo>
                  <a:lnTo>
                    <a:pt x="190" y="179"/>
                  </a:lnTo>
                  <a:lnTo>
                    <a:pt x="184" y="198"/>
                  </a:lnTo>
                  <a:lnTo>
                    <a:pt x="180" y="217"/>
                  </a:lnTo>
                  <a:lnTo>
                    <a:pt x="183" y="225"/>
                  </a:lnTo>
                  <a:lnTo>
                    <a:pt x="187" y="234"/>
                  </a:lnTo>
                  <a:lnTo>
                    <a:pt x="191" y="242"/>
                  </a:lnTo>
                  <a:lnTo>
                    <a:pt x="196" y="250"/>
                  </a:lnTo>
                  <a:lnTo>
                    <a:pt x="201" y="257"/>
                  </a:lnTo>
                  <a:lnTo>
                    <a:pt x="206" y="265"/>
                  </a:lnTo>
                  <a:lnTo>
                    <a:pt x="212" y="273"/>
                  </a:lnTo>
                  <a:lnTo>
                    <a:pt x="218" y="280"/>
                  </a:lnTo>
                  <a:lnTo>
                    <a:pt x="216" y="280"/>
                  </a:lnTo>
                  <a:lnTo>
                    <a:pt x="209" y="279"/>
                  </a:lnTo>
                  <a:lnTo>
                    <a:pt x="202" y="277"/>
                  </a:lnTo>
                  <a:lnTo>
                    <a:pt x="193" y="273"/>
                  </a:lnTo>
                  <a:lnTo>
                    <a:pt x="184" y="269"/>
                  </a:lnTo>
                  <a:lnTo>
                    <a:pt x="176" y="264"/>
                  </a:lnTo>
                  <a:lnTo>
                    <a:pt x="172" y="258"/>
                  </a:lnTo>
                  <a:lnTo>
                    <a:pt x="171" y="254"/>
                  </a:lnTo>
                  <a:lnTo>
                    <a:pt x="164" y="251"/>
                  </a:lnTo>
                  <a:lnTo>
                    <a:pt x="156" y="250"/>
                  </a:lnTo>
                  <a:lnTo>
                    <a:pt x="148" y="249"/>
                  </a:lnTo>
                  <a:lnTo>
                    <a:pt x="138" y="249"/>
                  </a:lnTo>
                  <a:lnTo>
                    <a:pt x="130" y="249"/>
                  </a:lnTo>
                  <a:lnTo>
                    <a:pt x="122" y="250"/>
                  </a:lnTo>
                  <a:lnTo>
                    <a:pt x="114" y="251"/>
                  </a:lnTo>
                  <a:lnTo>
                    <a:pt x="106" y="254"/>
                  </a:lnTo>
                  <a:lnTo>
                    <a:pt x="96" y="261"/>
                  </a:lnTo>
                  <a:lnTo>
                    <a:pt x="89" y="270"/>
                  </a:lnTo>
                  <a:lnTo>
                    <a:pt x="84" y="279"/>
                  </a:lnTo>
                  <a:lnTo>
                    <a:pt x="81" y="289"/>
                  </a:lnTo>
                  <a:lnTo>
                    <a:pt x="76" y="300"/>
                  </a:lnTo>
                  <a:lnTo>
                    <a:pt x="70" y="309"/>
                  </a:lnTo>
                  <a:lnTo>
                    <a:pt x="64" y="317"/>
                  </a:lnTo>
                  <a:lnTo>
                    <a:pt x="52" y="323"/>
                  </a:lnTo>
                  <a:lnTo>
                    <a:pt x="46" y="328"/>
                  </a:lnTo>
                  <a:lnTo>
                    <a:pt x="50" y="333"/>
                  </a:lnTo>
                  <a:lnTo>
                    <a:pt x="54" y="337"/>
                  </a:lnTo>
                  <a:lnTo>
                    <a:pt x="59" y="339"/>
                  </a:lnTo>
                  <a:lnTo>
                    <a:pt x="65" y="340"/>
                  </a:lnTo>
                  <a:lnTo>
                    <a:pt x="70" y="341"/>
                  </a:lnTo>
                  <a:lnTo>
                    <a:pt x="76" y="341"/>
                  </a:lnTo>
                  <a:lnTo>
                    <a:pt x="82" y="340"/>
                  </a:lnTo>
                  <a:lnTo>
                    <a:pt x="87" y="339"/>
                  </a:lnTo>
                  <a:lnTo>
                    <a:pt x="92" y="334"/>
                  </a:lnTo>
                  <a:lnTo>
                    <a:pt x="100" y="330"/>
                  </a:lnTo>
                  <a:lnTo>
                    <a:pt x="107" y="324"/>
                  </a:lnTo>
                  <a:lnTo>
                    <a:pt x="115" y="318"/>
                  </a:lnTo>
                  <a:lnTo>
                    <a:pt x="123" y="312"/>
                  </a:lnTo>
                  <a:lnTo>
                    <a:pt x="130" y="309"/>
                  </a:lnTo>
                  <a:lnTo>
                    <a:pt x="135" y="305"/>
                  </a:lnTo>
                  <a:lnTo>
                    <a:pt x="137" y="304"/>
                  </a:lnTo>
                  <a:lnTo>
                    <a:pt x="137" y="308"/>
                  </a:lnTo>
                  <a:lnTo>
                    <a:pt x="134" y="315"/>
                  </a:lnTo>
                  <a:lnTo>
                    <a:pt x="128" y="323"/>
                  </a:lnTo>
                  <a:lnTo>
                    <a:pt x="120" y="332"/>
                  </a:lnTo>
                  <a:lnTo>
                    <a:pt x="111" y="341"/>
                  </a:lnTo>
                  <a:lnTo>
                    <a:pt x="102" y="349"/>
                  </a:lnTo>
                  <a:lnTo>
                    <a:pt x="91" y="356"/>
                  </a:lnTo>
                  <a:lnTo>
                    <a:pt x="83" y="361"/>
                  </a:lnTo>
                  <a:lnTo>
                    <a:pt x="89" y="367"/>
                  </a:lnTo>
                  <a:lnTo>
                    <a:pt x="96" y="370"/>
                  </a:lnTo>
                  <a:lnTo>
                    <a:pt x="103" y="370"/>
                  </a:lnTo>
                  <a:lnTo>
                    <a:pt x="111" y="368"/>
                  </a:lnTo>
                  <a:lnTo>
                    <a:pt x="118" y="365"/>
                  </a:lnTo>
                  <a:lnTo>
                    <a:pt x="125" y="363"/>
                  </a:lnTo>
                  <a:lnTo>
                    <a:pt x="132" y="358"/>
                  </a:lnTo>
                  <a:lnTo>
                    <a:pt x="138" y="354"/>
                  </a:lnTo>
                  <a:lnTo>
                    <a:pt x="144" y="349"/>
                  </a:lnTo>
                  <a:lnTo>
                    <a:pt x="150" y="343"/>
                  </a:lnTo>
                  <a:lnTo>
                    <a:pt x="157" y="338"/>
                  </a:lnTo>
                  <a:lnTo>
                    <a:pt x="163" y="333"/>
                  </a:lnTo>
                  <a:lnTo>
                    <a:pt x="167" y="340"/>
                  </a:lnTo>
                  <a:lnTo>
                    <a:pt x="168" y="347"/>
                  </a:lnTo>
                  <a:lnTo>
                    <a:pt x="167" y="354"/>
                  </a:lnTo>
                  <a:lnTo>
                    <a:pt x="163" y="360"/>
                  </a:lnTo>
                  <a:lnTo>
                    <a:pt x="156" y="367"/>
                  </a:lnTo>
                  <a:lnTo>
                    <a:pt x="148" y="372"/>
                  </a:lnTo>
                  <a:lnTo>
                    <a:pt x="137" y="379"/>
                  </a:lnTo>
                  <a:lnTo>
                    <a:pt x="127" y="386"/>
                  </a:lnTo>
                  <a:lnTo>
                    <a:pt x="132" y="388"/>
                  </a:lnTo>
                  <a:lnTo>
                    <a:pt x="137" y="390"/>
                  </a:lnTo>
                  <a:lnTo>
                    <a:pt x="143" y="391"/>
                  </a:lnTo>
                  <a:lnTo>
                    <a:pt x="150" y="391"/>
                  </a:lnTo>
                  <a:lnTo>
                    <a:pt x="157" y="391"/>
                  </a:lnTo>
                  <a:lnTo>
                    <a:pt x="165" y="390"/>
                  </a:lnTo>
                  <a:lnTo>
                    <a:pt x="174" y="388"/>
                  </a:lnTo>
                  <a:lnTo>
                    <a:pt x="184" y="386"/>
                  </a:lnTo>
                  <a:lnTo>
                    <a:pt x="194" y="383"/>
                  </a:lnTo>
                  <a:lnTo>
                    <a:pt x="202" y="377"/>
                  </a:lnTo>
                  <a:lnTo>
                    <a:pt x="210" y="370"/>
                  </a:lnTo>
                  <a:lnTo>
                    <a:pt x="216" y="362"/>
                  </a:lnTo>
                  <a:lnTo>
                    <a:pt x="221" y="354"/>
                  </a:lnTo>
                  <a:lnTo>
                    <a:pt x="226" y="345"/>
                  </a:lnTo>
                  <a:lnTo>
                    <a:pt x="229" y="335"/>
                  </a:lnTo>
                  <a:lnTo>
                    <a:pt x="233" y="326"/>
                  </a:lnTo>
                  <a:lnTo>
                    <a:pt x="239" y="327"/>
                  </a:lnTo>
                  <a:lnTo>
                    <a:pt x="241" y="333"/>
                  </a:lnTo>
                  <a:lnTo>
                    <a:pt x="241" y="342"/>
                  </a:lnTo>
                  <a:lnTo>
                    <a:pt x="239" y="355"/>
                  </a:lnTo>
                  <a:lnTo>
                    <a:pt x="233" y="369"/>
                  </a:lnTo>
                  <a:lnTo>
                    <a:pt x="226" y="381"/>
                  </a:lnTo>
                  <a:lnTo>
                    <a:pt x="216" y="394"/>
                  </a:lnTo>
                  <a:lnTo>
                    <a:pt x="204" y="405"/>
                  </a:lnTo>
                  <a:lnTo>
                    <a:pt x="191" y="408"/>
                  </a:lnTo>
                  <a:lnTo>
                    <a:pt x="179" y="411"/>
                  </a:lnTo>
                  <a:lnTo>
                    <a:pt x="165" y="413"/>
                  </a:lnTo>
                  <a:lnTo>
                    <a:pt x="151" y="413"/>
                  </a:lnTo>
                  <a:lnTo>
                    <a:pt x="138" y="411"/>
                  </a:lnTo>
                  <a:lnTo>
                    <a:pt x="126" y="408"/>
                  </a:lnTo>
                  <a:lnTo>
                    <a:pt x="114" y="401"/>
                  </a:lnTo>
                  <a:lnTo>
                    <a:pt x="104" y="391"/>
                  </a:lnTo>
                  <a:lnTo>
                    <a:pt x="99" y="391"/>
                  </a:lnTo>
                  <a:lnTo>
                    <a:pt x="95" y="390"/>
                  </a:lnTo>
                  <a:lnTo>
                    <a:pt x="90" y="388"/>
                  </a:lnTo>
                  <a:lnTo>
                    <a:pt x="85" y="387"/>
                  </a:lnTo>
                  <a:lnTo>
                    <a:pt x="82" y="386"/>
                  </a:lnTo>
                  <a:lnTo>
                    <a:pt x="77" y="384"/>
                  </a:lnTo>
                  <a:lnTo>
                    <a:pt x="73" y="380"/>
                  </a:lnTo>
                  <a:lnTo>
                    <a:pt x="69" y="378"/>
                  </a:lnTo>
                  <a:lnTo>
                    <a:pt x="64" y="367"/>
                  </a:lnTo>
                  <a:lnTo>
                    <a:pt x="54" y="358"/>
                  </a:lnTo>
                  <a:lnTo>
                    <a:pt x="44" y="353"/>
                  </a:lnTo>
                  <a:lnTo>
                    <a:pt x="31" y="348"/>
                  </a:lnTo>
                  <a:lnTo>
                    <a:pt x="20" y="342"/>
                  </a:lnTo>
                  <a:lnTo>
                    <a:pt x="11" y="335"/>
                  </a:lnTo>
                  <a:lnTo>
                    <a:pt x="4" y="326"/>
                  </a:lnTo>
                  <a:lnTo>
                    <a:pt x="0" y="312"/>
                  </a:lnTo>
                  <a:lnTo>
                    <a:pt x="1" y="311"/>
                  </a:lnTo>
                  <a:lnTo>
                    <a:pt x="5" y="312"/>
                  </a:lnTo>
                  <a:lnTo>
                    <a:pt x="9" y="315"/>
                  </a:lnTo>
                  <a:lnTo>
                    <a:pt x="15" y="317"/>
                  </a:lnTo>
                  <a:lnTo>
                    <a:pt x="21" y="319"/>
                  </a:lnTo>
                  <a:lnTo>
                    <a:pt x="27" y="318"/>
                  </a:lnTo>
                  <a:lnTo>
                    <a:pt x="32" y="315"/>
                  </a:lnTo>
                  <a:lnTo>
                    <a:pt x="36" y="308"/>
                  </a:lnTo>
                  <a:lnTo>
                    <a:pt x="44" y="295"/>
                  </a:lnTo>
                  <a:lnTo>
                    <a:pt x="53" y="281"/>
                  </a:lnTo>
                  <a:lnTo>
                    <a:pt x="64" y="269"/>
                  </a:lnTo>
                  <a:lnTo>
                    <a:pt x="74" y="256"/>
                  </a:lnTo>
                  <a:lnTo>
                    <a:pt x="87" y="246"/>
                  </a:lnTo>
                  <a:lnTo>
                    <a:pt x="99" y="238"/>
                  </a:lnTo>
                  <a:lnTo>
                    <a:pt x="114" y="233"/>
                  </a:lnTo>
                  <a:lnTo>
                    <a:pt x="132" y="232"/>
                  </a:lnTo>
                  <a:lnTo>
                    <a:pt x="145" y="233"/>
                  </a:lnTo>
                  <a:lnTo>
                    <a:pt x="153" y="227"/>
                  </a:lnTo>
                  <a:lnTo>
                    <a:pt x="158" y="217"/>
                  </a:lnTo>
                  <a:lnTo>
                    <a:pt x="163" y="206"/>
                  </a:lnTo>
                  <a:lnTo>
                    <a:pt x="167" y="175"/>
                  </a:lnTo>
                  <a:lnTo>
                    <a:pt x="176" y="143"/>
                  </a:lnTo>
                  <a:lnTo>
                    <a:pt x="190" y="113"/>
                  </a:lnTo>
                  <a:lnTo>
                    <a:pt x="208" y="85"/>
                  </a:lnTo>
                  <a:lnTo>
                    <a:pt x="228" y="60"/>
                  </a:lnTo>
                  <a:lnTo>
                    <a:pt x="251" y="39"/>
                  </a:lnTo>
                  <a:lnTo>
                    <a:pt x="279" y="23"/>
                  </a:lnTo>
                  <a:lnTo>
                    <a:pt x="308" y="13"/>
                  </a:lnTo>
                  <a:lnTo>
                    <a:pt x="322" y="9"/>
                  </a:lnTo>
                  <a:lnTo>
                    <a:pt x="335" y="7"/>
                  </a:lnTo>
                  <a:lnTo>
                    <a:pt x="348" y="5"/>
                  </a:lnTo>
                  <a:lnTo>
                    <a:pt x="361" y="3"/>
                  </a:lnTo>
                  <a:lnTo>
                    <a:pt x="373" y="1"/>
                  </a:lnTo>
                  <a:lnTo>
                    <a:pt x="386" y="0"/>
                  </a:lnTo>
                  <a:lnTo>
                    <a:pt x="398" y="0"/>
                  </a:lnTo>
                  <a:lnTo>
                    <a:pt x="409" y="0"/>
                  </a:lnTo>
                  <a:lnTo>
                    <a:pt x="421" y="0"/>
                  </a:lnTo>
                  <a:lnTo>
                    <a:pt x="431" y="1"/>
                  </a:lnTo>
                  <a:lnTo>
                    <a:pt x="443" y="4"/>
                  </a:lnTo>
                  <a:lnTo>
                    <a:pt x="453" y="6"/>
                  </a:lnTo>
                  <a:lnTo>
                    <a:pt x="463" y="8"/>
                  </a:lnTo>
                  <a:lnTo>
                    <a:pt x="474" y="12"/>
                  </a:lnTo>
                  <a:lnTo>
                    <a:pt x="483" y="16"/>
                  </a:lnTo>
                  <a:lnTo>
                    <a:pt x="493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" name="Freeform 103"/>
            <p:cNvSpPr>
              <a:spLocks/>
            </p:cNvSpPr>
            <p:nvPr/>
          </p:nvSpPr>
          <p:spPr bwMode="auto">
            <a:xfrm>
              <a:off x="3675063" y="4492625"/>
              <a:ext cx="117475" cy="365125"/>
            </a:xfrm>
            <a:custGeom>
              <a:avLst/>
              <a:gdLst/>
              <a:ahLst/>
              <a:cxnLst>
                <a:cxn ang="0">
                  <a:pos x="149" y="0"/>
                </a:cxn>
                <a:cxn ang="0">
                  <a:pos x="144" y="1"/>
                </a:cxn>
                <a:cxn ang="0">
                  <a:pos x="132" y="4"/>
                </a:cxn>
                <a:cxn ang="0">
                  <a:pos x="116" y="9"/>
                </a:cxn>
                <a:cxn ang="0">
                  <a:pos x="97" y="14"/>
                </a:cxn>
                <a:cxn ang="0">
                  <a:pos x="77" y="19"/>
                </a:cxn>
                <a:cxn ang="0">
                  <a:pos x="60" y="25"/>
                </a:cxn>
                <a:cxn ang="0">
                  <a:pos x="46" y="31"/>
                </a:cxn>
                <a:cxn ang="0">
                  <a:pos x="40" y="34"/>
                </a:cxn>
                <a:cxn ang="0">
                  <a:pos x="33" y="45"/>
                </a:cxn>
                <a:cxn ang="0">
                  <a:pos x="22" y="58"/>
                </a:cxn>
                <a:cxn ang="0">
                  <a:pos x="13" y="72"/>
                </a:cxn>
                <a:cxn ang="0">
                  <a:pos x="8" y="83"/>
                </a:cxn>
                <a:cxn ang="0">
                  <a:pos x="7" y="134"/>
                </a:cxn>
                <a:cxn ang="0">
                  <a:pos x="4" y="240"/>
                </a:cxn>
                <a:cxn ang="0">
                  <a:pos x="1" y="348"/>
                </a:cxn>
                <a:cxn ang="0">
                  <a:pos x="0" y="404"/>
                </a:cxn>
                <a:cxn ang="0">
                  <a:pos x="0" y="414"/>
                </a:cxn>
                <a:cxn ang="0">
                  <a:pos x="2" y="424"/>
                </a:cxn>
                <a:cxn ang="0">
                  <a:pos x="7" y="433"/>
                </a:cxn>
                <a:cxn ang="0">
                  <a:pos x="16" y="442"/>
                </a:cxn>
                <a:cxn ang="0">
                  <a:pos x="23" y="447"/>
                </a:cxn>
                <a:cxn ang="0">
                  <a:pos x="29" y="450"/>
                </a:cxn>
                <a:cxn ang="0">
                  <a:pos x="36" y="454"/>
                </a:cxn>
                <a:cxn ang="0">
                  <a:pos x="43" y="455"/>
                </a:cxn>
                <a:cxn ang="0">
                  <a:pos x="48" y="457"/>
                </a:cxn>
                <a:cxn ang="0">
                  <a:pos x="53" y="457"/>
                </a:cxn>
                <a:cxn ang="0">
                  <a:pos x="55" y="458"/>
                </a:cxn>
                <a:cxn ang="0">
                  <a:pos x="56" y="458"/>
                </a:cxn>
                <a:cxn ang="0">
                  <a:pos x="84" y="434"/>
                </a:cxn>
                <a:cxn ang="0">
                  <a:pos x="43" y="390"/>
                </a:cxn>
                <a:cxn ang="0">
                  <a:pos x="46" y="83"/>
                </a:cxn>
                <a:cxn ang="0">
                  <a:pos x="92" y="42"/>
                </a:cxn>
                <a:cxn ang="0">
                  <a:pos x="149" y="0"/>
                </a:cxn>
              </a:cxnLst>
              <a:rect l="0" t="0" r="r" b="b"/>
              <a:pathLst>
                <a:path w="149" h="458">
                  <a:moveTo>
                    <a:pt x="149" y="0"/>
                  </a:moveTo>
                  <a:lnTo>
                    <a:pt x="144" y="1"/>
                  </a:lnTo>
                  <a:lnTo>
                    <a:pt x="132" y="4"/>
                  </a:lnTo>
                  <a:lnTo>
                    <a:pt x="116" y="9"/>
                  </a:lnTo>
                  <a:lnTo>
                    <a:pt x="97" y="14"/>
                  </a:lnTo>
                  <a:lnTo>
                    <a:pt x="77" y="19"/>
                  </a:lnTo>
                  <a:lnTo>
                    <a:pt x="60" y="25"/>
                  </a:lnTo>
                  <a:lnTo>
                    <a:pt x="46" y="31"/>
                  </a:lnTo>
                  <a:lnTo>
                    <a:pt x="40" y="34"/>
                  </a:lnTo>
                  <a:lnTo>
                    <a:pt x="33" y="45"/>
                  </a:lnTo>
                  <a:lnTo>
                    <a:pt x="22" y="58"/>
                  </a:lnTo>
                  <a:lnTo>
                    <a:pt x="13" y="72"/>
                  </a:lnTo>
                  <a:lnTo>
                    <a:pt x="8" y="83"/>
                  </a:lnTo>
                  <a:lnTo>
                    <a:pt x="7" y="134"/>
                  </a:lnTo>
                  <a:lnTo>
                    <a:pt x="4" y="240"/>
                  </a:lnTo>
                  <a:lnTo>
                    <a:pt x="1" y="348"/>
                  </a:lnTo>
                  <a:lnTo>
                    <a:pt x="0" y="404"/>
                  </a:lnTo>
                  <a:lnTo>
                    <a:pt x="0" y="414"/>
                  </a:lnTo>
                  <a:lnTo>
                    <a:pt x="2" y="424"/>
                  </a:lnTo>
                  <a:lnTo>
                    <a:pt x="7" y="433"/>
                  </a:lnTo>
                  <a:lnTo>
                    <a:pt x="16" y="442"/>
                  </a:lnTo>
                  <a:lnTo>
                    <a:pt x="23" y="447"/>
                  </a:lnTo>
                  <a:lnTo>
                    <a:pt x="29" y="450"/>
                  </a:lnTo>
                  <a:lnTo>
                    <a:pt x="36" y="454"/>
                  </a:lnTo>
                  <a:lnTo>
                    <a:pt x="43" y="455"/>
                  </a:lnTo>
                  <a:lnTo>
                    <a:pt x="48" y="457"/>
                  </a:lnTo>
                  <a:lnTo>
                    <a:pt x="53" y="457"/>
                  </a:lnTo>
                  <a:lnTo>
                    <a:pt x="55" y="458"/>
                  </a:lnTo>
                  <a:lnTo>
                    <a:pt x="56" y="458"/>
                  </a:lnTo>
                  <a:lnTo>
                    <a:pt x="84" y="434"/>
                  </a:lnTo>
                  <a:lnTo>
                    <a:pt x="43" y="390"/>
                  </a:lnTo>
                  <a:lnTo>
                    <a:pt x="46" y="83"/>
                  </a:lnTo>
                  <a:lnTo>
                    <a:pt x="92" y="42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" name="Freeform 104"/>
            <p:cNvSpPr>
              <a:spLocks/>
            </p:cNvSpPr>
            <p:nvPr/>
          </p:nvSpPr>
          <p:spPr bwMode="auto">
            <a:xfrm>
              <a:off x="3659188" y="4484688"/>
              <a:ext cx="177800" cy="538163"/>
            </a:xfrm>
            <a:custGeom>
              <a:avLst/>
              <a:gdLst/>
              <a:ahLst/>
              <a:cxnLst>
                <a:cxn ang="0">
                  <a:pos x="115" y="638"/>
                </a:cxn>
                <a:cxn ang="0">
                  <a:pos x="97" y="451"/>
                </a:cxn>
                <a:cxn ang="0">
                  <a:pos x="73" y="425"/>
                </a:cxn>
                <a:cxn ang="0">
                  <a:pos x="59" y="392"/>
                </a:cxn>
                <a:cxn ang="0">
                  <a:pos x="54" y="350"/>
                </a:cxn>
                <a:cxn ang="0">
                  <a:pos x="58" y="183"/>
                </a:cxn>
                <a:cxn ang="0">
                  <a:pos x="62" y="132"/>
                </a:cxn>
                <a:cxn ang="0">
                  <a:pos x="77" y="90"/>
                </a:cxn>
                <a:cxn ang="0">
                  <a:pos x="105" y="59"/>
                </a:cxn>
                <a:cxn ang="0">
                  <a:pos x="144" y="38"/>
                </a:cxn>
                <a:cxn ang="0">
                  <a:pos x="114" y="45"/>
                </a:cxn>
                <a:cxn ang="0">
                  <a:pos x="83" y="54"/>
                </a:cxn>
                <a:cxn ang="0">
                  <a:pos x="58" y="70"/>
                </a:cxn>
                <a:cxn ang="0">
                  <a:pos x="43" y="92"/>
                </a:cxn>
                <a:cxn ang="0">
                  <a:pos x="24" y="396"/>
                </a:cxn>
                <a:cxn ang="0">
                  <a:pos x="32" y="424"/>
                </a:cxn>
                <a:cxn ang="0">
                  <a:pos x="45" y="446"/>
                </a:cxn>
                <a:cxn ang="0">
                  <a:pos x="68" y="460"/>
                </a:cxn>
                <a:cxn ang="0">
                  <a:pos x="83" y="661"/>
                </a:cxn>
                <a:cxn ang="0">
                  <a:pos x="60" y="479"/>
                </a:cxn>
                <a:cxn ang="0">
                  <a:pos x="40" y="469"/>
                </a:cxn>
                <a:cxn ang="0">
                  <a:pos x="24" y="452"/>
                </a:cxn>
                <a:cxn ang="0">
                  <a:pos x="12" y="430"/>
                </a:cxn>
                <a:cxn ang="0">
                  <a:pos x="4" y="407"/>
                </a:cxn>
                <a:cxn ang="0">
                  <a:pos x="0" y="362"/>
                </a:cxn>
                <a:cxn ang="0">
                  <a:pos x="1" y="282"/>
                </a:cxn>
                <a:cxn ang="0">
                  <a:pos x="9" y="149"/>
                </a:cxn>
                <a:cxn ang="0">
                  <a:pos x="27" y="60"/>
                </a:cxn>
                <a:cxn ang="0">
                  <a:pos x="29" y="59"/>
                </a:cxn>
                <a:cxn ang="0">
                  <a:pos x="35" y="54"/>
                </a:cxn>
                <a:cxn ang="0">
                  <a:pos x="47" y="47"/>
                </a:cxn>
                <a:cxn ang="0">
                  <a:pos x="66" y="39"/>
                </a:cxn>
                <a:cxn ang="0">
                  <a:pos x="92" y="30"/>
                </a:cxn>
                <a:cxn ang="0">
                  <a:pos x="127" y="20"/>
                </a:cxn>
                <a:cxn ang="0">
                  <a:pos x="171" y="11"/>
                </a:cxn>
                <a:cxn ang="0">
                  <a:pos x="226" y="0"/>
                </a:cxn>
                <a:cxn ang="0">
                  <a:pos x="202" y="15"/>
                </a:cxn>
                <a:cxn ang="0">
                  <a:pos x="152" y="47"/>
                </a:cxn>
                <a:cxn ang="0">
                  <a:pos x="104" y="95"/>
                </a:cxn>
                <a:cxn ang="0">
                  <a:pos x="83" y="156"/>
                </a:cxn>
                <a:cxn ang="0">
                  <a:pos x="77" y="356"/>
                </a:cxn>
                <a:cxn ang="0">
                  <a:pos x="82" y="394"/>
                </a:cxn>
                <a:cxn ang="0">
                  <a:pos x="95" y="422"/>
                </a:cxn>
                <a:cxn ang="0">
                  <a:pos x="120" y="440"/>
                </a:cxn>
                <a:cxn ang="0">
                  <a:pos x="138" y="626"/>
                </a:cxn>
              </a:cxnLst>
              <a:rect l="0" t="0" r="r" b="b"/>
              <a:pathLst>
                <a:path w="226" h="679">
                  <a:moveTo>
                    <a:pt x="138" y="626"/>
                  </a:moveTo>
                  <a:lnTo>
                    <a:pt x="115" y="638"/>
                  </a:lnTo>
                  <a:lnTo>
                    <a:pt x="114" y="460"/>
                  </a:lnTo>
                  <a:lnTo>
                    <a:pt x="97" y="451"/>
                  </a:lnTo>
                  <a:lnTo>
                    <a:pt x="83" y="439"/>
                  </a:lnTo>
                  <a:lnTo>
                    <a:pt x="73" y="425"/>
                  </a:lnTo>
                  <a:lnTo>
                    <a:pt x="65" y="409"/>
                  </a:lnTo>
                  <a:lnTo>
                    <a:pt x="59" y="392"/>
                  </a:lnTo>
                  <a:lnTo>
                    <a:pt x="57" y="372"/>
                  </a:lnTo>
                  <a:lnTo>
                    <a:pt x="54" y="350"/>
                  </a:lnTo>
                  <a:lnTo>
                    <a:pt x="54" y="327"/>
                  </a:lnTo>
                  <a:lnTo>
                    <a:pt x="58" y="183"/>
                  </a:lnTo>
                  <a:lnTo>
                    <a:pt x="59" y="156"/>
                  </a:lnTo>
                  <a:lnTo>
                    <a:pt x="62" y="132"/>
                  </a:lnTo>
                  <a:lnTo>
                    <a:pt x="68" y="110"/>
                  </a:lnTo>
                  <a:lnTo>
                    <a:pt x="77" y="90"/>
                  </a:lnTo>
                  <a:lnTo>
                    <a:pt x="90" y="74"/>
                  </a:lnTo>
                  <a:lnTo>
                    <a:pt x="105" y="59"/>
                  </a:lnTo>
                  <a:lnTo>
                    <a:pt x="123" y="47"/>
                  </a:lnTo>
                  <a:lnTo>
                    <a:pt x="144" y="38"/>
                  </a:lnTo>
                  <a:lnTo>
                    <a:pt x="130" y="42"/>
                  </a:lnTo>
                  <a:lnTo>
                    <a:pt x="114" y="45"/>
                  </a:lnTo>
                  <a:lnTo>
                    <a:pt x="99" y="50"/>
                  </a:lnTo>
                  <a:lnTo>
                    <a:pt x="83" y="54"/>
                  </a:lnTo>
                  <a:lnTo>
                    <a:pt x="69" y="61"/>
                  </a:lnTo>
                  <a:lnTo>
                    <a:pt x="58" y="70"/>
                  </a:lnTo>
                  <a:lnTo>
                    <a:pt x="49" y="80"/>
                  </a:lnTo>
                  <a:lnTo>
                    <a:pt x="43" y="92"/>
                  </a:lnTo>
                  <a:lnTo>
                    <a:pt x="22" y="381"/>
                  </a:lnTo>
                  <a:lnTo>
                    <a:pt x="24" y="396"/>
                  </a:lnTo>
                  <a:lnTo>
                    <a:pt x="28" y="411"/>
                  </a:lnTo>
                  <a:lnTo>
                    <a:pt x="32" y="424"/>
                  </a:lnTo>
                  <a:lnTo>
                    <a:pt x="38" y="436"/>
                  </a:lnTo>
                  <a:lnTo>
                    <a:pt x="45" y="446"/>
                  </a:lnTo>
                  <a:lnTo>
                    <a:pt x="55" y="454"/>
                  </a:lnTo>
                  <a:lnTo>
                    <a:pt x="68" y="460"/>
                  </a:lnTo>
                  <a:lnTo>
                    <a:pt x="83" y="463"/>
                  </a:lnTo>
                  <a:lnTo>
                    <a:pt x="83" y="661"/>
                  </a:lnTo>
                  <a:lnTo>
                    <a:pt x="59" y="679"/>
                  </a:lnTo>
                  <a:lnTo>
                    <a:pt x="60" y="479"/>
                  </a:lnTo>
                  <a:lnTo>
                    <a:pt x="50" y="475"/>
                  </a:lnTo>
                  <a:lnTo>
                    <a:pt x="40" y="469"/>
                  </a:lnTo>
                  <a:lnTo>
                    <a:pt x="32" y="461"/>
                  </a:lnTo>
                  <a:lnTo>
                    <a:pt x="24" y="452"/>
                  </a:lnTo>
                  <a:lnTo>
                    <a:pt x="17" y="441"/>
                  </a:lnTo>
                  <a:lnTo>
                    <a:pt x="12" y="430"/>
                  </a:lnTo>
                  <a:lnTo>
                    <a:pt x="7" y="418"/>
                  </a:lnTo>
                  <a:lnTo>
                    <a:pt x="4" y="407"/>
                  </a:lnTo>
                  <a:lnTo>
                    <a:pt x="1" y="391"/>
                  </a:lnTo>
                  <a:lnTo>
                    <a:pt x="0" y="362"/>
                  </a:lnTo>
                  <a:lnTo>
                    <a:pt x="0" y="325"/>
                  </a:lnTo>
                  <a:lnTo>
                    <a:pt x="1" y="282"/>
                  </a:lnTo>
                  <a:lnTo>
                    <a:pt x="4" y="214"/>
                  </a:lnTo>
                  <a:lnTo>
                    <a:pt x="9" y="149"/>
                  </a:lnTo>
                  <a:lnTo>
                    <a:pt x="16" y="94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9" y="59"/>
                  </a:lnTo>
                  <a:lnTo>
                    <a:pt x="31" y="57"/>
                  </a:lnTo>
                  <a:lnTo>
                    <a:pt x="35" y="54"/>
                  </a:lnTo>
                  <a:lnTo>
                    <a:pt x="40" y="51"/>
                  </a:lnTo>
                  <a:lnTo>
                    <a:pt x="47" y="47"/>
                  </a:lnTo>
                  <a:lnTo>
                    <a:pt x="55" y="44"/>
                  </a:lnTo>
                  <a:lnTo>
                    <a:pt x="66" y="39"/>
                  </a:lnTo>
                  <a:lnTo>
                    <a:pt x="77" y="35"/>
                  </a:lnTo>
                  <a:lnTo>
                    <a:pt x="92" y="30"/>
                  </a:lnTo>
                  <a:lnTo>
                    <a:pt x="108" y="26"/>
                  </a:lnTo>
                  <a:lnTo>
                    <a:pt x="127" y="20"/>
                  </a:lnTo>
                  <a:lnTo>
                    <a:pt x="148" y="15"/>
                  </a:lnTo>
                  <a:lnTo>
                    <a:pt x="171" y="11"/>
                  </a:lnTo>
                  <a:lnTo>
                    <a:pt x="197" y="5"/>
                  </a:lnTo>
                  <a:lnTo>
                    <a:pt x="226" y="0"/>
                  </a:lnTo>
                  <a:lnTo>
                    <a:pt x="218" y="6"/>
                  </a:lnTo>
                  <a:lnTo>
                    <a:pt x="202" y="15"/>
                  </a:lnTo>
                  <a:lnTo>
                    <a:pt x="178" y="29"/>
                  </a:lnTo>
                  <a:lnTo>
                    <a:pt x="152" y="47"/>
                  </a:lnTo>
                  <a:lnTo>
                    <a:pt x="126" y="69"/>
                  </a:lnTo>
                  <a:lnTo>
                    <a:pt x="104" y="95"/>
                  </a:lnTo>
                  <a:lnTo>
                    <a:pt x="89" y="123"/>
                  </a:lnTo>
                  <a:lnTo>
                    <a:pt x="83" y="156"/>
                  </a:lnTo>
                  <a:lnTo>
                    <a:pt x="76" y="332"/>
                  </a:lnTo>
                  <a:lnTo>
                    <a:pt x="77" y="356"/>
                  </a:lnTo>
                  <a:lnTo>
                    <a:pt x="78" y="377"/>
                  </a:lnTo>
                  <a:lnTo>
                    <a:pt x="82" y="394"/>
                  </a:lnTo>
                  <a:lnTo>
                    <a:pt x="87" y="409"/>
                  </a:lnTo>
                  <a:lnTo>
                    <a:pt x="95" y="422"/>
                  </a:lnTo>
                  <a:lnTo>
                    <a:pt x="105" y="431"/>
                  </a:lnTo>
                  <a:lnTo>
                    <a:pt x="120" y="440"/>
                  </a:lnTo>
                  <a:lnTo>
                    <a:pt x="138" y="447"/>
                  </a:lnTo>
                  <a:lnTo>
                    <a:pt x="138" y="6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" name="Freeform 105"/>
            <p:cNvSpPr>
              <a:spLocks/>
            </p:cNvSpPr>
            <p:nvPr/>
          </p:nvSpPr>
          <p:spPr bwMode="auto">
            <a:xfrm>
              <a:off x="4362450" y="4230688"/>
              <a:ext cx="838200" cy="587375"/>
            </a:xfrm>
            <a:custGeom>
              <a:avLst/>
              <a:gdLst/>
              <a:ahLst/>
              <a:cxnLst>
                <a:cxn ang="0">
                  <a:pos x="998" y="21"/>
                </a:cxn>
                <a:cxn ang="0">
                  <a:pos x="970" y="98"/>
                </a:cxn>
                <a:cxn ang="0">
                  <a:pos x="899" y="169"/>
                </a:cxn>
                <a:cxn ang="0">
                  <a:pos x="852" y="175"/>
                </a:cxn>
                <a:cxn ang="0">
                  <a:pos x="802" y="157"/>
                </a:cxn>
                <a:cxn ang="0">
                  <a:pos x="768" y="121"/>
                </a:cxn>
                <a:cxn ang="0">
                  <a:pos x="758" y="81"/>
                </a:cxn>
                <a:cxn ang="0">
                  <a:pos x="695" y="91"/>
                </a:cxn>
                <a:cxn ang="0">
                  <a:pos x="644" y="128"/>
                </a:cxn>
                <a:cxn ang="0">
                  <a:pos x="448" y="523"/>
                </a:cxn>
                <a:cxn ang="0">
                  <a:pos x="435" y="589"/>
                </a:cxn>
                <a:cxn ang="0">
                  <a:pos x="0" y="628"/>
                </a:cxn>
                <a:cxn ang="0">
                  <a:pos x="440" y="651"/>
                </a:cxn>
                <a:cxn ang="0">
                  <a:pos x="460" y="686"/>
                </a:cxn>
                <a:cxn ang="0">
                  <a:pos x="504" y="722"/>
                </a:cxn>
                <a:cxn ang="0">
                  <a:pos x="543" y="741"/>
                </a:cxn>
                <a:cxn ang="0">
                  <a:pos x="498" y="686"/>
                </a:cxn>
                <a:cxn ang="0">
                  <a:pos x="459" y="613"/>
                </a:cxn>
                <a:cxn ang="0">
                  <a:pos x="463" y="554"/>
                </a:cxn>
                <a:cxn ang="0">
                  <a:pos x="564" y="358"/>
                </a:cxn>
                <a:cxn ang="0">
                  <a:pos x="625" y="221"/>
                </a:cxn>
                <a:cxn ang="0">
                  <a:pos x="656" y="150"/>
                </a:cxn>
                <a:cxn ang="0">
                  <a:pos x="693" y="119"/>
                </a:cxn>
                <a:cxn ang="0">
                  <a:pos x="734" y="100"/>
                </a:cxn>
                <a:cxn ang="0">
                  <a:pos x="736" y="118"/>
                </a:cxn>
                <a:cxn ang="0">
                  <a:pos x="748" y="184"/>
                </a:cxn>
                <a:cxn ang="0">
                  <a:pos x="791" y="229"/>
                </a:cxn>
                <a:cxn ang="0">
                  <a:pos x="848" y="249"/>
                </a:cxn>
                <a:cxn ang="0">
                  <a:pos x="913" y="241"/>
                </a:cxn>
                <a:cxn ang="0">
                  <a:pos x="978" y="187"/>
                </a:cxn>
                <a:cxn ang="0">
                  <a:pos x="1027" y="108"/>
                </a:cxn>
                <a:cxn ang="0">
                  <a:pos x="1021" y="83"/>
                </a:cxn>
                <a:cxn ang="0">
                  <a:pos x="1012" y="99"/>
                </a:cxn>
                <a:cxn ang="0">
                  <a:pos x="981" y="147"/>
                </a:cxn>
                <a:cxn ang="0">
                  <a:pos x="940" y="195"/>
                </a:cxn>
                <a:cxn ang="0">
                  <a:pos x="906" y="218"/>
                </a:cxn>
                <a:cxn ang="0">
                  <a:pos x="865" y="230"/>
                </a:cxn>
                <a:cxn ang="0">
                  <a:pos x="825" y="223"/>
                </a:cxn>
                <a:cxn ang="0">
                  <a:pos x="795" y="212"/>
                </a:cxn>
                <a:cxn ang="0">
                  <a:pos x="770" y="185"/>
                </a:cxn>
                <a:cxn ang="0">
                  <a:pos x="777" y="161"/>
                </a:cxn>
                <a:cxn ang="0">
                  <a:pos x="821" y="189"/>
                </a:cxn>
                <a:cxn ang="0">
                  <a:pos x="863" y="199"/>
                </a:cxn>
                <a:cxn ang="0">
                  <a:pos x="910" y="187"/>
                </a:cxn>
                <a:cxn ang="0">
                  <a:pos x="951" y="156"/>
                </a:cxn>
                <a:cxn ang="0">
                  <a:pos x="982" y="115"/>
                </a:cxn>
                <a:cxn ang="0">
                  <a:pos x="999" y="82"/>
                </a:cxn>
                <a:cxn ang="0">
                  <a:pos x="1012" y="46"/>
                </a:cxn>
                <a:cxn ang="0">
                  <a:pos x="1026" y="24"/>
                </a:cxn>
                <a:cxn ang="0">
                  <a:pos x="1043" y="32"/>
                </a:cxn>
                <a:cxn ang="0">
                  <a:pos x="1054" y="37"/>
                </a:cxn>
                <a:cxn ang="0">
                  <a:pos x="1048" y="22"/>
                </a:cxn>
                <a:cxn ang="0">
                  <a:pos x="1035" y="5"/>
                </a:cxn>
                <a:cxn ang="0">
                  <a:pos x="1013" y="0"/>
                </a:cxn>
              </a:cxnLst>
              <a:rect l="0" t="0" r="r" b="b"/>
              <a:pathLst>
                <a:path w="1056" h="741">
                  <a:moveTo>
                    <a:pt x="1013" y="0"/>
                  </a:moveTo>
                  <a:lnTo>
                    <a:pt x="1005" y="6"/>
                  </a:lnTo>
                  <a:lnTo>
                    <a:pt x="998" y="21"/>
                  </a:lnTo>
                  <a:lnTo>
                    <a:pt x="991" y="43"/>
                  </a:lnTo>
                  <a:lnTo>
                    <a:pt x="982" y="69"/>
                  </a:lnTo>
                  <a:lnTo>
                    <a:pt x="970" y="98"/>
                  </a:lnTo>
                  <a:lnTo>
                    <a:pt x="953" y="126"/>
                  </a:lnTo>
                  <a:lnTo>
                    <a:pt x="930" y="150"/>
                  </a:lnTo>
                  <a:lnTo>
                    <a:pt x="899" y="169"/>
                  </a:lnTo>
                  <a:lnTo>
                    <a:pt x="884" y="174"/>
                  </a:lnTo>
                  <a:lnTo>
                    <a:pt x="868" y="176"/>
                  </a:lnTo>
                  <a:lnTo>
                    <a:pt x="852" y="175"/>
                  </a:lnTo>
                  <a:lnTo>
                    <a:pt x="834" y="172"/>
                  </a:lnTo>
                  <a:lnTo>
                    <a:pt x="818" y="165"/>
                  </a:lnTo>
                  <a:lnTo>
                    <a:pt x="802" y="157"/>
                  </a:lnTo>
                  <a:lnTo>
                    <a:pt x="788" y="145"/>
                  </a:lnTo>
                  <a:lnTo>
                    <a:pt x="777" y="132"/>
                  </a:lnTo>
                  <a:lnTo>
                    <a:pt x="768" y="121"/>
                  </a:lnTo>
                  <a:lnTo>
                    <a:pt x="763" y="107"/>
                  </a:lnTo>
                  <a:lnTo>
                    <a:pt x="761" y="93"/>
                  </a:lnTo>
                  <a:lnTo>
                    <a:pt x="758" y="81"/>
                  </a:lnTo>
                  <a:lnTo>
                    <a:pt x="735" y="81"/>
                  </a:lnTo>
                  <a:lnTo>
                    <a:pt x="715" y="84"/>
                  </a:lnTo>
                  <a:lnTo>
                    <a:pt x="695" y="91"/>
                  </a:lnTo>
                  <a:lnTo>
                    <a:pt x="677" y="100"/>
                  </a:lnTo>
                  <a:lnTo>
                    <a:pt x="659" y="113"/>
                  </a:lnTo>
                  <a:lnTo>
                    <a:pt x="644" y="128"/>
                  </a:lnTo>
                  <a:lnTo>
                    <a:pt x="629" y="145"/>
                  </a:lnTo>
                  <a:lnTo>
                    <a:pt x="617" y="165"/>
                  </a:lnTo>
                  <a:lnTo>
                    <a:pt x="448" y="523"/>
                  </a:lnTo>
                  <a:lnTo>
                    <a:pt x="443" y="544"/>
                  </a:lnTo>
                  <a:lnTo>
                    <a:pt x="438" y="566"/>
                  </a:lnTo>
                  <a:lnTo>
                    <a:pt x="435" y="589"/>
                  </a:lnTo>
                  <a:lnTo>
                    <a:pt x="433" y="612"/>
                  </a:lnTo>
                  <a:lnTo>
                    <a:pt x="0" y="612"/>
                  </a:lnTo>
                  <a:lnTo>
                    <a:pt x="0" y="628"/>
                  </a:lnTo>
                  <a:lnTo>
                    <a:pt x="435" y="628"/>
                  </a:lnTo>
                  <a:lnTo>
                    <a:pt x="437" y="639"/>
                  </a:lnTo>
                  <a:lnTo>
                    <a:pt x="440" y="651"/>
                  </a:lnTo>
                  <a:lnTo>
                    <a:pt x="446" y="662"/>
                  </a:lnTo>
                  <a:lnTo>
                    <a:pt x="452" y="673"/>
                  </a:lnTo>
                  <a:lnTo>
                    <a:pt x="460" y="686"/>
                  </a:lnTo>
                  <a:lnTo>
                    <a:pt x="471" y="699"/>
                  </a:lnTo>
                  <a:lnTo>
                    <a:pt x="488" y="711"/>
                  </a:lnTo>
                  <a:lnTo>
                    <a:pt x="504" y="722"/>
                  </a:lnTo>
                  <a:lnTo>
                    <a:pt x="520" y="730"/>
                  </a:lnTo>
                  <a:lnTo>
                    <a:pt x="534" y="737"/>
                  </a:lnTo>
                  <a:lnTo>
                    <a:pt x="543" y="741"/>
                  </a:lnTo>
                  <a:lnTo>
                    <a:pt x="546" y="741"/>
                  </a:lnTo>
                  <a:lnTo>
                    <a:pt x="520" y="714"/>
                  </a:lnTo>
                  <a:lnTo>
                    <a:pt x="498" y="686"/>
                  </a:lnTo>
                  <a:lnTo>
                    <a:pt x="481" y="661"/>
                  </a:lnTo>
                  <a:lnTo>
                    <a:pt x="467" y="637"/>
                  </a:lnTo>
                  <a:lnTo>
                    <a:pt x="459" y="613"/>
                  </a:lnTo>
                  <a:lnTo>
                    <a:pt x="455" y="591"/>
                  </a:lnTo>
                  <a:lnTo>
                    <a:pt x="456" y="571"/>
                  </a:lnTo>
                  <a:lnTo>
                    <a:pt x="463" y="554"/>
                  </a:lnTo>
                  <a:lnTo>
                    <a:pt x="528" y="426"/>
                  </a:lnTo>
                  <a:lnTo>
                    <a:pt x="544" y="397"/>
                  </a:lnTo>
                  <a:lnTo>
                    <a:pt x="564" y="358"/>
                  </a:lnTo>
                  <a:lnTo>
                    <a:pt x="584" y="312"/>
                  </a:lnTo>
                  <a:lnTo>
                    <a:pt x="606" y="265"/>
                  </a:lnTo>
                  <a:lnTo>
                    <a:pt x="625" y="221"/>
                  </a:lnTo>
                  <a:lnTo>
                    <a:pt x="641" y="184"/>
                  </a:lnTo>
                  <a:lnTo>
                    <a:pt x="652" y="159"/>
                  </a:lnTo>
                  <a:lnTo>
                    <a:pt x="656" y="150"/>
                  </a:lnTo>
                  <a:lnTo>
                    <a:pt x="665" y="138"/>
                  </a:lnTo>
                  <a:lnTo>
                    <a:pt x="679" y="128"/>
                  </a:lnTo>
                  <a:lnTo>
                    <a:pt x="693" y="119"/>
                  </a:lnTo>
                  <a:lnTo>
                    <a:pt x="708" y="111"/>
                  </a:lnTo>
                  <a:lnTo>
                    <a:pt x="721" y="105"/>
                  </a:lnTo>
                  <a:lnTo>
                    <a:pt x="734" y="100"/>
                  </a:lnTo>
                  <a:lnTo>
                    <a:pt x="741" y="97"/>
                  </a:lnTo>
                  <a:lnTo>
                    <a:pt x="745" y="96"/>
                  </a:lnTo>
                  <a:lnTo>
                    <a:pt x="736" y="118"/>
                  </a:lnTo>
                  <a:lnTo>
                    <a:pt x="735" y="139"/>
                  </a:lnTo>
                  <a:lnTo>
                    <a:pt x="740" y="162"/>
                  </a:lnTo>
                  <a:lnTo>
                    <a:pt x="748" y="184"/>
                  </a:lnTo>
                  <a:lnTo>
                    <a:pt x="759" y="203"/>
                  </a:lnTo>
                  <a:lnTo>
                    <a:pt x="773" y="218"/>
                  </a:lnTo>
                  <a:lnTo>
                    <a:pt x="791" y="229"/>
                  </a:lnTo>
                  <a:lnTo>
                    <a:pt x="808" y="238"/>
                  </a:lnTo>
                  <a:lnTo>
                    <a:pt x="827" y="245"/>
                  </a:lnTo>
                  <a:lnTo>
                    <a:pt x="848" y="249"/>
                  </a:lnTo>
                  <a:lnTo>
                    <a:pt x="869" y="250"/>
                  </a:lnTo>
                  <a:lnTo>
                    <a:pt x="891" y="249"/>
                  </a:lnTo>
                  <a:lnTo>
                    <a:pt x="913" y="241"/>
                  </a:lnTo>
                  <a:lnTo>
                    <a:pt x="936" y="227"/>
                  </a:lnTo>
                  <a:lnTo>
                    <a:pt x="958" y="209"/>
                  </a:lnTo>
                  <a:lnTo>
                    <a:pt x="978" y="187"/>
                  </a:lnTo>
                  <a:lnTo>
                    <a:pt x="998" y="162"/>
                  </a:lnTo>
                  <a:lnTo>
                    <a:pt x="1014" y="136"/>
                  </a:lnTo>
                  <a:lnTo>
                    <a:pt x="1027" y="108"/>
                  </a:lnTo>
                  <a:lnTo>
                    <a:pt x="1035" y="82"/>
                  </a:lnTo>
                  <a:lnTo>
                    <a:pt x="1028" y="81"/>
                  </a:lnTo>
                  <a:lnTo>
                    <a:pt x="1021" y="83"/>
                  </a:lnTo>
                  <a:lnTo>
                    <a:pt x="1016" y="88"/>
                  </a:lnTo>
                  <a:lnTo>
                    <a:pt x="1015" y="90"/>
                  </a:lnTo>
                  <a:lnTo>
                    <a:pt x="1012" y="99"/>
                  </a:lnTo>
                  <a:lnTo>
                    <a:pt x="1004" y="113"/>
                  </a:lnTo>
                  <a:lnTo>
                    <a:pt x="993" y="129"/>
                  </a:lnTo>
                  <a:lnTo>
                    <a:pt x="981" y="147"/>
                  </a:lnTo>
                  <a:lnTo>
                    <a:pt x="967" y="165"/>
                  </a:lnTo>
                  <a:lnTo>
                    <a:pt x="953" y="181"/>
                  </a:lnTo>
                  <a:lnTo>
                    <a:pt x="940" y="195"/>
                  </a:lnTo>
                  <a:lnTo>
                    <a:pt x="930" y="204"/>
                  </a:lnTo>
                  <a:lnTo>
                    <a:pt x="918" y="211"/>
                  </a:lnTo>
                  <a:lnTo>
                    <a:pt x="906" y="218"/>
                  </a:lnTo>
                  <a:lnTo>
                    <a:pt x="893" y="223"/>
                  </a:lnTo>
                  <a:lnTo>
                    <a:pt x="879" y="227"/>
                  </a:lnTo>
                  <a:lnTo>
                    <a:pt x="865" y="230"/>
                  </a:lnTo>
                  <a:lnTo>
                    <a:pt x="852" y="230"/>
                  </a:lnTo>
                  <a:lnTo>
                    <a:pt x="838" y="228"/>
                  </a:lnTo>
                  <a:lnTo>
                    <a:pt x="825" y="223"/>
                  </a:lnTo>
                  <a:lnTo>
                    <a:pt x="816" y="220"/>
                  </a:lnTo>
                  <a:lnTo>
                    <a:pt x="806" y="217"/>
                  </a:lnTo>
                  <a:lnTo>
                    <a:pt x="795" y="212"/>
                  </a:lnTo>
                  <a:lnTo>
                    <a:pt x="786" y="206"/>
                  </a:lnTo>
                  <a:lnTo>
                    <a:pt x="777" y="198"/>
                  </a:lnTo>
                  <a:lnTo>
                    <a:pt x="770" y="185"/>
                  </a:lnTo>
                  <a:lnTo>
                    <a:pt x="764" y="169"/>
                  </a:lnTo>
                  <a:lnTo>
                    <a:pt x="762" y="147"/>
                  </a:lnTo>
                  <a:lnTo>
                    <a:pt x="777" y="161"/>
                  </a:lnTo>
                  <a:lnTo>
                    <a:pt x="792" y="173"/>
                  </a:lnTo>
                  <a:lnTo>
                    <a:pt x="807" y="182"/>
                  </a:lnTo>
                  <a:lnTo>
                    <a:pt x="821" y="189"/>
                  </a:lnTo>
                  <a:lnTo>
                    <a:pt x="834" y="195"/>
                  </a:lnTo>
                  <a:lnTo>
                    <a:pt x="848" y="198"/>
                  </a:lnTo>
                  <a:lnTo>
                    <a:pt x="863" y="199"/>
                  </a:lnTo>
                  <a:lnTo>
                    <a:pt x="879" y="198"/>
                  </a:lnTo>
                  <a:lnTo>
                    <a:pt x="895" y="194"/>
                  </a:lnTo>
                  <a:lnTo>
                    <a:pt x="910" y="187"/>
                  </a:lnTo>
                  <a:lnTo>
                    <a:pt x="924" y="177"/>
                  </a:lnTo>
                  <a:lnTo>
                    <a:pt x="938" y="167"/>
                  </a:lnTo>
                  <a:lnTo>
                    <a:pt x="951" y="156"/>
                  </a:lnTo>
                  <a:lnTo>
                    <a:pt x="962" y="143"/>
                  </a:lnTo>
                  <a:lnTo>
                    <a:pt x="973" y="129"/>
                  </a:lnTo>
                  <a:lnTo>
                    <a:pt x="982" y="115"/>
                  </a:lnTo>
                  <a:lnTo>
                    <a:pt x="989" y="104"/>
                  </a:lnTo>
                  <a:lnTo>
                    <a:pt x="995" y="93"/>
                  </a:lnTo>
                  <a:lnTo>
                    <a:pt x="999" y="82"/>
                  </a:lnTo>
                  <a:lnTo>
                    <a:pt x="1004" y="70"/>
                  </a:lnTo>
                  <a:lnTo>
                    <a:pt x="1008" y="59"/>
                  </a:lnTo>
                  <a:lnTo>
                    <a:pt x="1012" y="46"/>
                  </a:lnTo>
                  <a:lnTo>
                    <a:pt x="1016" y="35"/>
                  </a:lnTo>
                  <a:lnTo>
                    <a:pt x="1021" y="23"/>
                  </a:lnTo>
                  <a:lnTo>
                    <a:pt x="1026" y="24"/>
                  </a:lnTo>
                  <a:lnTo>
                    <a:pt x="1031" y="27"/>
                  </a:lnTo>
                  <a:lnTo>
                    <a:pt x="1037" y="29"/>
                  </a:lnTo>
                  <a:lnTo>
                    <a:pt x="1043" y="32"/>
                  </a:lnTo>
                  <a:lnTo>
                    <a:pt x="1048" y="35"/>
                  </a:lnTo>
                  <a:lnTo>
                    <a:pt x="1052" y="37"/>
                  </a:lnTo>
                  <a:lnTo>
                    <a:pt x="1054" y="37"/>
                  </a:lnTo>
                  <a:lnTo>
                    <a:pt x="1056" y="36"/>
                  </a:lnTo>
                  <a:lnTo>
                    <a:pt x="1052" y="29"/>
                  </a:lnTo>
                  <a:lnTo>
                    <a:pt x="1048" y="22"/>
                  </a:lnTo>
                  <a:lnTo>
                    <a:pt x="1044" y="16"/>
                  </a:lnTo>
                  <a:lnTo>
                    <a:pt x="1039" y="9"/>
                  </a:lnTo>
                  <a:lnTo>
                    <a:pt x="1035" y="5"/>
                  </a:lnTo>
                  <a:lnTo>
                    <a:pt x="1028" y="1"/>
                  </a:lnTo>
                  <a:lnTo>
                    <a:pt x="1021" y="0"/>
                  </a:lnTo>
                  <a:lnTo>
                    <a:pt x="10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" name="Freeform 106"/>
            <p:cNvSpPr>
              <a:spLocks/>
            </p:cNvSpPr>
            <p:nvPr/>
          </p:nvSpPr>
          <p:spPr bwMode="auto">
            <a:xfrm>
              <a:off x="4811713" y="4708525"/>
              <a:ext cx="577850" cy="328613"/>
            </a:xfrm>
            <a:custGeom>
              <a:avLst/>
              <a:gdLst/>
              <a:ahLst/>
              <a:cxnLst>
                <a:cxn ang="0">
                  <a:pos x="188" y="334"/>
                </a:cxn>
                <a:cxn ang="0">
                  <a:pos x="230" y="351"/>
                </a:cxn>
                <a:cxn ang="0">
                  <a:pos x="270" y="363"/>
                </a:cxn>
                <a:cxn ang="0">
                  <a:pos x="305" y="372"/>
                </a:cxn>
                <a:cxn ang="0">
                  <a:pos x="339" y="375"/>
                </a:cxn>
                <a:cxn ang="0">
                  <a:pos x="369" y="372"/>
                </a:cxn>
                <a:cxn ang="0">
                  <a:pos x="399" y="361"/>
                </a:cxn>
                <a:cxn ang="0">
                  <a:pos x="426" y="343"/>
                </a:cxn>
                <a:cxn ang="0">
                  <a:pos x="549" y="413"/>
                </a:cxn>
                <a:cxn ang="0">
                  <a:pos x="461" y="305"/>
                </a:cxn>
                <a:cxn ang="0">
                  <a:pos x="494" y="251"/>
                </a:cxn>
                <a:cxn ang="0">
                  <a:pos x="530" y="201"/>
                </a:cxn>
                <a:cxn ang="0">
                  <a:pos x="563" y="155"/>
                </a:cxn>
                <a:cxn ang="0">
                  <a:pos x="596" y="116"/>
                </a:cxn>
                <a:cxn ang="0">
                  <a:pos x="622" y="84"/>
                </a:cxn>
                <a:cxn ang="0">
                  <a:pos x="644" y="58"/>
                </a:cxn>
                <a:cxn ang="0">
                  <a:pos x="659" y="43"/>
                </a:cxn>
                <a:cxn ang="0">
                  <a:pos x="664" y="38"/>
                </a:cxn>
                <a:cxn ang="0">
                  <a:pos x="681" y="132"/>
                </a:cxn>
                <a:cxn ang="0">
                  <a:pos x="692" y="258"/>
                </a:cxn>
                <a:cxn ang="0">
                  <a:pos x="700" y="366"/>
                </a:cxn>
                <a:cxn ang="0">
                  <a:pos x="703" y="413"/>
                </a:cxn>
                <a:cxn ang="0">
                  <a:pos x="728" y="376"/>
                </a:cxn>
                <a:cxn ang="0">
                  <a:pos x="717" y="253"/>
                </a:cxn>
                <a:cxn ang="0">
                  <a:pos x="698" y="114"/>
                </a:cxn>
                <a:cxn ang="0">
                  <a:pos x="683" y="16"/>
                </a:cxn>
                <a:cxn ang="0">
                  <a:pos x="668" y="3"/>
                </a:cxn>
                <a:cxn ang="0">
                  <a:pos x="623" y="43"/>
                </a:cxn>
                <a:cxn ang="0">
                  <a:pos x="570" y="101"/>
                </a:cxn>
                <a:cxn ang="0">
                  <a:pos x="532" y="145"/>
                </a:cxn>
                <a:cxn ang="0">
                  <a:pos x="521" y="160"/>
                </a:cxn>
                <a:cxn ang="0">
                  <a:pos x="483" y="213"/>
                </a:cxn>
                <a:cxn ang="0">
                  <a:pos x="427" y="283"/>
                </a:cxn>
                <a:cxn ang="0">
                  <a:pos x="374" y="332"/>
                </a:cxn>
                <a:cxn ang="0">
                  <a:pos x="338" y="339"/>
                </a:cxn>
                <a:cxn ang="0">
                  <a:pos x="304" y="338"/>
                </a:cxn>
                <a:cxn ang="0">
                  <a:pos x="273" y="334"/>
                </a:cxn>
                <a:cxn ang="0">
                  <a:pos x="243" y="327"/>
                </a:cxn>
                <a:cxn ang="0">
                  <a:pos x="215" y="316"/>
                </a:cxn>
                <a:cxn ang="0">
                  <a:pos x="189" y="304"/>
                </a:cxn>
                <a:cxn ang="0">
                  <a:pos x="164" y="290"/>
                </a:cxn>
                <a:cxn ang="0">
                  <a:pos x="138" y="275"/>
                </a:cxn>
                <a:cxn ang="0">
                  <a:pos x="106" y="253"/>
                </a:cxn>
                <a:cxn ang="0">
                  <a:pos x="68" y="220"/>
                </a:cxn>
                <a:cxn ang="0">
                  <a:pos x="36" y="182"/>
                </a:cxn>
                <a:cxn ang="0">
                  <a:pos x="18" y="134"/>
                </a:cxn>
                <a:cxn ang="0">
                  <a:pos x="6" y="114"/>
                </a:cxn>
                <a:cxn ang="0">
                  <a:pos x="2" y="145"/>
                </a:cxn>
                <a:cxn ang="0">
                  <a:pos x="10" y="187"/>
                </a:cxn>
                <a:cxn ang="0">
                  <a:pos x="46" y="236"/>
                </a:cxn>
                <a:cxn ang="0">
                  <a:pos x="92" y="277"/>
                </a:cxn>
                <a:cxn ang="0">
                  <a:pos x="142" y="310"/>
                </a:cxn>
              </a:cxnLst>
              <a:rect l="0" t="0" r="r" b="b"/>
              <a:pathLst>
                <a:path w="728" h="413">
                  <a:moveTo>
                    <a:pt x="164" y="324"/>
                  </a:moveTo>
                  <a:lnTo>
                    <a:pt x="188" y="334"/>
                  </a:lnTo>
                  <a:lnTo>
                    <a:pt x="210" y="343"/>
                  </a:lnTo>
                  <a:lnTo>
                    <a:pt x="230" y="351"/>
                  </a:lnTo>
                  <a:lnTo>
                    <a:pt x="251" y="358"/>
                  </a:lnTo>
                  <a:lnTo>
                    <a:pt x="270" y="363"/>
                  </a:lnTo>
                  <a:lnTo>
                    <a:pt x="288" y="368"/>
                  </a:lnTo>
                  <a:lnTo>
                    <a:pt x="305" y="372"/>
                  </a:lnTo>
                  <a:lnTo>
                    <a:pt x="323" y="374"/>
                  </a:lnTo>
                  <a:lnTo>
                    <a:pt x="339" y="375"/>
                  </a:lnTo>
                  <a:lnTo>
                    <a:pt x="354" y="374"/>
                  </a:lnTo>
                  <a:lnTo>
                    <a:pt x="369" y="372"/>
                  </a:lnTo>
                  <a:lnTo>
                    <a:pt x="384" y="367"/>
                  </a:lnTo>
                  <a:lnTo>
                    <a:pt x="399" y="361"/>
                  </a:lnTo>
                  <a:lnTo>
                    <a:pt x="412" y="353"/>
                  </a:lnTo>
                  <a:lnTo>
                    <a:pt x="426" y="343"/>
                  </a:lnTo>
                  <a:lnTo>
                    <a:pt x="441" y="331"/>
                  </a:lnTo>
                  <a:lnTo>
                    <a:pt x="549" y="413"/>
                  </a:lnTo>
                  <a:lnTo>
                    <a:pt x="582" y="413"/>
                  </a:lnTo>
                  <a:lnTo>
                    <a:pt x="461" y="305"/>
                  </a:lnTo>
                  <a:lnTo>
                    <a:pt x="478" y="277"/>
                  </a:lnTo>
                  <a:lnTo>
                    <a:pt x="494" y="251"/>
                  </a:lnTo>
                  <a:lnTo>
                    <a:pt x="511" y="225"/>
                  </a:lnTo>
                  <a:lnTo>
                    <a:pt x="530" y="201"/>
                  </a:lnTo>
                  <a:lnTo>
                    <a:pt x="546" y="177"/>
                  </a:lnTo>
                  <a:lnTo>
                    <a:pt x="563" y="155"/>
                  </a:lnTo>
                  <a:lnTo>
                    <a:pt x="579" y="134"/>
                  </a:lnTo>
                  <a:lnTo>
                    <a:pt x="596" y="116"/>
                  </a:lnTo>
                  <a:lnTo>
                    <a:pt x="609" y="99"/>
                  </a:lnTo>
                  <a:lnTo>
                    <a:pt x="622" y="84"/>
                  </a:lnTo>
                  <a:lnTo>
                    <a:pt x="634" y="70"/>
                  </a:lnTo>
                  <a:lnTo>
                    <a:pt x="644" y="58"/>
                  </a:lnTo>
                  <a:lnTo>
                    <a:pt x="652" y="49"/>
                  </a:lnTo>
                  <a:lnTo>
                    <a:pt x="659" y="43"/>
                  </a:lnTo>
                  <a:lnTo>
                    <a:pt x="662" y="39"/>
                  </a:lnTo>
                  <a:lnTo>
                    <a:pt x="664" y="38"/>
                  </a:lnTo>
                  <a:lnTo>
                    <a:pt x="673" y="78"/>
                  </a:lnTo>
                  <a:lnTo>
                    <a:pt x="681" y="132"/>
                  </a:lnTo>
                  <a:lnTo>
                    <a:pt x="687" y="194"/>
                  </a:lnTo>
                  <a:lnTo>
                    <a:pt x="692" y="258"/>
                  </a:lnTo>
                  <a:lnTo>
                    <a:pt x="697" y="316"/>
                  </a:lnTo>
                  <a:lnTo>
                    <a:pt x="700" y="366"/>
                  </a:lnTo>
                  <a:lnTo>
                    <a:pt x="702" y="400"/>
                  </a:lnTo>
                  <a:lnTo>
                    <a:pt x="703" y="413"/>
                  </a:lnTo>
                  <a:lnTo>
                    <a:pt x="728" y="413"/>
                  </a:lnTo>
                  <a:lnTo>
                    <a:pt x="728" y="376"/>
                  </a:lnTo>
                  <a:lnTo>
                    <a:pt x="725" y="321"/>
                  </a:lnTo>
                  <a:lnTo>
                    <a:pt x="717" y="253"/>
                  </a:lnTo>
                  <a:lnTo>
                    <a:pt x="707" y="182"/>
                  </a:lnTo>
                  <a:lnTo>
                    <a:pt x="698" y="114"/>
                  </a:lnTo>
                  <a:lnTo>
                    <a:pt x="689" y="56"/>
                  </a:lnTo>
                  <a:lnTo>
                    <a:pt x="683" y="16"/>
                  </a:lnTo>
                  <a:lnTo>
                    <a:pt x="681" y="0"/>
                  </a:lnTo>
                  <a:lnTo>
                    <a:pt x="668" y="3"/>
                  </a:lnTo>
                  <a:lnTo>
                    <a:pt x="649" y="19"/>
                  </a:lnTo>
                  <a:lnTo>
                    <a:pt x="623" y="43"/>
                  </a:lnTo>
                  <a:lnTo>
                    <a:pt x="597" y="72"/>
                  </a:lnTo>
                  <a:lnTo>
                    <a:pt x="570" y="101"/>
                  </a:lnTo>
                  <a:lnTo>
                    <a:pt x="548" y="126"/>
                  </a:lnTo>
                  <a:lnTo>
                    <a:pt x="532" y="145"/>
                  </a:lnTo>
                  <a:lnTo>
                    <a:pt x="526" y="152"/>
                  </a:lnTo>
                  <a:lnTo>
                    <a:pt x="521" y="160"/>
                  </a:lnTo>
                  <a:lnTo>
                    <a:pt x="506" y="182"/>
                  </a:lnTo>
                  <a:lnTo>
                    <a:pt x="483" y="213"/>
                  </a:lnTo>
                  <a:lnTo>
                    <a:pt x="456" y="248"/>
                  </a:lnTo>
                  <a:lnTo>
                    <a:pt x="427" y="283"/>
                  </a:lnTo>
                  <a:lnTo>
                    <a:pt x="400" y="313"/>
                  </a:lnTo>
                  <a:lnTo>
                    <a:pt x="374" y="332"/>
                  </a:lnTo>
                  <a:lnTo>
                    <a:pt x="356" y="338"/>
                  </a:lnTo>
                  <a:lnTo>
                    <a:pt x="338" y="339"/>
                  </a:lnTo>
                  <a:lnTo>
                    <a:pt x="320" y="339"/>
                  </a:lnTo>
                  <a:lnTo>
                    <a:pt x="304" y="338"/>
                  </a:lnTo>
                  <a:lnTo>
                    <a:pt x="288" y="336"/>
                  </a:lnTo>
                  <a:lnTo>
                    <a:pt x="273" y="334"/>
                  </a:lnTo>
                  <a:lnTo>
                    <a:pt x="258" y="330"/>
                  </a:lnTo>
                  <a:lnTo>
                    <a:pt x="243" y="327"/>
                  </a:lnTo>
                  <a:lnTo>
                    <a:pt x="229" y="321"/>
                  </a:lnTo>
                  <a:lnTo>
                    <a:pt x="215" y="316"/>
                  </a:lnTo>
                  <a:lnTo>
                    <a:pt x="203" y="310"/>
                  </a:lnTo>
                  <a:lnTo>
                    <a:pt x="189" y="304"/>
                  </a:lnTo>
                  <a:lnTo>
                    <a:pt x="176" y="297"/>
                  </a:lnTo>
                  <a:lnTo>
                    <a:pt x="164" y="290"/>
                  </a:lnTo>
                  <a:lnTo>
                    <a:pt x="151" y="283"/>
                  </a:lnTo>
                  <a:lnTo>
                    <a:pt x="138" y="275"/>
                  </a:lnTo>
                  <a:lnTo>
                    <a:pt x="126" y="267"/>
                  </a:lnTo>
                  <a:lnTo>
                    <a:pt x="106" y="253"/>
                  </a:lnTo>
                  <a:lnTo>
                    <a:pt x="86" y="237"/>
                  </a:lnTo>
                  <a:lnTo>
                    <a:pt x="68" y="220"/>
                  </a:lnTo>
                  <a:lnTo>
                    <a:pt x="49" y="201"/>
                  </a:lnTo>
                  <a:lnTo>
                    <a:pt x="36" y="182"/>
                  </a:lnTo>
                  <a:lnTo>
                    <a:pt x="24" y="158"/>
                  </a:lnTo>
                  <a:lnTo>
                    <a:pt x="18" y="134"/>
                  </a:lnTo>
                  <a:lnTo>
                    <a:pt x="18" y="108"/>
                  </a:lnTo>
                  <a:lnTo>
                    <a:pt x="6" y="114"/>
                  </a:lnTo>
                  <a:lnTo>
                    <a:pt x="2" y="127"/>
                  </a:lnTo>
                  <a:lnTo>
                    <a:pt x="2" y="145"/>
                  </a:lnTo>
                  <a:lnTo>
                    <a:pt x="0" y="160"/>
                  </a:lnTo>
                  <a:lnTo>
                    <a:pt x="10" y="187"/>
                  </a:lnTo>
                  <a:lnTo>
                    <a:pt x="26" y="213"/>
                  </a:lnTo>
                  <a:lnTo>
                    <a:pt x="46" y="236"/>
                  </a:lnTo>
                  <a:lnTo>
                    <a:pt x="68" y="258"/>
                  </a:lnTo>
                  <a:lnTo>
                    <a:pt x="92" y="277"/>
                  </a:lnTo>
                  <a:lnTo>
                    <a:pt x="117" y="294"/>
                  </a:lnTo>
                  <a:lnTo>
                    <a:pt x="142" y="310"/>
                  </a:lnTo>
                  <a:lnTo>
                    <a:pt x="164" y="3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" name="Freeform 107"/>
            <p:cNvSpPr>
              <a:spLocks/>
            </p:cNvSpPr>
            <p:nvPr/>
          </p:nvSpPr>
          <p:spPr bwMode="auto">
            <a:xfrm>
              <a:off x="4864100" y="3927475"/>
              <a:ext cx="342900" cy="406400"/>
            </a:xfrm>
            <a:custGeom>
              <a:avLst/>
              <a:gdLst/>
              <a:ahLst/>
              <a:cxnLst>
                <a:cxn ang="0">
                  <a:pos x="345" y="35"/>
                </a:cxn>
                <a:cxn ang="0">
                  <a:pos x="277" y="7"/>
                </a:cxn>
                <a:cxn ang="0">
                  <a:pos x="191" y="1"/>
                </a:cxn>
                <a:cxn ang="0">
                  <a:pos x="128" y="17"/>
                </a:cxn>
                <a:cxn ang="0">
                  <a:pos x="91" y="58"/>
                </a:cxn>
                <a:cxn ang="0">
                  <a:pos x="90" y="86"/>
                </a:cxn>
                <a:cxn ang="0">
                  <a:pos x="114" y="89"/>
                </a:cxn>
                <a:cxn ang="0">
                  <a:pos x="160" y="75"/>
                </a:cxn>
                <a:cxn ang="0">
                  <a:pos x="219" y="74"/>
                </a:cxn>
                <a:cxn ang="0">
                  <a:pos x="262" y="78"/>
                </a:cxn>
                <a:cxn ang="0">
                  <a:pos x="297" y="99"/>
                </a:cxn>
                <a:cxn ang="0">
                  <a:pos x="297" y="128"/>
                </a:cxn>
                <a:cxn ang="0">
                  <a:pos x="292" y="174"/>
                </a:cxn>
                <a:cxn ang="0">
                  <a:pos x="313" y="222"/>
                </a:cxn>
                <a:cxn ang="0">
                  <a:pos x="345" y="220"/>
                </a:cxn>
                <a:cxn ang="0">
                  <a:pos x="383" y="213"/>
                </a:cxn>
                <a:cxn ang="0">
                  <a:pos x="398" y="259"/>
                </a:cxn>
                <a:cxn ang="0">
                  <a:pos x="377" y="286"/>
                </a:cxn>
                <a:cxn ang="0">
                  <a:pos x="357" y="293"/>
                </a:cxn>
                <a:cxn ang="0">
                  <a:pos x="348" y="351"/>
                </a:cxn>
                <a:cxn ang="0">
                  <a:pos x="295" y="410"/>
                </a:cxn>
                <a:cxn ang="0">
                  <a:pos x="211" y="432"/>
                </a:cxn>
                <a:cxn ang="0">
                  <a:pos x="135" y="431"/>
                </a:cxn>
                <a:cxn ang="0">
                  <a:pos x="78" y="404"/>
                </a:cxn>
                <a:cxn ang="0">
                  <a:pos x="31" y="332"/>
                </a:cxn>
                <a:cxn ang="0">
                  <a:pos x="29" y="235"/>
                </a:cxn>
                <a:cxn ang="0">
                  <a:pos x="60" y="149"/>
                </a:cxn>
                <a:cxn ang="0">
                  <a:pos x="82" y="99"/>
                </a:cxn>
                <a:cxn ang="0">
                  <a:pos x="63" y="114"/>
                </a:cxn>
                <a:cxn ang="0">
                  <a:pos x="41" y="139"/>
                </a:cxn>
                <a:cxn ang="0">
                  <a:pos x="14" y="199"/>
                </a:cxn>
                <a:cxn ang="0">
                  <a:pos x="0" y="278"/>
                </a:cxn>
                <a:cxn ang="0">
                  <a:pos x="15" y="349"/>
                </a:cxn>
                <a:cxn ang="0">
                  <a:pos x="48" y="407"/>
                </a:cxn>
                <a:cxn ang="0">
                  <a:pos x="94" y="439"/>
                </a:cxn>
                <a:cxn ang="0">
                  <a:pos x="144" y="454"/>
                </a:cxn>
                <a:cxn ang="0">
                  <a:pos x="156" y="503"/>
                </a:cxn>
                <a:cxn ang="0">
                  <a:pos x="183" y="472"/>
                </a:cxn>
                <a:cxn ang="0">
                  <a:pos x="238" y="454"/>
                </a:cxn>
                <a:cxn ang="0">
                  <a:pos x="298" y="435"/>
                </a:cxn>
                <a:cxn ang="0">
                  <a:pos x="352" y="393"/>
                </a:cxn>
                <a:cxn ang="0">
                  <a:pos x="378" y="328"/>
                </a:cxn>
                <a:cxn ang="0">
                  <a:pos x="408" y="287"/>
                </a:cxn>
                <a:cxn ang="0">
                  <a:pos x="418" y="249"/>
                </a:cxn>
                <a:cxn ang="0">
                  <a:pos x="396" y="202"/>
                </a:cxn>
                <a:cxn ang="0">
                  <a:pos x="364" y="191"/>
                </a:cxn>
                <a:cxn ang="0">
                  <a:pos x="337" y="199"/>
                </a:cxn>
                <a:cxn ang="0">
                  <a:pos x="320" y="161"/>
                </a:cxn>
                <a:cxn ang="0">
                  <a:pos x="325" y="88"/>
                </a:cxn>
                <a:cxn ang="0">
                  <a:pos x="289" y="67"/>
                </a:cxn>
                <a:cxn ang="0">
                  <a:pos x="222" y="47"/>
                </a:cxn>
                <a:cxn ang="0">
                  <a:pos x="133" y="58"/>
                </a:cxn>
                <a:cxn ang="0">
                  <a:pos x="129" y="38"/>
                </a:cxn>
                <a:cxn ang="0">
                  <a:pos x="166" y="28"/>
                </a:cxn>
                <a:cxn ang="0">
                  <a:pos x="296" y="31"/>
                </a:cxn>
                <a:cxn ang="0">
                  <a:pos x="325" y="43"/>
                </a:cxn>
                <a:cxn ang="0">
                  <a:pos x="342" y="68"/>
                </a:cxn>
                <a:cxn ang="0">
                  <a:pos x="341" y="94"/>
                </a:cxn>
                <a:cxn ang="0">
                  <a:pos x="364" y="93"/>
                </a:cxn>
                <a:cxn ang="0">
                  <a:pos x="396" y="122"/>
                </a:cxn>
                <a:cxn ang="0">
                  <a:pos x="418" y="195"/>
                </a:cxn>
                <a:cxn ang="0">
                  <a:pos x="431" y="170"/>
                </a:cxn>
                <a:cxn ang="0">
                  <a:pos x="400" y="91"/>
                </a:cxn>
              </a:cxnLst>
              <a:rect l="0" t="0" r="r" b="b"/>
              <a:pathLst>
                <a:path w="431" h="510">
                  <a:moveTo>
                    <a:pt x="368" y="70"/>
                  </a:moveTo>
                  <a:lnTo>
                    <a:pt x="363" y="58"/>
                  </a:lnTo>
                  <a:lnTo>
                    <a:pt x="356" y="45"/>
                  </a:lnTo>
                  <a:lnTo>
                    <a:pt x="345" y="35"/>
                  </a:lnTo>
                  <a:lnTo>
                    <a:pt x="335" y="24"/>
                  </a:lnTo>
                  <a:lnTo>
                    <a:pt x="315" y="18"/>
                  </a:lnTo>
                  <a:lnTo>
                    <a:pt x="297" y="13"/>
                  </a:lnTo>
                  <a:lnTo>
                    <a:pt x="277" y="7"/>
                  </a:lnTo>
                  <a:lnTo>
                    <a:pt x="258" y="3"/>
                  </a:lnTo>
                  <a:lnTo>
                    <a:pt x="236" y="1"/>
                  </a:lnTo>
                  <a:lnTo>
                    <a:pt x="214" y="0"/>
                  </a:lnTo>
                  <a:lnTo>
                    <a:pt x="191" y="1"/>
                  </a:lnTo>
                  <a:lnTo>
                    <a:pt x="166" y="5"/>
                  </a:lnTo>
                  <a:lnTo>
                    <a:pt x="152" y="6"/>
                  </a:lnTo>
                  <a:lnTo>
                    <a:pt x="139" y="10"/>
                  </a:lnTo>
                  <a:lnTo>
                    <a:pt x="128" y="17"/>
                  </a:lnTo>
                  <a:lnTo>
                    <a:pt x="117" y="25"/>
                  </a:lnTo>
                  <a:lnTo>
                    <a:pt x="107" y="35"/>
                  </a:lnTo>
                  <a:lnTo>
                    <a:pt x="99" y="46"/>
                  </a:lnTo>
                  <a:lnTo>
                    <a:pt x="91" y="58"/>
                  </a:lnTo>
                  <a:lnTo>
                    <a:pt x="85" y="69"/>
                  </a:lnTo>
                  <a:lnTo>
                    <a:pt x="85" y="77"/>
                  </a:lnTo>
                  <a:lnTo>
                    <a:pt x="87" y="83"/>
                  </a:lnTo>
                  <a:lnTo>
                    <a:pt x="90" y="86"/>
                  </a:lnTo>
                  <a:lnTo>
                    <a:pt x="94" y="89"/>
                  </a:lnTo>
                  <a:lnTo>
                    <a:pt x="100" y="90"/>
                  </a:lnTo>
                  <a:lnTo>
                    <a:pt x="107" y="90"/>
                  </a:lnTo>
                  <a:lnTo>
                    <a:pt x="114" y="89"/>
                  </a:lnTo>
                  <a:lnTo>
                    <a:pt x="121" y="86"/>
                  </a:lnTo>
                  <a:lnTo>
                    <a:pt x="133" y="81"/>
                  </a:lnTo>
                  <a:lnTo>
                    <a:pt x="146" y="77"/>
                  </a:lnTo>
                  <a:lnTo>
                    <a:pt x="160" y="75"/>
                  </a:lnTo>
                  <a:lnTo>
                    <a:pt x="175" y="74"/>
                  </a:lnTo>
                  <a:lnTo>
                    <a:pt x="189" y="74"/>
                  </a:lnTo>
                  <a:lnTo>
                    <a:pt x="204" y="74"/>
                  </a:lnTo>
                  <a:lnTo>
                    <a:pt x="219" y="74"/>
                  </a:lnTo>
                  <a:lnTo>
                    <a:pt x="232" y="73"/>
                  </a:lnTo>
                  <a:lnTo>
                    <a:pt x="243" y="75"/>
                  </a:lnTo>
                  <a:lnTo>
                    <a:pt x="253" y="76"/>
                  </a:lnTo>
                  <a:lnTo>
                    <a:pt x="262" y="78"/>
                  </a:lnTo>
                  <a:lnTo>
                    <a:pt x="273" y="82"/>
                  </a:lnTo>
                  <a:lnTo>
                    <a:pt x="281" y="86"/>
                  </a:lnTo>
                  <a:lnTo>
                    <a:pt x="290" y="92"/>
                  </a:lnTo>
                  <a:lnTo>
                    <a:pt x="297" y="99"/>
                  </a:lnTo>
                  <a:lnTo>
                    <a:pt x="305" y="107"/>
                  </a:lnTo>
                  <a:lnTo>
                    <a:pt x="305" y="115"/>
                  </a:lnTo>
                  <a:lnTo>
                    <a:pt x="302" y="122"/>
                  </a:lnTo>
                  <a:lnTo>
                    <a:pt x="297" y="128"/>
                  </a:lnTo>
                  <a:lnTo>
                    <a:pt x="292" y="134"/>
                  </a:lnTo>
                  <a:lnTo>
                    <a:pt x="291" y="147"/>
                  </a:lnTo>
                  <a:lnTo>
                    <a:pt x="291" y="161"/>
                  </a:lnTo>
                  <a:lnTo>
                    <a:pt x="292" y="174"/>
                  </a:lnTo>
                  <a:lnTo>
                    <a:pt x="296" y="188"/>
                  </a:lnTo>
                  <a:lnTo>
                    <a:pt x="299" y="199"/>
                  </a:lnTo>
                  <a:lnTo>
                    <a:pt x="306" y="211"/>
                  </a:lnTo>
                  <a:lnTo>
                    <a:pt x="313" y="222"/>
                  </a:lnTo>
                  <a:lnTo>
                    <a:pt x="324" y="231"/>
                  </a:lnTo>
                  <a:lnTo>
                    <a:pt x="333" y="235"/>
                  </a:lnTo>
                  <a:lnTo>
                    <a:pt x="338" y="229"/>
                  </a:lnTo>
                  <a:lnTo>
                    <a:pt x="345" y="220"/>
                  </a:lnTo>
                  <a:lnTo>
                    <a:pt x="357" y="210"/>
                  </a:lnTo>
                  <a:lnTo>
                    <a:pt x="368" y="207"/>
                  </a:lnTo>
                  <a:lnTo>
                    <a:pt x="377" y="208"/>
                  </a:lnTo>
                  <a:lnTo>
                    <a:pt x="383" y="213"/>
                  </a:lnTo>
                  <a:lnTo>
                    <a:pt x="388" y="216"/>
                  </a:lnTo>
                  <a:lnTo>
                    <a:pt x="394" y="229"/>
                  </a:lnTo>
                  <a:lnTo>
                    <a:pt x="397" y="244"/>
                  </a:lnTo>
                  <a:lnTo>
                    <a:pt x="398" y="259"/>
                  </a:lnTo>
                  <a:lnTo>
                    <a:pt x="393" y="272"/>
                  </a:lnTo>
                  <a:lnTo>
                    <a:pt x="387" y="279"/>
                  </a:lnTo>
                  <a:lnTo>
                    <a:pt x="381" y="282"/>
                  </a:lnTo>
                  <a:lnTo>
                    <a:pt x="377" y="286"/>
                  </a:lnTo>
                  <a:lnTo>
                    <a:pt x="371" y="287"/>
                  </a:lnTo>
                  <a:lnTo>
                    <a:pt x="366" y="289"/>
                  </a:lnTo>
                  <a:lnTo>
                    <a:pt x="362" y="290"/>
                  </a:lnTo>
                  <a:lnTo>
                    <a:pt x="357" y="293"/>
                  </a:lnTo>
                  <a:lnTo>
                    <a:pt x="352" y="296"/>
                  </a:lnTo>
                  <a:lnTo>
                    <a:pt x="350" y="314"/>
                  </a:lnTo>
                  <a:lnTo>
                    <a:pt x="350" y="333"/>
                  </a:lnTo>
                  <a:lnTo>
                    <a:pt x="348" y="351"/>
                  </a:lnTo>
                  <a:lnTo>
                    <a:pt x="343" y="367"/>
                  </a:lnTo>
                  <a:lnTo>
                    <a:pt x="329" y="385"/>
                  </a:lnTo>
                  <a:lnTo>
                    <a:pt x="313" y="398"/>
                  </a:lnTo>
                  <a:lnTo>
                    <a:pt x="295" y="410"/>
                  </a:lnTo>
                  <a:lnTo>
                    <a:pt x="275" y="418"/>
                  </a:lnTo>
                  <a:lnTo>
                    <a:pt x="254" y="425"/>
                  </a:lnTo>
                  <a:lnTo>
                    <a:pt x="232" y="428"/>
                  </a:lnTo>
                  <a:lnTo>
                    <a:pt x="211" y="432"/>
                  </a:lnTo>
                  <a:lnTo>
                    <a:pt x="189" y="433"/>
                  </a:lnTo>
                  <a:lnTo>
                    <a:pt x="169" y="433"/>
                  </a:lnTo>
                  <a:lnTo>
                    <a:pt x="151" y="433"/>
                  </a:lnTo>
                  <a:lnTo>
                    <a:pt x="135" y="431"/>
                  </a:lnTo>
                  <a:lnTo>
                    <a:pt x="120" y="427"/>
                  </a:lnTo>
                  <a:lnTo>
                    <a:pt x="105" y="422"/>
                  </a:lnTo>
                  <a:lnTo>
                    <a:pt x="91" y="415"/>
                  </a:lnTo>
                  <a:lnTo>
                    <a:pt x="78" y="404"/>
                  </a:lnTo>
                  <a:lnTo>
                    <a:pt x="64" y="393"/>
                  </a:lnTo>
                  <a:lnTo>
                    <a:pt x="50" y="374"/>
                  </a:lnTo>
                  <a:lnTo>
                    <a:pt x="39" y="355"/>
                  </a:lnTo>
                  <a:lnTo>
                    <a:pt x="31" y="332"/>
                  </a:lnTo>
                  <a:lnTo>
                    <a:pt x="26" y="307"/>
                  </a:lnTo>
                  <a:lnTo>
                    <a:pt x="24" y="283"/>
                  </a:lnTo>
                  <a:lnTo>
                    <a:pt x="25" y="259"/>
                  </a:lnTo>
                  <a:lnTo>
                    <a:pt x="29" y="235"/>
                  </a:lnTo>
                  <a:lnTo>
                    <a:pt x="34" y="213"/>
                  </a:lnTo>
                  <a:lnTo>
                    <a:pt x="42" y="190"/>
                  </a:lnTo>
                  <a:lnTo>
                    <a:pt x="52" y="169"/>
                  </a:lnTo>
                  <a:lnTo>
                    <a:pt x="60" y="149"/>
                  </a:lnTo>
                  <a:lnTo>
                    <a:pt x="68" y="131"/>
                  </a:lnTo>
                  <a:lnTo>
                    <a:pt x="75" y="116"/>
                  </a:lnTo>
                  <a:lnTo>
                    <a:pt x="79" y="105"/>
                  </a:lnTo>
                  <a:lnTo>
                    <a:pt x="82" y="99"/>
                  </a:lnTo>
                  <a:lnTo>
                    <a:pt x="82" y="97"/>
                  </a:lnTo>
                  <a:lnTo>
                    <a:pt x="76" y="101"/>
                  </a:lnTo>
                  <a:lnTo>
                    <a:pt x="70" y="108"/>
                  </a:lnTo>
                  <a:lnTo>
                    <a:pt x="63" y="114"/>
                  </a:lnTo>
                  <a:lnTo>
                    <a:pt x="57" y="121"/>
                  </a:lnTo>
                  <a:lnTo>
                    <a:pt x="52" y="127"/>
                  </a:lnTo>
                  <a:lnTo>
                    <a:pt x="46" y="134"/>
                  </a:lnTo>
                  <a:lnTo>
                    <a:pt x="41" y="139"/>
                  </a:lnTo>
                  <a:lnTo>
                    <a:pt x="37" y="145"/>
                  </a:lnTo>
                  <a:lnTo>
                    <a:pt x="27" y="164"/>
                  </a:lnTo>
                  <a:lnTo>
                    <a:pt x="21" y="182"/>
                  </a:lnTo>
                  <a:lnTo>
                    <a:pt x="14" y="199"/>
                  </a:lnTo>
                  <a:lnTo>
                    <a:pt x="8" y="218"/>
                  </a:lnTo>
                  <a:lnTo>
                    <a:pt x="4" y="237"/>
                  </a:lnTo>
                  <a:lnTo>
                    <a:pt x="1" y="257"/>
                  </a:lnTo>
                  <a:lnTo>
                    <a:pt x="0" y="278"/>
                  </a:lnTo>
                  <a:lnTo>
                    <a:pt x="1" y="301"/>
                  </a:lnTo>
                  <a:lnTo>
                    <a:pt x="4" y="317"/>
                  </a:lnTo>
                  <a:lnTo>
                    <a:pt x="9" y="333"/>
                  </a:lnTo>
                  <a:lnTo>
                    <a:pt x="15" y="349"/>
                  </a:lnTo>
                  <a:lnTo>
                    <a:pt x="21" y="364"/>
                  </a:lnTo>
                  <a:lnTo>
                    <a:pt x="27" y="379"/>
                  </a:lnTo>
                  <a:lnTo>
                    <a:pt x="37" y="393"/>
                  </a:lnTo>
                  <a:lnTo>
                    <a:pt x="48" y="407"/>
                  </a:lnTo>
                  <a:lnTo>
                    <a:pt x="61" y="419"/>
                  </a:lnTo>
                  <a:lnTo>
                    <a:pt x="71" y="427"/>
                  </a:lnTo>
                  <a:lnTo>
                    <a:pt x="83" y="433"/>
                  </a:lnTo>
                  <a:lnTo>
                    <a:pt x="94" y="439"/>
                  </a:lnTo>
                  <a:lnTo>
                    <a:pt x="106" y="443"/>
                  </a:lnTo>
                  <a:lnTo>
                    <a:pt x="118" y="448"/>
                  </a:lnTo>
                  <a:lnTo>
                    <a:pt x="131" y="451"/>
                  </a:lnTo>
                  <a:lnTo>
                    <a:pt x="144" y="454"/>
                  </a:lnTo>
                  <a:lnTo>
                    <a:pt x="158" y="455"/>
                  </a:lnTo>
                  <a:lnTo>
                    <a:pt x="156" y="471"/>
                  </a:lnTo>
                  <a:lnTo>
                    <a:pt x="156" y="488"/>
                  </a:lnTo>
                  <a:lnTo>
                    <a:pt x="156" y="503"/>
                  </a:lnTo>
                  <a:lnTo>
                    <a:pt x="158" y="510"/>
                  </a:lnTo>
                  <a:lnTo>
                    <a:pt x="163" y="506"/>
                  </a:lnTo>
                  <a:lnTo>
                    <a:pt x="174" y="491"/>
                  </a:lnTo>
                  <a:lnTo>
                    <a:pt x="183" y="472"/>
                  </a:lnTo>
                  <a:lnTo>
                    <a:pt x="188" y="456"/>
                  </a:lnTo>
                  <a:lnTo>
                    <a:pt x="205" y="456"/>
                  </a:lnTo>
                  <a:lnTo>
                    <a:pt x="222" y="455"/>
                  </a:lnTo>
                  <a:lnTo>
                    <a:pt x="238" y="454"/>
                  </a:lnTo>
                  <a:lnTo>
                    <a:pt x="253" y="450"/>
                  </a:lnTo>
                  <a:lnTo>
                    <a:pt x="268" y="446"/>
                  </a:lnTo>
                  <a:lnTo>
                    <a:pt x="283" y="441"/>
                  </a:lnTo>
                  <a:lnTo>
                    <a:pt x="298" y="435"/>
                  </a:lnTo>
                  <a:lnTo>
                    <a:pt x="313" y="428"/>
                  </a:lnTo>
                  <a:lnTo>
                    <a:pt x="327" y="418"/>
                  </a:lnTo>
                  <a:lnTo>
                    <a:pt x="340" y="407"/>
                  </a:lnTo>
                  <a:lnTo>
                    <a:pt x="352" y="393"/>
                  </a:lnTo>
                  <a:lnTo>
                    <a:pt x="363" y="378"/>
                  </a:lnTo>
                  <a:lnTo>
                    <a:pt x="371" y="362"/>
                  </a:lnTo>
                  <a:lnTo>
                    <a:pt x="375" y="345"/>
                  </a:lnTo>
                  <a:lnTo>
                    <a:pt x="378" y="328"/>
                  </a:lnTo>
                  <a:lnTo>
                    <a:pt x="377" y="311"/>
                  </a:lnTo>
                  <a:lnTo>
                    <a:pt x="389" y="304"/>
                  </a:lnTo>
                  <a:lnTo>
                    <a:pt x="400" y="296"/>
                  </a:lnTo>
                  <a:lnTo>
                    <a:pt x="408" y="287"/>
                  </a:lnTo>
                  <a:lnTo>
                    <a:pt x="413" y="276"/>
                  </a:lnTo>
                  <a:lnTo>
                    <a:pt x="417" y="267"/>
                  </a:lnTo>
                  <a:lnTo>
                    <a:pt x="418" y="258"/>
                  </a:lnTo>
                  <a:lnTo>
                    <a:pt x="418" y="249"/>
                  </a:lnTo>
                  <a:lnTo>
                    <a:pt x="417" y="241"/>
                  </a:lnTo>
                  <a:lnTo>
                    <a:pt x="413" y="226"/>
                  </a:lnTo>
                  <a:lnTo>
                    <a:pt x="406" y="213"/>
                  </a:lnTo>
                  <a:lnTo>
                    <a:pt x="396" y="202"/>
                  </a:lnTo>
                  <a:lnTo>
                    <a:pt x="383" y="191"/>
                  </a:lnTo>
                  <a:lnTo>
                    <a:pt x="378" y="191"/>
                  </a:lnTo>
                  <a:lnTo>
                    <a:pt x="371" y="191"/>
                  </a:lnTo>
                  <a:lnTo>
                    <a:pt x="364" y="191"/>
                  </a:lnTo>
                  <a:lnTo>
                    <a:pt x="357" y="192"/>
                  </a:lnTo>
                  <a:lnTo>
                    <a:pt x="350" y="195"/>
                  </a:lnTo>
                  <a:lnTo>
                    <a:pt x="343" y="196"/>
                  </a:lnTo>
                  <a:lnTo>
                    <a:pt x="337" y="199"/>
                  </a:lnTo>
                  <a:lnTo>
                    <a:pt x="333" y="202"/>
                  </a:lnTo>
                  <a:lnTo>
                    <a:pt x="325" y="192"/>
                  </a:lnTo>
                  <a:lnTo>
                    <a:pt x="321" y="177"/>
                  </a:lnTo>
                  <a:lnTo>
                    <a:pt x="320" y="161"/>
                  </a:lnTo>
                  <a:lnTo>
                    <a:pt x="320" y="147"/>
                  </a:lnTo>
                  <a:lnTo>
                    <a:pt x="326" y="126"/>
                  </a:lnTo>
                  <a:lnTo>
                    <a:pt x="328" y="106"/>
                  </a:lnTo>
                  <a:lnTo>
                    <a:pt x="325" y="88"/>
                  </a:lnTo>
                  <a:lnTo>
                    <a:pt x="315" y="69"/>
                  </a:lnTo>
                  <a:lnTo>
                    <a:pt x="309" y="69"/>
                  </a:lnTo>
                  <a:lnTo>
                    <a:pt x="298" y="69"/>
                  </a:lnTo>
                  <a:lnTo>
                    <a:pt x="289" y="67"/>
                  </a:lnTo>
                  <a:lnTo>
                    <a:pt x="283" y="64"/>
                  </a:lnTo>
                  <a:lnTo>
                    <a:pt x="264" y="55"/>
                  </a:lnTo>
                  <a:lnTo>
                    <a:pt x="244" y="50"/>
                  </a:lnTo>
                  <a:lnTo>
                    <a:pt x="222" y="47"/>
                  </a:lnTo>
                  <a:lnTo>
                    <a:pt x="200" y="48"/>
                  </a:lnTo>
                  <a:lnTo>
                    <a:pt x="177" y="51"/>
                  </a:lnTo>
                  <a:lnTo>
                    <a:pt x="155" y="54"/>
                  </a:lnTo>
                  <a:lnTo>
                    <a:pt x="133" y="58"/>
                  </a:lnTo>
                  <a:lnTo>
                    <a:pt x="113" y="60"/>
                  </a:lnTo>
                  <a:lnTo>
                    <a:pt x="116" y="51"/>
                  </a:lnTo>
                  <a:lnTo>
                    <a:pt x="122" y="43"/>
                  </a:lnTo>
                  <a:lnTo>
                    <a:pt x="129" y="38"/>
                  </a:lnTo>
                  <a:lnTo>
                    <a:pt x="138" y="35"/>
                  </a:lnTo>
                  <a:lnTo>
                    <a:pt x="147" y="31"/>
                  </a:lnTo>
                  <a:lnTo>
                    <a:pt x="156" y="30"/>
                  </a:lnTo>
                  <a:lnTo>
                    <a:pt x="166" y="28"/>
                  </a:lnTo>
                  <a:lnTo>
                    <a:pt x="175" y="26"/>
                  </a:lnTo>
                  <a:lnTo>
                    <a:pt x="277" y="26"/>
                  </a:lnTo>
                  <a:lnTo>
                    <a:pt x="287" y="29"/>
                  </a:lnTo>
                  <a:lnTo>
                    <a:pt x="296" y="31"/>
                  </a:lnTo>
                  <a:lnTo>
                    <a:pt x="304" y="33"/>
                  </a:lnTo>
                  <a:lnTo>
                    <a:pt x="311" y="36"/>
                  </a:lnTo>
                  <a:lnTo>
                    <a:pt x="318" y="39"/>
                  </a:lnTo>
                  <a:lnTo>
                    <a:pt x="325" y="43"/>
                  </a:lnTo>
                  <a:lnTo>
                    <a:pt x="330" y="47"/>
                  </a:lnTo>
                  <a:lnTo>
                    <a:pt x="337" y="52"/>
                  </a:lnTo>
                  <a:lnTo>
                    <a:pt x="342" y="60"/>
                  </a:lnTo>
                  <a:lnTo>
                    <a:pt x="342" y="68"/>
                  </a:lnTo>
                  <a:lnTo>
                    <a:pt x="340" y="77"/>
                  </a:lnTo>
                  <a:lnTo>
                    <a:pt x="335" y="86"/>
                  </a:lnTo>
                  <a:lnTo>
                    <a:pt x="337" y="92"/>
                  </a:lnTo>
                  <a:lnTo>
                    <a:pt x="341" y="94"/>
                  </a:lnTo>
                  <a:lnTo>
                    <a:pt x="345" y="96"/>
                  </a:lnTo>
                  <a:lnTo>
                    <a:pt x="351" y="94"/>
                  </a:lnTo>
                  <a:lnTo>
                    <a:pt x="357" y="93"/>
                  </a:lnTo>
                  <a:lnTo>
                    <a:pt x="364" y="93"/>
                  </a:lnTo>
                  <a:lnTo>
                    <a:pt x="370" y="93"/>
                  </a:lnTo>
                  <a:lnTo>
                    <a:pt x="374" y="94"/>
                  </a:lnTo>
                  <a:lnTo>
                    <a:pt x="386" y="106"/>
                  </a:lnTo>
                  <a:lnTo>
                    <a:pt x="396" y="122"/>
                  </a:lnTo>
                  <a:lnTo>
                    <a:pt x="403" y="138"/>
                  </a:lnTo>
                  <a:lnTo>
                    <a:pt x="408" y="154"/>
                  </a:lnTo>
                  <a:lnTo>
                    <a:pt x="413" y="172"/>
                  </a:lnTo>
                  <a:lnTo>
                    <a:pt x="418" y="195"/>
                  </a:lnTo>
                  <a:lnTo>
                    <a:pt x="421" y="214"/>
                  </a:lnTo>
                  <a:lnTo>
                    <a:pt x="424" y="221"/>
                  </a:lnTo>
                  <a:lnTo>
                    <a:pt x="430" y="195"/>
                  </a:lnTo>
                  <a:lnTo>
                    <a:pt x="431" y="170"/>
                  </a:lnTo>
                  <a:lnTo>
                    <a:pt x="428" y="147"/>
                  </a:lnTo>
                  <a:lnTo>
                    <a:pt x="423" y="126"/>
                  </a:lnTo>
                  <a:lnTo>
                    <a:pt x="412" y="107"/>
                  </a:lnTo>
                  <a:lnTo>
                    <a:pt x="400" y="91"/>
                  </a:lnTo>
                  <a:lnTo>
                    <a:pt x="386" y="79"/>
                  </a:lnTo>
                  <a:lnTo>
                    <a:pt x="368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" name="Freeform 108"/>
            <p:cNvSpPr>
              <a:spLocks/>
            </p:cNvSpPr>
            <p:nvPr/>
          </p:nvSpPr>
          <p:spPr bwMode="auto">
            <a:xfrm>
              <a:off x="4926013" y="4090988"/>
              <a:ext cx="38100" cy="9048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7" y="14"/>
                </a:cxn>
                <a:cxn ang="0">
                  <a:pos x="37" y="26"/>
                </a:cxn>
                <a:cxn ang="0">
                  <a:pos x="33" y="39"/>
                </a:cxn>
                <a:cxn ang="0">
                  <a:pos x="30" y="52"/>
                </a:cxn>
                <a:cxn ang="0">
                  <a:pos x="24" y="64"/>
                </a:cxn>
                <a:cxn ang="0">
                  <a:pos x="17" y="76"/>
                </a:cxn>
                <a:cxn ang="0">
                  <a:pos x="9" y="86"/>
                </a:cxn>
                <a:cxn ang="0">
                  <a:pos x="0" y="98"/>
                </a:cxn>
                <a:cxn ang="0">
                  <a:pos x="5" y="105"/>
                </a:cxn>
                <a:cxn ang="0">
                  <a:pos x="14" y="111"/>
                </a:cxn>
                <a:cxn ang="0">
                  <a:pos x="22" y="114"/>
                </a:cxn>
                <a:cxn ang="0">
                  <a:pos x="26" y="114"/>
                </a:cxn>
                <a:cxn ang="0">
                  <a:pos x="23" y="107"/>
                </a:cxn>
                <a:cxn ang="0">
                  <a:pos x="22" y="99"/>
                </a:cxn>
                <a:cxn ang="0">
                  <a:pos x="24" y="93"/>
                </a:cxn>
                <a:cxn ang="0">
                  <a:pos x="28" y="86"/>
                </a:cxn>
                <a:cxn ang="0">
                  <a:pos x="32" y="79"/>
                </a:cxn>
                <a:cxn ang="0">
                  <a:pos x="37" y="71"/>
                </a:cxn>
                <a:cxn ang="0">
                  <a:pos x="41" y="62"/>
                </a:cxn>
                <a:cxn ang="0">
                  <a:pos x="46" y="53"/>
                </a:cxn>
                <a:cxn ang="0">
                  <a:pos x="48" y="37"/>
                </a:cxn>
                <a:cxn ang="0">
                  <a:pos x="45" y="18"/>
                </a:cxn>
                <a:cxn ang="0">
                  <a:pos x="40" y="5"/>
                </a:cxn>
                <a:cxn ang="0">
                  <a:pos x="37" y="0"/>
                </a:cxn>
              </a:cxnLst>
              <a:rect l="0" t="0" r="r" b="b"/>
              <a:pathLst>
                <a:path w="48" h="114">
                  <a:moveTo>
                    <a:pt x="37" y="0"/>
                  </a:moveTo>
                  <a:lnTo>
                    <a:pt x="37" y="14"/>
                  </a:lnTo>
                  <a:lnTo>
                    <a:pt x="37" y="26"/>
                  </a:lnTo>
                  <a:lnTo>
                    <a:pt x="33" y="39"/>
                  </a:lnTo>
                  <a:lnTo>
                    <a:pt x="30" y="52"/>
                  </a:lnTo>
                  <a:lnTo>
                    <a:pt x="24" y="64"/>
                  </a:lnTo>
                  <a:lnTo>
                    <a:pt x="17" y="76"/>
                  </a:lnTo>
                  <a:lnTo>
                    <a:pt x="9" y="86"/>
                  </a:lnTo>
                  <a:lnTo>
                    <a:pt x="0" y="98"/>
                  </a:lnTo>
                  <a:lnTo>
                    <a:pt x="5" y="105"/>
                  </a:lnTo>
                  <a:lnTo>
                    <a:pt x="14" y="111"/>
                  </a:lnTo>
                  <a:lnTo>
                    <a:pt x="22" y="114"/>
                  </a:lnTo>
                  <a:lnTo>
                    <a:pt x="26" y="114"/>
                  </a:lnTo>
                  <a:lnTo>
                    <a:pt x="23" y="107"/>
                  </a:lnTo>
                  <a:lnTo>
                    <a:pt x="22" y="99"/>
                  </a:lnTo>
                  <a:lnTo>
                    <a:pt x="24" y="93"/>
                  </a:lnTo>
                  <a:lnTo>
                    <a:pt x="28" y="86"/>
                  </a:lnTo>
                  <a:lnTo>
                    <a:pt x="32" y="79"/>
                  </a:lnTo>
                  <a:lnTo>
                    <a:pt x="37" y="71"/>
                  </a:lnTo>
                  <a:lnTo>
                    <a:pt x="41" y="62"/>
                  </a:lnTo>
                  <a:lnTo>
                    <a:pt x="46" y="53"/>
                  </a:lnTo>
                  <a:lnTo>
                    <a:pt x="48" y="37"/>
                  </a:lnTo>
                  <a:lnTo>
                    <a:pt x="45" y="18"/>
                  </a:lnTo>
                  <a:lnTo>
                    <a:pt x="40" y="5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" name="Freeform 109"/>
            <p:cNvSpPr>
              <a:spLocks/>
            </p:cNvSpPr>
            <p:nvPr/>
          </p:nvSpPr>
          <p:spPr bwMode="auto">
            <a:xfrm>
              <a:off x="4994275" y="4081463"/>
              <a:ext cx="53975" cy="42863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3" y="23"/>
                </a:cxn>
                <a:cxn ang="0">
                  <a:pos x="8" y="35"/>
                </a:cxn>
                <a:cxn ang="0">
                  <a:pos x="16" y="45"/>
                </a:cxn>
                <a:cxn ang="0">
                  <a:pos x="28" y="53"/>
                </a:cxn>
                <a:cxn ang="0">
                  <a:pos x="40" y="52"/>
                </a:cxn>
                <a:cxn ang="0">
                  <a:pos x="50" y="48"/>
                </a:cxn>
                <a:cxn ang="0">
                  <a:pos x="58" y="41"/>
                </a:cxn>
                <a:cxn ang="0">
                  <a:pos x="64" y="34"/>
                </a:cxn>
                <a:cxn ang="0">
                  <a:pos x="67" y="25"/>
                </a:cxn>
                <a:cxn ang="0">
                  <a:pos x="68" y="17"/>
                </a:cxn>
                <a:cxn ang="0">
                  <a:pos x="68" y="7"/>
                </a:cxn>
                <a:cxn ang="0">
                  <a:pos x="66" y="0"/>
                </a:cxn>
                <a:cxn ang="0">
                  <a:pos x="64" y="7"/>
                </a:cxn>
                <a:cxn ang="0">
                  <a:pos x="59" y="17"/>
                </a:cxn>
                <a:cxn ang="0">
                  <a:pos x="52" y="25"/>
                </a:cxn>
                <a:cxn ang="0">
                  <a:pos x="44" y="30"/>
                </a:cxn>
                <a:cxn ang="0">
                  <a:pos x="35" y="34"/>
                </a:cxn>
                <a:cxn ang="0">
                  <a:pos x="25" y="32"/>
                </a:cxn>
                <a:cxn ang="0">
                  <a:pos x="13" y="25"/>
                </a:cxn>
                <a:cxn ang="0">
                  <a:pos x="0" y="11"/>
                </a:cxn>
              </a:cxnLst>
              <a:rect l="0" t="0" r="r" b="b"/>
              <a:pathLst>
                <a:path w="68" h="53">
                  <a:moveTo>
                    <a:pt x="0" y="11"/>
                  </a:moveTo>
                  <a:lnTo>
                    <a:pt x="3" y="23"/>
                  </a:lnTo>
                  <a:lnTo>
                    <a:pt x="8" y="35"/>
                  </a:lnTo>
                  <a:lnTo>
                    <a:pt x="16" y="45"/>
                  </a:lnTo>
                  <a:lnTo>
                    <a:pt x="28" y="53"/>
                  </a:lnTo>
                  <a:lnTo>
                    <a:pt x="40" y="52"/>
                  </a:lnTo>
                  <a:lnTo>
                    <a:pt x="50" y="48"/>
                  </a:lnTo>
                  <a:lnTo>
                    <a:pt x="58" y="41"/>
                  </a:lnTo>
                  <a:lnTo>
                    <a:pt x="64" y="34"/>
                  </a:lnTo>
                  <a:lnTo>
                    <a:pt x="67" y="25"/>
                  </a:lnTo>
                  <a:lnTo>
                    <a:pt x="68" y="17"/>
                  </a:lnTo>
                  <a:lnTo>
                    <a:pt x="68" y="7"/>
                  </a:lnTo>
                  <a:lnTo>
                    <a:pt x="66" y="0"/>
                  </a:lnTo>
                  <a:lnTo>
                    <a:pt x="64" y="7"/>
                  </a:lnTo>
                  <a:lnTo>
                    <a:pt x="59" y="17"/>
                  </a:lnTo>
                  <a:lnTo>
                    <a:pt x="52" y="25"/>
                  </a:lnTo>
                  <a:lnTo>
                    <a:pt x="44" y="30"/>
                  </a:lnTo>
                  <a:lnTo>
                    <a:pt x="35" y="34"/>
                  </a:lnTo>
                  <a:lnTo>
                    <a:pt x="25" y="32"/>
                  </a:lnTo>
                  <a:lnTo>
                    <a:pt x="13" y="2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" name="Freeform 110"/>
            <p:cNvSpPr>
              <a:spLocks/>
            </p:cNvSpPr>
            <p:nvPr/>
          </p:nvSpPr>
          <p:spPr bwMode="auto">
            <a:xfrm>
              <a:off x="4887913" y="4073525"/>
              <a:ext cx="49213" cy="3810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3"/>
                </a:cxn>
                <a:cxn ang="0">
                  <a:pos x="1" y="24"/>
                </a:cxn>
                <a:cxn ang="0">
                  <a:pos x="5" y="36"/>
                </a:cxn>
                <a:cxn ang="0">
                  <a:pos x="12" y="46"/>
                </a:cxn>
                <a:cxn ang="0">
                  <a:pos x="24" y="48"/>
                </a:cxn>
                <a:cxn ang="0">
                  <a:pos x="34" y="47"/>
                </a:cxn>
                <a:cxn ang="0">
                  <a:pos x="42" y="44"/>
                </a:cxn>
                <a:cxn ang="0">
                  <a:pos x="50" y="39"/>
                </a:cxn>
                <a:cxn ang="0">
                  <a:pos x="56" y="32"/>
                </a:cxn>
                <a:cxn ang="0">
                  <a:pos x="59" y="25"/>
                </a:cxn>
                <a:cxn ang="0">
                  <a:pos x="62" y="19"/>
                </a:cxn>
                <a:cxn ang="0">
                  <a:pos x="62" y="12"/>
                </a:cxn>
                <a:cxn ang="0">
                  <a:pos x="57" y="17"/>
                </a:cxn>
                <a:cxn ang="0">
                  <a:pos x="50" y="23"/>
                </a:cxn>
                <a:cxn ang="0">
                  <a:pos x="43" y="28"/>
                </a:cxn>
                <a:cxn ang="0">
                  <a:pos x="34" y="30"/>
                </a:cxn>
                <a:cxn ang="0">
                  <a:pos x="25" y="30"/>
                </a:cxn>
                <a:cxn ang="0">
                  <a:pos x="17" y="27"/>
                </a:cxn>
                <a:cxn ang="0">
                  <a:pos x="9" y="16"/>
                </a:cxn>
                <a:cxn ang="0">
                  <a:pos x="2" y="0"/>
                </a:cxn>
              </a:cxnLst>
              <a:rect l="0" t="0" r="r" b="b"/>
              <a:pathLst>
                <a:path w="62" h="48">
                  <a:moveTo>
                    <a:pt x="2" y="0"/>
                  </a:moveTo>
                  <a:lnTo>
                    <a:pt x="0" y="13"/>
                  </a:lnTo>
                  <a:lnTo>
                    <a:pt x="1" y="24"/>
                  </a:lnTo>
                  <a:lnTo>
                    <a:pt x="5" y="36"/>
                  </a:lnTo>
                  <a:lnTo>
                    <a:pt x="12" y="46"/>
                  </a:lnTo>
                  <a:lnTo>
                    <a:pt x="24" y="48"/>
                  </a:lnTo>
                  <a:lnTo>
                    <a:pt x="34" y="47"/>
                  </a:lnTo>
                  <a:lnTo>
                    <a:pt x="42" y="44"/>
                  </a:lnTo>
                  <a:lnTo>
                    <a:pt x="50" y="39"/>
                  </a:lnTo>
                  <a:lnTo>
                    <a:pt x="56" y="32"/>
                  </a:lnTo>
                  <a:lnTo>
                    <a:pt x="59" y="25"/>
                  </a:lnTo>
                  <a:lnTo>
                    <a:pt x="62" y="19"/>
                  </a:lnTo>
                  <a:lnTo>
                    <a:pt x="62" y="12"/>
                  </a:lnTo>
                  <a:lnTo>
                    <a:pt x="57" y="17"/>
                  </a:lnTo>
                  <a:lnTo>
                    <a:pt x="50" y="23"/>
                  </a:lnTo>
                  <a:lnTo>
                    <a:pt x="43" y="28"/>
                  </a:lnTo>
                  <a:lnTo>
                    <a:pt x="34" y="30"/>
                  </a:lnTo>
                  <a:lnTo>
                    <a:pt x="25" y="30"/>
                  </a:lnTo>
                  <a:lnTo>
                    <a:pt x="17" y="27"/>
                  </a:lnTo>
                  <a:lnTo>
                    <a:pt x="9" y="1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" name="Freeform 111"/>
            <p:cNvSpPr>
              <a:spLocks/>
            </p:cNvSpPr>
            <p:nvPr/>
          </p:nvSpPr>
          <p:spPr bwMode="auto">
            <a:xfrm>
              <a:off x="4937125" y="4206875"/>
              <a:ext cx="77788" cy="301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" y="9"/>
                </a:cxn>
                <a:cxn ang="0">
                  <a:pos x="9" y="15"/>
                </a:cxn>
                <a:cxn ang="0">
                  <a:pos x="11" y="21"/>
                </a:cxn>
                <a:cxn ang="0">
                  <a:pos x="16" y="24"/>
                </a:cxn>
                <a:cxn ang="0">
                  <a:pos x="20" y="28"/>
                </a:cxn>
                <a:cxn ang="0">
                  <a:pos x="26" y="31"/>
                </a:cxn>
                <a:cxn ang="0">
                  <a:pos x="34" y="35"/>
                </a:cxn>
                <a:cxn ang="0">
                  <a:pos x="45" y="38"/>
                </a:cxn>
                <a:cxn ang="0">
                  <a:pos x="61" y="36"/>
                </a:cxn>
                <a:cxn ang="0">
                  <a:pos x="75" y="31"/>
                </a:cxn>
                <a:cxn ang="0">
                  <a:pos x="84" y="26"/>
                </a:cxn>
                <a:cxn ang="0">
                  <a:pos x="91" y="20"/>
                </a:cxn>
                <a:cxn ang="0">
                  <a:pos x="96" y="14"/>
                </a:cxn>
                <a:cxn ang="0">
                  <a:pos x="98" y="8"/>
                </a:cxn>
                <a:cxn ang="0">
                  <a:pos x="98" y="4"/>
                </a:cxn>
                <a:cxn ang="0">
                  <a:pos x="98" y="0"/>
                </a:cxn>
                <a:cxn ang="0">
                  <a:pos x="78" y="11"/>
                </a:cxn>
                <a:cxn ang="0">
                  <a:pos x="61" y="16"/>
                </a:cxn>
                <a:cxn ang="0">
                  <a:pos x="45" y="18"/>
                </a:cxn>
                <a:cxn ang="0">
                  <a:pos x="30" y="15"/>
                </a:cxn>
                <a:cxn ang="0">
                  <a:pos x="17" y="11"/>
                </a:cxn>
                <a:cxn ang="0">
                  <a:pos x="8" y="6"/>
                </a:cxn>
                <a:cxn ang="0">
                  <a:pos x="2" y="4"/>
                </a:cxn>
                <a:cxn ang="0">
                  <a:pos x="0" y="3"/>
                </a:cxn>
              </a:cxnLst>
              <a:rect l="0" t="0" r="r" b="b"/>
              <a:pathLst>
                <a:path w="98" h="38">
                  <a:moveTo>
                    <a:pt x="0" y="3"/>
                  </a:moveTo>
                  <a:lnTo>
                    <a:pt x="5" y="9"/>
                  </a:lnTo>
                  <a:lnTo>
                    <a:pt x="9" y="15"/>
                  </a:lnTo>
                  <a:lnTo>
                    <a:pt x="11" y="21"/>
                  </a:lnTo>
                  <a:lnTo>
                    <a:pt x="16" y="24"/>
                  </a:lnTo>
                  <a:lnTo>
                    <a:pt x="20" y="28"/>
                  </a:lnTo>
                  <a:lnTo>
                    <a:pt x="26" y="31"/>
                  </a:lnTo>
                  <a:lnTo>
                    <a:pt x="34" y="35"/>
                  </a:lnTo>
                  <a:lnTo>
                    <a:pt x="45" y="38"/>
                  </a:lnTo>
                  <a:lnTo>
                    <a:pt x="61" y="36"/>
                  </a:lnTo>
                  <a:lnTo>
                    <a:pt x="75" y="31"/>
                  </a:lnTo>
                  <a:lnTo>
                    <a:pt x="84" y="26"/>
                  </a:lnTo>
                  <a:lnTo>
                    <a:pt x="91" y="20"/>
                  </a:lnTo>
                  <a:lnTo>
                    <a:pt x="96" y="14"/>
                  </a:lnTo>
                  <a:lnTo>
                    <a:pt x="98" y="8"/>
                  </a:lnTo>
                  <a:lnTo>
                    <a:pt x="98" y="4"/>
                  </a:lnTo>
                  <a:lnTo>
                    <a:pt x="98" y="0"/>
                  </a:lnTo>
                  <a:lnTo>
                    <a:pt x="78" y="11"/>
                  </a:lnTo>
                  <a:lnTo>
                    <a:pt x="61" y="16"/>
                  </a:lnTo>
                  <a:lnTo>
                    <a:pt x="45" y="18"/>
                  </a:lnTo>
                  <a:lnTo>
                    <a:pt x="30" y="15"/>
                  </a:lnTo>
                  <a:lnTo>
                    <a:pt x="17" y="11"/>
                  </a:lnTo>
                  <a:lnTo>
                    <a:pt x="8" y="6"/>
                  </a:lnTo>
                  <a:lnTo>
                    <a:pt x="2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" name="Freeform 112"/>
            <p:cNvSpPr>
              <a:spLocks/>
            </p:cNvSpPr>
            <p:nvPr/>
          </p:nvSpPr>
          <p:spPr bwMode="auto">
            <a:xfrm>
              <a:off x="4849813" y="4435475"/>
              <a:ext cx="419100" cy="415925"/>
            </a:xfrm>
            <a:custGeom>
              <a:avLst/>
              <a:gdLst/>
              <a:ahLst/>
              <a:cxnLst>
                <a:cxn ang="0">
                  <a:pos x="454" y="74"/>
                </a:cxn>
                <a:cxn ang="0">
                  <a:pos x="413" y="156"/>
                </a:cxn>
                <a:cxn ang="0">
                  <a:pos x="357" y="259"/>
                </a:cxn>
                <a:cxn ang="0">
                  <a:pos x="315" y="339"/>
                </a:cxn>
                <a:cxn ang="0">
                  <a:pos x="297" y="370"/>
                </a:cxn>
                <a:cxn ang="0">
                  <a:pos x="277" y="426"/>
                </a:cxn>
                <a:cxn ang="0">
                  <a:pos x="205" y="394"/>
                </a:cxn>
                <a:cxn ang="0">
                  <a:pos x="62" y="326"/>
                </a:cxn>
                <a:cxn ang="0">
                  <a:pos x="58" y="323"/>
                </a:cxn>
                <a:cxn ang="0">
                  <a:pos x="47" y="316"/>
                </a:cxn>
                <a:cxn ang="0">
                  <a:pos x="36" y="309"/>
                </a:cxn>
                <a:cxn ang="0">
                  <a:pos x="27" y="308"/>
                </a:cxn>
                <a:cxn ang="0">
                  <a:pos x="11" y="312"/>
                </a:cxn>
                <a:cxn ang="0">
                  <a:pos x="0" y="316"/>
                </a:cxn>
                <a:cxn ang="0">
                  <a:pos x="36" y="351"/>
                </a:cxn>
                <a:cxn ang="0">
                  <a:pos x="58" y="358"/>
                </a:cxn>
                <a:cxn ang="0">
                  <a:pos x="90" y="369"/>
                </a:cxn>
                <a:cxn ang="0">
                  <a:pos x="119" y="380"/>
                </a:cxn>
                <a:cxn ang="0">
                  <a:pos x="140" y="392"/>
                </a:cxn>
                <a:cxn ang="0">
                  <a:pos x="167" y="410"/>
                </a:cxn>
                <a:cxn ang="0">
                  <a:pos x="197" y="430"/>
                </a:cxn>
                <a:cxn ang="0">
                  <a:pos x="220" y="446"/>
                </a:cxn>
                <a:cxn ang="0">
                  <a:pos x="232" y="455"/>
                </a:cxn>
                <a:cxn ang="0">
                  <a:pos x="248" y="472"/>
                </a:cxn>
                <a:cxn ang="0">
                  <a:pos x="266" y="493"/>
                </a:cxn>
                <a:cxn ang="0">
                  <a:pos x="281" y="510"/>
                </a:cxn>
                <a:cxn ang="0">
                  <a:pos x="291" y="521"/>
                </a:cxn>
                <a:cxn ang="0">
                  <a:pos x="299" y="524"/>
                </a:cxn>
                <a:cxn ang="0">
                  <a:pos x="314" y="510"/>
                </a:cxn>
                <a:cxn ang="0">
                  <a:pos x="324" y="480"/>
                </a:cxn>
                <a:cxn ang="0">
                  <a:pos x="324" y="415"/>
                </a:cxn>
                <a:cxn ang="0">
                  <a:pos x="329" y="403"/>
                </a:cxn>
                <a:cxn ang="0">
                  <a:pos x="342" y="376"/>
                </a:cxn>
                <a:cxn ang="0">
                  <a:pos x="360" y="340"/>
                </a:cxn>
                <a:cxn ang="0">
                  <a:pos x="378" y="304"/>
                </a:cxn>
                <a:cxn ang="0">
                  <a:pos x="400" y="256"/>
                </a:cxn>
                <a:cxn ang="0">
                  <a:pos x="425" y="191"/>
                </a:cxn>
                <a:cxn ang="0">
                  <a:pos x="448" y="133"/>
                </a:cxn>
                <a:cxn ang="0">
                  <a:pos x="464" y="103"/>
                </a:cxn>
                <a:cxn ang="0">
                  <a:pos x="481" y="82"/>
                </a:cxn>
                <a:cxn ang="0">
                  <a:pos x="502" y="47"/>
                </a:cxn>
                <a:cxn ang="0">
                  <a:pos x="521" y="14"/>
                </a:cxn>
                <a:cxn ang="0">
                  <a:pos x="529" y="0"/>
                </a:cxn>
              </a:cxnLst>
              <a:rect l="0" t="0" r="r" b="b"/>
              <a:pathLst>
                <a:path w="529" h="524">
                  <a:moveTo>
                    <a:pt x="462" y="57"/>
                  </a:moveTo>
                  <a:lnTo>
                    <a:pt x="454" y="74"/>
                  </a:lnTo>
                  <a:lnTo>
                    <a:pt x="437" y="108"/>
                  </a:lnTo>
                  <a:lnTo>
                    <a:pt x="413" y="156"/>
                  </a:lnTo>
                  <a:lnTo>
                    <a:pt x="385" y="207"/>
                  </a:lnTo>
                  <a:lnTo>
                    <a:pt x="357" y="259"/>
                  </a:lnTo>
                  <a:lnTo>
                    <a:pt x="333" y="305"/>
                  </a:lnTo>
                  <a:lnTo>
                    <a:pt x="315" y="339"/>
                  </a:lnTo>
                  <a:lnTo>
                    <a:pt x="305" y="353"/>
                  </a:lnTo>
                  <a:lnTo>
                    <a:pt x="297" y="370"/>
                  </a:lnTo>
                  <a:lnTo>
                    <a:pt x="286" y="399"/>
                  </a:lnTo>
                  <a:lnTo>
                    <a:pt x="277" y="426"/>
                  </a:lnTo>
                  <a:lnTo>
                    <a:pt x="273" y="439"/>
                  </a:lnTo>
                  <a:lnTo>
                    <a:pt x="205" y="394"/>
                  </a:lnTo>
                  <a:lnTo>
                    <a:pt x="153" y="364"/>
                  </a:lnTo>
                  <a:lnTo>
                    <a:pt x="62" y="326"/>
                  </a:lnTo>
                  <a:lnTo>
                    <a:pt x="61" y="325"/>
                  </a:lnTo>
                  <a:lnTo>
                    <a:pt x="58" y="323"/>
                  </a:lnTo>
                  <a:lnTo>
                    <a:pt x="53" y="319"/>
                  </a:lnTo>
                  <a:lnTo>
                    <a:pt x="47" y="316"/>
                  </a:lnTo>
                  <a:lnTo>
                    <a:pt x="42" y="312"/>
                  </a:lnTo>
                  <a:lnTo>
                    <a:pt x="36" y="309"/>
                  </a:lnTo>
                  <a:lnTo>
                    <a:pt x="30" y="308"/>
                  </a:lnTo>
                  <a:lnTo>
                    <a:pt x="27" y="308"/>
                  </a:lnTo>
                  <a:lnTo>
                    <a:pt x="19" y="310"/>
                  </a:lnTo>
                  <a:lnTo>
                    <a:pt x="11" y="312"/>
                  </a:lnTo>
                  <a:lnTo>
                    <a:pt x="4" y="315"/>
                  </a:lnTo>
                  <a:lnTo>
                    <a:pt x="0" y="316"/>
                  </a:lnTo>
                  <a:lnTo>
                    <a:pt x="32" y="350"/>
                  </a:lnTo>
                  <a:lnTo>
                    <a:pt x="36" y="351"/>
                  </a:lnTo>
                  <a:lnTo>
                    <a:pt x="45" y="354"/>
                  </a:lnTo>
                  <a:lnTo>
                    <a:pt x="58" y="358"/>
                  </a:lnTo>
                  <a:lnTo>
                    <a:pt x="73" y="363"/>
                  </a:lnTo>
                  <a:lnTo>
                    <a:pt x="90" y="369"/>
                  </a:lnTo>
                  <a:lnTo>
                    <a:pt x="105" y="374"/>
                  </a:lnTo>
                  <a:lnTo>
                    <a:pt x="119" y="380"/>
                  </a:lnTo>
                  <a:lnTo>
                    <a:pt x="129" y="386"/>
                  </a:lnTo>
                  <a:lnTo>
                    <a:pt x="140" y="392"/>
                  </a:lnTo>
                  <a:lnTo>
                    <a:pt x="152" y="400"/>
                  </a:lnTo>
                  <a:lnTo>
                    <a:pt x="167" y="410"/>
                  </a:lnTo>
                  <a:lnTo>
                    <a:pt x="182" y="419"/>
                  </a:lnTo>
                  <a:lnTo>
                    <a:pt x="197" y="430"/>
                  </a:lnTo>
                  <a:lnTo>
                    <a:pt x="210" y="439"/>
                  </a:lnTo>
                  <a:lnTo>
                    <a:pt x="220" y="446"/>
                  </a:lnTo>
                  <a:lnTo>
                    <a:pt x="227" y="450"/>
                  </a:lnTo>
                  <a:lnTo>
                    <a:pt x="232" y="455"/>
                  </a:lnTo>
                  <a:lnTo>
                    <a:pt x="240" y="463"/>
                  </a:lnTo>
                  <a:lnTo>
                    <a:pt x="248" y="472"/>
                  </a:lnTo>
                  <a:lnTo>
                    <a:pt x="257" y="483"/>
                  </a:lnTo>
                  <a:lnTo>
                    <a:pt x="266" y="493"/>
                  </a:lnTo>
                  <a:lnTo>
                    <a:pt x="274" y="502"/>
                  </a:lnTo>
                  <a:lnTo>
                    <a:pt x="281" y="510"/>
                  </a:lnTo>
                  <a:lnTo>
                    <a:pt x="286" y="515"/>
                  </a:lnTo>
                  <a:lnTo>
                    <a:pt x="291" y="521"/>
                  </a:lnTo>
                  <a:lnTo>
                    <a:pt x="294" y="524"/>
                  </a:lnTo>
                  <a:lnTo>
                    <a:pt x="299" y="524"/>
                  </a:lnTo>
                  <a:lnTo>
                    <a:pt x="305" y="521"/>
                  </a:lnTo>
                  <a:lnTo>
                    <a:pt x="314" y="510"/>
                  </a:lnTo>
                  <a:lnTo>
                    <a:pt x="319" y="494"/>
                  </a:lnTo>
                  <a:lnTo>
                    <a:pt x="324" y="480"/>
                  </a:lnTo>
                  <a:lnTo>
                    <a:pt x="326" y="475"/>
                  </a:lnTo>
                  <a:lnTo>
                    <a:pt x="324" y="415"/>
                  </a:lnTo>
                  <a:lnTo>
                    <a:pt x="325" y="411"/>
                  </a:lnTo>
                  <a:lnTo>
                    <a:pt x="329" y="403"/>
                  </a:lnTo>
                  <a:lnTo>
                    <a:pt x="334" y="392"/>
                  </a:lnTo>
                  <a:lnTo>
                    <a:pt x="342" y="376"/>
                  </a:lnTo>
                  <a:lnTo>
                    <a:pt x="350" y="358"/>
                  </a:lnTo>
                  <a:lnTo>
                    <a:pt x="360" y="340"/>
                  </a:lnTo>
                  <a:lnTo>
                    <a:pt x="369" y="322"/>
                  </a:lnTo>
                  <a:lnTo>
                    <a:pt x="378" y="304"/>
                  </a:lnTo>
                  <a:lnTo>
                    <a:pt x="388" y="283"/>
                  </a:lnTo>
                  <a:lnTo>
                    <a:pt x="400" y="256"/>
                  </a:lnTo>
                  <a:lnTo>
                    <a:pt x="413" y="225"/>
                  </a:lnTo>
                  <a:lnTo>
                    <a:pt x="425" y="191"/>
                  </a:lnTo>
                  <a:lnTo>
                    <a:pt x="438" y="160"/>
                  </a:lnTo>
                  <a:lnTo>
                    <a:pt x="448" y="133"/>
                  </a:lnTo>
                  <a:lnTo>
                    <a:pt x="458" y="113"/>
                  </a:lnTo>
                  <a:lnTo>
                    <a:pt x="464" y="103"/>
                  </a:lnTo>
                  <a:lnTo>
                    <a:pt x="471" y="95"/>
                  </a:lnTo>
                  <a:lnTo>
                    <a:pt x="481" y="82"/>
                  </a:lnTo>
                  <a:lnTo>
                    <a:pt x="491" y="65"/>
                  </a:lnTo>
                  <a:lnTo>
                    <a:pt x="502" y="47"/>
                  </a:lnTo>
                  <a:lnTo>
                    <a:pt x="512" y="30"/>
                  </a:lnTo>
                  <a:lnTo>
                    <a:pt x="521" y="14"/>
                  </a:lnTo>
                  <a:lnTo>
                    <a:pt x="527" y="4"/>
                  </a:lnTo>
                  <a:lnTo>
                    <a:pt x="529" y="0"/>
                  </a:lnTo>
                  <a:lnTo>
                    <a:pt x="462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" name="Freeform 113"/>
            <p:cNvSpPr>
              <a:spLocks/>
            </p:cNvSpPr>
            <p:nvPr/>
          </p:nvSpPr>
          <p:spPr bwMode="auto">
            <a:xfrm>
              <a:off x="4754563" y="4429125"/>
              <a:ext cx="533400" cy="461963"/>
            </a:xfrm>
            <a:custGeom>
              <a:avLst/>
              <a:gdLst/>
              <a:ahLst/>
              <a:cxnLst>
                <a:cxn ang="0">
                  <a:pos x="524" y="181"/>
                </a:cxn>
                <a:cxn ang="0">
                  <a:pos x="448" y="344"/>
                </a:cxn>
                <a:cxn ang="0">
                  <a:pos x="415" y="467"/>
                </a:cxn>
                <a:cxn ang="0">
                  <a:pos x="423" y="561"/>
                </a:cxn>
                <a:cxn ang="0">
                  <a:pos x="389" y="581"/>
                </a:cxn>
                <a:cxn ang="0">
                  <a:pos x="368" y="567"/>
                </a:cxn>
                <a:cxn ang="0">
                  <a:pos x="370" y="560"/>
                </a:cxn>
                <a:cxn ang="0">
                  <a:pos x="395" y="564"/>
                </a:cxn>
                <a:cxn ang="0">
                  <a:pos x="409" y="516"/>
                </a:cxn>
                <a:cxn ang="0">
                  <a:pos x="370" y="460"/>
                </a:cxn>
                <a:cxn ang="0">
                  <a:pos x="319" y="416"/>
                </a:cxn>
                <a:cxn ang="0">
                  <a:pos x="262" y="382"/>
                </a:cxn>
                <a:cxn ang="0">
                  <a:pos x="201" y="359"/>
                </a:cxn>
                <a:cxn ang="0">
                  <a:pos x="171" y="361"/>
                </a:cxn>
                <a:cxn ang="0">
                  <a:pos x="117" y="409"/>
                </a:cxn>
                <a:cxn ang="0">
                  <a:pos x="89" y="430"/>
                </a:cxn>
                <a:cxn ang="0">
                  <a:pos x="101" y="403"/>
                </a:cxn>
                <a:cxn ang="0">
                  <a:pos x="147" y="344"/>
                </a:cxn>
                <a:cxn ang="0">
                  <a:pos x="145" y="327"/>
                </a:cxn>
                <a:cxn ang="0">
                  <a:pos x="106" y="343"/>
                </a:cxn>
                <a:cxn ang="0">
                  <a:pos x="70" y="392"/>
                </a:cxn>
                <a:cxn ang="0">
                  <a:pos x="66" y="453"/>
                </a:cxn>
                <a:cxn ang="0">
                  <a:pos x="17" y="415"/>
                </a:cxn>
                <a:cxn ang="0">
                  <a:pos x="1" y="341"/>
                </a:cxn>
                <a:cxn ang="0">
                  <a:pos x="31" y="277"/>
                </a:cxn>
                <a:cxn ang="0">
                  <a:pos x="70" y="222"/>
                </a:cxn>
                <a:cxn ang="0">
                  <a:pos x="99" y="196"/>
                </a:cxn>
                <a:cxn ang="0">
                  <a:pos x="130" y="190"/>
                </a:cxn>
                <a:cxn ang="0">
                  <a:pos x="127" y="199"/>
                </a:cxn>
                <a:cxn ang="0">
                  <a:pos x="96" y="219"/>
                </a:cxn>
                <a:cxn ang="0">
                  <a:pos x="70" y="255"/>
                </a:cxn>
                <a:cxn ang="0">
                  <a:pos x="47" y="297"/>
                </a:cxn>
                <a:cxn ang="0">
                  <a:pos x="24" y="384"/>
                </a:cxn>
                <a:cxn ang="0">
                  <a:pos x="38" y="414"/>
                </a:cxn>
                <a:cxn ang="0">
                  <a:pos x="65" y="357"/>
                </a:cxn>
                <a:cxn ang="0">
                  <a:pos x="132" y="301"/>
                </a:cxn>
                <a:cxn ang="0">
                  <a:pos x="137" y="273"/>
                </a:cxn>
                <a:cxn ang="0">
                  <a:pos x="114" y="244"/>
                </a:cxn>
                <a:cxn ang="0">
                  <a:pos x="126" y="247"/>
                </a:cxn>
                <a:cxn ang="0">
                  <a:pos x="173" y="289"/>
                </a:cxn>
                <a:cxn ang="0">
                  <a:pos x="197" y="323"/>
                </a:cxn>
                <a:cxn ang="0">
                  <a:pos x="334" y="394"/>
                </a:cxn>
                <a:cxn ang="0">
                  <a:pos x="365" y="414"/>
                </a:cxn>
                <a:cxn ang="0">
                  <a:pos x="380" y="407"/>
                </a:cxn>
                <a:cxn ang="0">
                  <a:pos x="427" y="313"/>
                </a:cxn>
                <a:cxn ang="0">
                  <a:pos x="500" y="171"/>
                </a:cxn>
                <a:cxn ang="0">
                  <a:pos x="561" y="63"/>
                </a:cxn>
                <a:cxn ang="0">
                  <a:pos x="630" y="12"/>
                </a:cxn>
                <a:cxn ang="0">
                  <a:pos x="661" y="6"/>
                </a:cxn>
                <a:cxn ang="0">
                  <a:pos x="614" y="42"/>
                </a:cxn>
              </a:cxnLst>
              <a:rect l="0" t="0" r="r" b="b"/>
              <a:pathLst>
                <a:path w="670" h="582">
                  <a:moveTo>
                    <a:pt x="591" y="63"/>
                  </a:moveTo>
                  <a:lnTo>
                    <a:pt x="565" y="101"/>
                  </a:lnTo>
                  <a:lnTo>
                    <a:pt x="543" y="141"/>
                  </a:lnTo>
                  <a:lnTo>
                    <a:pt x="524" y="181"/>
                  </a:lnTo>
                  <a:lnTo>
                    <a:pt x="505" y="222"/>
                  </a:lnTo>
                  <a:lnTo>
                    <a:pt x="487" y="264"/>
                  </a:lnTo>
                  <a:lnTo>
                    <a:pt x="468" y="304"/>
                  </a:lnTo>
                  <a:lnTo>
                    <a:pt x="448" y="344"/>
                  </a:lnTo>
                  <a:lnTo>
                    <a:pt x="423" y="382"/>
                  </a:lnTo>
                  <a:lnTo>
                    <a:pt x="410" y="410"/>
                  </a:lnTo>
                  <a:lnTo>
                    <a:pt x="407" y="439"/>
                  </a:lnTo>
                  <a:lnTo>
                    <a:pt x="415" y="467"/>
                  </a:lnTo>
                  <a:lnTo>
                    <a:pt x="429" y="492"/>
                  </a:lnTo>
                  <a:lnTo>
                    <a:pt x="430" y="515"/>
                  </a:lnTo>
                  <a:lnTo>
                    <a:pt x="430" y="539"/>
                  </a:lnTo>
                  <a:lnTo>
                    <a:pt x="423" y="561"/>
                  </a:lnTo>
                  <a:lnTo>
                    <a:pt x="409" y="579"/>
                  </a:lnTo>
                  <a:lnTo>
                    <a:pt x="402" y="581"/>
                  </a:lnTo>
                  <a:lnTo>
                    <a:pt x="396" y="582"/>
                  </a:lnTo>
                  <a:lnTo>
                    <a:pt x="389" y="581"/>
                  </a:lnTo>
                  <a:lnTo>
                    <a:pt x="383" y="578"/>
                  </a:lnTo>
                  <a:lnTo>
                    <a:pt x="377" y="576"/>
                  </a:lnTo>
                  <a:lnTo>
                    <a:pt x="373" y="571"/>
                  </a:lnTo>
                  <a:lnTo>
                    <a:pt x="368" y="567"/>
                  </a:lnTo>
                  <a:lnTo>
                    <a:pt x="365" y="561"/>
                  </a:lnTo>
                  <a:lnTo>
                    <a:pt x="365" y="559"/>
                  </a:lnTo>
                  <a:lnTo>
                    <a:pt x="367" y="559"/>
                  </a:lnTo>
                  <a:lnTo>
                    <a:pt x="370" y="560"/>
                  </a:lnTo>
                  <a:lnTo>
                    <a:pt x="375" y="561"/>
                  </a:lnTo>
                  <a:lnTo>
                    <a:pt x="381" y="562"/>
                  </a:lnTo>
                  <a:lnTo>
                    <a:pt x="388" y="563"/>
                  </a:lnTo>
                  <a:lnTo>
                    <a:pt x="395" y="564"/>
                  </a:lnTo>
                  <a:lnTo>
                    <a:pt x="400" y="563"/>
                  </a:lnTo>
                  <a:lnTo>
                    <a:pt x="409" y="548"/>
                  </a:lnTo>
                  <a:lnTo>
                    <a:pt x="411" y="532"/>
                  </a:lnTo>
                  <a:lnTo>
                    <a:pt x="409" y="516"/>
                  </a:lnTo>
                  <a:lnTo>
                    <a:pt x="404" y="500"/>
                  </a:lnTo>
                  <a:lnTo>
                    <a:pt x="394" y="486"/>
                  </a:lnTo>
                  <a:lnTo>
                    <a:pt x="382" y="472"/>
                  </a:lnTo>
                  <a:lnTo>
                    <a:pt x="370" y="460"/>
                  </a:lnTo>
                  <a:lnTo>
                    <a:pt x="358" y="448"/>
                  </a:lnTo>
                  <a:lnTo>
                    <a:pt x="345" y="437"/>
                  </a:lnTo>
                  <a:lnTo>
                    <a:pt x="332" y="426"/>
                  </a:lnTo>
                  <a:lnTo>
                    <a:pt x="319" y="416"/>
                  </a:lnTo>
                  <a:lnTo>
                    <a:pt x="305" y="407"/>
                  </a:lnTo>
                  <a:lnTo>
                    <a:pt x="291" y="397"/>
                  </a:lnTo>
                  <a:lnTo>
                    <a:pt x="277" y="389"/>
                  </a:lnTo>
                  <a:lnTo>
                    <a:pt x="262" y="382"/>
                  </a:lnTo>
                  <a:lnTo>
                    <a:pt x="247" y="376"/>
                  </a:lnTo>
                  <a:lnTo>
                    <a:pt x="232" y="370"/>
                  </a:lnTo>
                  <a:lnTo>
                    <a:pt x="216" y="364"/>
                  </a:lnTo>
                  <a:lnTo>
                    <a:pt x="201" y="359"/>
                  </a:lnTo>
                  <a:lnTo>
                    <a:pt x="185" y="356"/>
                  </a:lnTo>
                  <a:lnTo>
                    <a:pt x="184" y="356"/>
                  </a:lnTo>
                  <a:lnTo>
                    <a:pt x="178" y="357"/>
                  </a:lnTo>
                  <a:lnTo>
                    <a:pt x="171" y="361"/>
                  </a:lnTo>
                  <a:lnTo>
                    <a:pt x="161" y="366"/>
                  </a:lnTo>
                  <a:lnTo>
                    <a:pt x="148" y="377"/>
                  </a:lnTo>
                  <a:lnTo>
                    <a:pt x="133" y="391"/>
                  </a:lnTo>
                  <a:lnTo>
                    <a:pt x="117" y="409"/>
                  </a:lnTo>
                  <a:lnTo>
                    <a:pt x="99" y="433"/>
                  </a:lnTo>
                  <a:lnTo>
                    <a:pt x="95" y="433"/>
                  </a:lnTo>
                  <a:lnTo>
                    <a:pt x="92" y="432"/>
                  </a:lnTo>
                  <a:lnTo>
                    <a:pt x="89" y="430"/>
                  </a:lnTo>
                  <a:lnTo>
                    <a:pt x="87" y="427"/>
                  </a:lnTo>
                  <a:lnTo>
                    <a:pt x="89" y="424"/>
                  </a:lnTo>
                  <a:lnTo>
                    <a:pt x="94" y="416"/>
                  </a:lnTo>
                  <a:lnTo>
                    <a:pt x="101" y="403"/>
                  </a:lnTo>
                  <a:lnTo>
                    <a:pt x="111" y="388"/>
                  </a:lnTo>
                  <a:lnTo>
                    <a:pt x="123" y="373"/>
                  </a:lnTo>
                  <a:lnTo>
                    <a:pt x="134" y="357"/>
                  </a:lnTo>
                  <a:lnTo>
                    <a:pt x="147" y="344"/>
                  </a:lnTo>
                  <a:lnTo>
                    <a:pt x="159" y="334"/>
                  </a:lnTo>
                  <a:lnTo>
                    <a:pt x="155" y="331"/>
                  </a:lnTo>
                  <a:lnTo>
                    <a:pt x="150" y="330"/>
                  </a:lnTo>
                  <a:lnTo>
                    <a:pt x="145" y="327"/>
                  </a:lnTo>
                  <a:lnTo>
                    <a:pt x="141" y="323"/>
                  </a:lnTo>
                  <a:lnTo>
                    <a:pt x="129" y="330"/>
                  </a:lnTo>
                  <a:lnTo>
                    <a:pt x="117" y="336"/>
                  </a:lnTo>
                  <a:lnTo>
                    <a:pt x="106" y="343"/>
                  </a:lnTo>
                  <a:lnTo>
                    <a:pt x="96" y="351"/>
                  </a:lnTo>
                  <a:lnTo>
                    <a:pt x="86" y="362"/>
                  </a:lnTo>
                  <a:lnTo>
                    <a:pt x="78" y="376"/>
                  </a:lnTo>
                  <a:lnTo>
                    <a:pt x="70" y="392"/>
                  </a:lnTo>
                  <a:lnTo>
                    <a:pt x="62" y="411"/>
                  </a:lnTo>
                  <a:lnTo>
                    <a:pt x="62" y="426"/>
                  </a:lnTo>
                  <a:lnTo>
                    <a:pt x="65" y="441"/>
                  </a:lnTo>
                  <a:lnTo>
                    <a:pt x="66" y="453"/>
                  </a:lnTo>
                  <a:lnTo>
                    <a:pt x="56" y="458"/>
                  </a:lnTo>
                  <a:lnTo>
                    <a:pt x="41" y="445"/>
                  </a:lnTo>
                  <a:lnTo>
                    <a:pt x="28" y="430"/>
                  </a:lnTo>
                  <a:lnTo>
                    <a:pt x="17" y="415"/>
                  </a:lnTo>
                  <a:lnTo>
                    <a:pt x="9" y="397"/>
                  </a:lnTo>
                  <a:lnTo>
                    <a:pt x="3" y="380"/>
                  </a:lnTo>
                  <a:lnTo>
                    <a:pt x="0" y="361"/>
                  </a:lnTo>
                  <a:lnTo>
                    <a:pt x="1" y="341"/>
                  </a:lnTo>
                  <a:lnTo>
                    <a:pt x="5" y="320"/>
                  </a:lnTo>
                  <a:lnTo>
                    <a:pt x="12" y="305"/>
                  </a:lnTo>
                  <a:lnTo>
                    <a:pt x="21" y="290"/>
                  </a:lnTo>
                  <a:lnTo>
                    <a:pt x="31" y="277"/>
                  </a:lnTo>
                  <a:lnTo>
                    <a:pt x="40" y="264"/>
                  </a:lnTo>
                  <a:lnTo>
                    <a:pt x="50" y="250"/>
                  </a:lnTo>
                  <a:lnTo>
                    <a:pt x="61" y="236"/>
                  </a:lnTo>
                  <a:lnTo>
                    <a:pt x="70" y="222"/>
                  </a:lnTo>
                  <a:lnTo>
                    <a:pt x="79" y="209"/>
                  </a:lnTo>
                  <a:lnTo>
                    <a:pt x="85" y="204"/>
                  </a:lnTo>
                  <a:lnTo>
                    <a:pt x="92" y="199"/>
                  </a:lnTo>
                  <a:lnTo>
                    <a:pt x="99" y="196"/>
                  </a:lnTo>
                  <a:lnTo>
                    <a:pt x="107" y="192"/>
                  </a:lnTo>
                  <a:lnTo>
                    <a:pt x="114" y="191"/>
                  </a:lnTo>
                  <a:lnTo>
                    <a:pt x="122" y="190"/>
                  </a:lnTo>
                  <a:lnTo>
                    <a:pt x="130" y="190"/>
                  </a:lnTo>
                  <a:lnTo>
                    <a:pt x="138" y="192"/>
                  </a:lnTo>
                  <a:lnTo>
                    <a:pt x="137" y="194"/>
                  </a:lnTo>
                  <a:lnTo>
                    <a:pt x="133" y="196"/>
                  </a:lnTo>
                  <a:lnTo>
                    <a:pt x="127" y="199"/>
                  </a:lnTo>
                  <a:lnTo>
                    <a:pt x="119" y="203"/>
                  </a:lnTo>
                  <a:lnTo>
                    <a:pt x="112" y="209"/>
                  </a:lnTo>
                  <a:lnTo>
                    <a:pt x="104" y="213"/>
                  </a:lnTo>
                  <a:lnTo>
                    <a:pt x="96" y="219"/>
                  </a:lnTo>
                  <a:lnTo>
                    <a:pt x="91" y="225"/>
                  </a:lnTo>
                  <a:lnTo>
                    <a:pt x="81" y="235"/>
                  </a:lnTo>
                  <a:lnTo>
                    <a:pt x="76" y="245"/>
                  </a:lnTo>
                  <a:lnTo>
                    <a:pt x="70" y="255"/>
                  </a:lnTo>
                  <a:lnTo>
                    <a:pt x="65" y="265"/>
                  </a:lnTo>
                  <a:lnTo>
                    <a:pt x="59" y="275"/>
                  </a:lnTo>
                  <a:lnTo>
                    <a:pt x="54" y="286"/>
                  </a:lnTo>
                  <a:lnTo>
                    <a:pt x="47" y="297"/>
                  </a:lnTo>
                  <a:lnTo>
                    <a:pt x="36" y="311"/>
                  </a:lnTo>
                  <a:lnTo>
                    <a:pt x="27" y="334"/>
                  </a:lnTo>
                  <a:lnTo>
                    <a:pt x="23" y="359"/>
                  </a:lnTo>
                  <a:lnTo>
                    <a:pt x="24" y="384"/>
                  </a:lnTo>
                  <a:lnTo>
                    <a:pt x="32" y="404"/>
                  </a:lnTo>
                  <a:lnTo>
                    <a:pt x="34" y="407"/>
                  </a:lnTo>
                  <a:lnTo>
                    <a:pt x="35" y="410"/>
                  </a:lnTo>
                  <a:lnTo>
                    <a:pt x="38" y="414"/>
                  </a:lnTo>
                  <a:lnTo>
                    <a:pt x="40" y="416"/>
                  </a:lnTo>
                  <a:lnTo>
                    <a:pt x="46" y="396"/>
                  </a:lnTo>
                  <a:lnTo>
                    <a:pt x="54" y="377"/>
                  </a:lnTo>
                  <a:lnTo>
                    <a:pt x="65" y="357"/>
                  </a:lnTo>
                  <a:lnTo>
                    <a:pt x="79" y="340"/>
                  </a:lnTo>
                  <a:lnTo>
                    <a:pt x="95" y="324"/>
                  </a:lnTo>
                  <a:lnTo>
                    <a:pt x="114" y="311"/>
                  </a:lnTo>
                  <a:lnTo>
                    <a:pt x="132" y="301"/>
                  </a:lnTo>
                  <a:lnTo>
                    <a:pt x="153" y="295"/>
                  </a:lnTo>
                  <a:lnTo>
                    <a:pt x="147" y="288"/>
                  </a:lnTo>
                  <a:lnTo>
                    <a:pt x="142" y="280"/>
                  </a:lnTo>
                  <a:lnTo>
                    <a:pt x="137" y="273"/>
                  </a:lnTo>
                  <a:lnTo>
                    <a:pt x="132" y="265"/>
                  </a:lnTo>
                  <a:lnTo>
                    <a:pt x="126" y="258"/>
                  </a:lnTo>
                  <a:lnTo>
                    <a:pt x="119" y="251"/>
                  </a:lnTo>
                  <a:lnTo>
                    <a:pt x="114" y="244"/>
                  </a:lnTo>
                  <a:lnTo>
                    <a:pt x="107" y="239"/>
                  </a:lnTo>
                  <a:lnTo>
                    <a:pt x="109" y="237"/>
                  </a:lnTo>
                  <a:lnTo>
                    <a:pt x="116" y="240"/>
                  </a:lnTo>
                  <a:lnTo>
                    <a:pt x="126" y="247"/>
                  </a:lnTo>
                  <a:lnTo>
                    <a:pt x="139" y="255"/>
                  </a:lnTo>
                  <a:lnTo>
                    <a:pt x="152" y="266"/>
                  </a:lnTo>
                  <a:lnTo>
                    <a:pt x="164" y="278"/>
                  </a:lnTo>
                  <a:lnTo>
                    <a:pt x="173" y="289"/>
                  </a:lnTo>
                  <a:lnTo>
                    <a:pt x="178" y="301"/>
                  </a:lnTo>
                  <a:lnTo>
                    <a:pt x="185" y="308"/>
                  </a:lnTo>
                  <a:lnTo>
                    <a:pt x="191" y="315"/>
                  </a:lnTo>
                  <a:lnTo>
                    <a:pt x="197" y="323"/>
                  </a:lnTo>
                  <a:lnTo>
                    <a:pt x="200" y="332"/>
                  </a:lnTo>
                  <a:lnTo>
                    <a:pt x="308" y="380"/>
                  </a:lnTo>
                  <a:lnTo>
                    <a:pt x="322" y="388"/>
                  </a:lnTo>
                  <a:lnTo>
                    <a:pt x="334" y="394"/>
                  </a:lnTo>
                  <a:lnTo>
                    <a:pt x="343" y="400"/>
                  </a:lnTo>
                  <a:lnTo>
                    <a:pt x="351" y="404"/>
                  </a:lnTo>
                  <a:lnTo>
                    <a:pt x="358" y="409"/>
                  </a:lnTo>
                  <a:lnTo>
                    <a:pt x="365" y="414"/>
                  </a:lnTo>
                  <a:lnTo>
                    <a:pt x="370" y="419"/>
                  </a:lnTo>
                  <a:lnTo>
                    <a:pt x="379" y="425"/>
                  </a:lnTo>
                  <a:lnTo>
                    <a:pt x="379" y="417"/>
                  </a:lnTo>
                  <a:lnTo>
                    <a:pt x="380" y="407"/>
                  </a:lnTo>
                  <a:lnTo>
                    <a:pt x="382" y="394"/>
                  </a:lnTo>
                  <a:lnTo>
                    <a:pt x="384" y="382"/>
                  </a:lnTo>
                  <a:lnTo>
                    <a:pt x="406" y="348"/>
                  </a:lnTo>
                  <a:lnTo>
                    <a:pt x="427" y="313"/>
                  </a:lnTo>
                  <a:lnTo>
                    <a:pt x="447" y="278"/>
                  </a:lnTo>
                  <a:lnTo>
                    <a:pt x="464" y="242"/>
                  </a:lnTo>
                  <a:lnTo>
                    <a:pt x="482" y="206"/>
                  </a:lnTo>
                  <a:lnTo>
                    <a:pt x="500" y="171"/>
                  </a:lnTo>
                  <a:lnTo>
                    <a:pt x="518" y="135"/>
                  </a:lnTo>
                  <a:lnTo>
                    <a:pt x="536" y="99"/>
                  </a:lnTo>
                  <a:lnTo>
                    <a:pt x="548" y="81"/>
                  </a:lnTo>
                  <a:lnTo>
                    <a:pt x="561" y="63"/>
                  </a:lnTo>
                  <a:lnTo>
                    <a:pt x="576" y="47"/>
                  </a:lnTo>
                  <a:lnTo>
                    <a:pt x="593" y="34"/>
                  </a:lnTo>
                  <a:lnTo>
                    <a:pt x="610" y="22"/>
                  </a:lnTo>
                  <a:lnTo>
                    <a:pt x="630" y="12"/>
                  </a:lnTo>
                  <a:lnTo>
                    <a:pt x="649" y="5"/>
                  </a:lnTo>
                  <a:lnTo>
                    <a:pt x="670" y="0"/>
                  </a:lnTo>
                  <a:lnTo>
                    <a:pt x="668" y="1"/>
                  </a:lnTo>
                  <a:lnTo>
                    <a:pt x="661" y="6"/>
                  </a:lnTo>
                  <a:lnTo>
                    <a:pt x="652" y="13"/>
                  </a:lnTo>
                  <a:lnTo>
                    <a:pt x="639" y="21"/>
                  </a:lnTo>
                  <a:lnTo>
                    <a:pt x="626" y="31"/>
                  </a:lnTo>
                  <a:lnTo>
                    <a:pt x="614" y="42"/>
                  </a:lnTo>
                  <a:lnTo>
                    <a:pt x="601" y="53"/>
                  </a:lnTo>
                  <a:lnTo>
                    <a:pt x="591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" name="Freeform 114"/>
            <p:cNvSpPr>
              <a:spLocks/>
            </p:cNvSpPr>
            <p:nvPr/>
          </p:nvSpPr>
          <p:spPr bwMode="auto">
            <a:xfrm>
              <a:off x="4146550" y="4143375"/>
              <a:ext cx="133350" cy="161925"/>
            </a:xfrm>
            <a:custGeom>
              <a:avLst/>
              <a:gdLst/>
              <a:ahLst/>
              <a:cxnLst>
                <a:cxn ang="0">
                  <a:pos x="148" y="40"/>
                </a:cxn>
                <a:cxn ang="0">
                  <a:pos x="163" y="75"/>
                </a:cxn>
                <a:cxn ang="0">
                  <a:pos x="169" y="114"/>
                </a:cxn>
                <a:cxn ang="0">
                  <a:pos x="164" y="152"/>
                </a:cxn>
                <a:cxn ang="0">
                  <a:pos x="155" y="181"/>
                </a:cxn>
                <a:cxn ang="0">
                  <a:pos x="140" y="198"/>
                </a:cxn>
                <a:cxn ang="0">
                  <a:pos x="126" y="202"/>
                </a:cxn>
                <a:cxn ang="0">
                  <a:pos x="120" y="192"/>
                </a:cxn>
                <a:cxn ang="0">
                  <a:pos x="111" y="191"/>
                </a:cxn>
                <a:cxn ang="0">
                  <a:pos x="91" y="199"/>
                </a:cxn>
                <a:cxn ang="0">
                  <a:pos x="71" y="204"/>
                </a:cxn>
                <a:cxn ang="0">
                  <a:pos x="51" y="200"/>
                </a:cxn>
                <a:cxn ang="0">
                  <a:pos x="42" y="190"/>
                </a:cxn>
                <a:cxn ang="0">
                  <a:pos x="46" y="181"/>
                </a:cxn>
                <a:cxn ang="0">
                  <a:pos x="42" y="177"/>
                </a:cxn>
                <a:cxn ang="0">
                  <a:pos x="31" y="185"/>
                </a:cxn>
                <a:cxn ang="0">
                  <a:pos x="20" y="193"/>
                </a:cxn>
                <a:cxn ang="0">
                  <a:pos x="8" y="200"/>
                </a:cxn>
                <a:cxn ang="0">
                  <a:pos x="0" y="194"/>
                </a:cxn>
                <a:cxn ang="0">
                  <a:pos x="5" y="185"/>
                </a:cxn>
                <a:cxn ang="0">
                  <a:pos x="17" y="177"/>
                </a:cxn>
                <a:cxn ang="0">
                  <a:pos x="30" y="164"/>
                </a:cxn>
                <a:cxn ang="0">
                  <a:pos x="43" y="143"/>
                </a:cxn>
                <a:cxn ang="0">
                  <a:pos x="49" y="116"/>
                </a:cxn>
                <a:cxn ang="0">
                  <a:pos x="66" y="135"/>
                </a:cxn>
                <a:cxn ang="0">
                  <a:pos x="67" y="167"/>
                </a:cxn>
                <a:cxn ang="0">
                  <a:pos x="74" y="179"/>
                </a:cxn>
                <a:cxn ang="0">
                  <a:pos x="88" y="174"/>
                </a:cxn>
                <a:cxn ang="0">
                  <a:pos x="101" y="164"/>
                </a:cxn>
                <a:cxn ang="0">
                  <a:pos x="111" y="153"/>
                </a:cxn>
                <a:cxn ang="0">
                  <a:pos x="120" y="148"/>
                </a:cxn>
                <a:cxn ang="0">
                  <a:pos x="128" y="161"/>
                </a:cxn>
                <a:cxn ang="0">
                  <a:pos x="139" y="137"/>
                </a:cxn>
                <a:cxn ang="0">
                  <a:pos x="135" y="79"/>
                </a:cxn>
                <a:cxn ang="0">
                  <a:pos x="118" y="46"/>
                </a:cxn>
                <a:cxn ang="0">
                  <a:pos x="104" y="33"/>
                </a:cxn>
                <a:cxn ang="0">
                  <a:pos x="90" y="18"/>
                </a:cxn>
                <a:cxn ang="0">
                  <a:pos x="78" y="7"/>
                </a:cxn>
                <a:cxn ang="0">
                  <a:pos x="76" y="0"/>
                </a:cxn>
                <a:cxn ang="0">
                  <a:pos x="91" y="3"/>
                </a:cxn>
                <a:cxn ang="0">
                  <a:pos x="111" y="14"/>
                </a:cxn>
                <a:cxn ang="0">
                  <a:pos x="128" y="23"/>
                </a:cxn>
              </a:cxnLst>
              <a:rect l="0" t="0" r="r" b="b"/>
              <a:pathLst>
                <a:path w="169" h="204">
                  <a:moveTo>
                    <a:pt x="135" y="25"/>
                  </a:moveTo>
                  <a:lnTo>
                    <a:pt x="148" y="40"/>
                  </a:lnTo>
                  <a:lnTo>
                    <a:pt x="157" y="57"/>
                  </a:lnTo>
                  <a:lnTo>
                    <a:pt x="163" y="75"/>
                  </a:lnTo>
                  <a:lnTo>
                    <a:pt x="167" y="94"/>
                  </a:lnTo>
                  <a:lnTo>
                    <a:pt x="169" y="114"/>
                  </a:lnTo>
                  <a:lnTo>
                    <a:pt x="167" y="133"/>
                  </a:lnTo>
                  <a:lnTo>
                    <a:pt x="164" y="152"/>
                  </a:lnTo>
                  <a:lnTo>
                    <a:pt x="159" y="170"/>
                  </a:lnTo>
                  <a:lnTo>
                    <a:pt x="155" y="181"/>
                  </a:lnTo>
                  <a:lnTo>
                    <a:pt x="148" y="190"/>
                  </a:lnTo>
                  <a:lnTo>
                    <a:pt x="140" y="198"/>
                  </a:lnTo>
                  <a:lnTo>
                    <a:pt x="132" y="204"/>
                  </a:lnTo>
                  <a:lnTo>
                    <a:pt x="126" y="202"/>
                  </a:lnTo>
                  <a:lnTo>
                    <a:pt x="122" y="198"/>
                  </a:lnTo>
                  <a:lnTo>
                    <a:pt x="120" y="192"/>
                  </a:lnTo>
                  <a:lnTo>
                    <a:pt x="119" y="186"/>
                  </a:lnTo>
                  <a:lnTo>
                    <a:pt x="111" y="191"/>
                  </a:lnTo>
                  <a:lnTo>
                    <a:pt x="101" y="196"/>
                  </a:lnTo>
                  <a:lnTo>
                    <a:pt x="91" y="199"/>
                  </a:lnTo>
                  <a:lnTo>
                    <a:pt x="81" y="201"/>
                  </a:lnTo>
                  <a:lnTo>
                    <a:pt x="71" y="204"/>
                  </a:lnTo>
                  <a:lnTo>
                    <a:pt x="61" y="202"/>
                  </a:lnTo>
                  <a:lnTo>
                    <a:pt x="51" y="200"/>
                  </a:lnTo>
                  <a:lnTo>
                    <a:pt x="42" y="196"/>
                  </a:lnTo>
                  <a:lnTo>
                    <a:pt x="42" y="190"/>
                  </a:lnTo>
                  <a:lnTo>
                    <a:pt x="44" y="185"/>
                  </a:lnTo>
                  <a:lnTo>
                    <a:pt x="46" y="181"/>
                  </a:lnTo>
                  <a:lnTo>
                    <a:pt x="48" y="176"/>
                  </a:lnTo>
                  <a:lnTo>
                    <a:pt x="42" y="177"/>
                  </a:lnTo>
                  <a:lnTo>
                    <a:pt x="37" y="181"/>
                  </a:lnTo>
                  <a:lnTo>
                    <a:pt x="31" y="185"/>
                  </a:lnTo>
                  <a:lnTo>
                    <a:pt x="26" y="190"/>
                  </a:lnTo>
                  <a:lnTo>
                    <a:pt x="20" y="193"/>
                  </a:lnTo>
                  <a:lnTo>
                    <a:pt x="14" y="198"/>
                  </a:lnTo>
                  <a:lnTo>
                    <a:pt x="8" y="200"/>
                  </a:lnTo>
                  <a:lnTo>
                    <a:pt x="2" y="200"/>
                  </a:lnTo>
                  <a:lnTo>
                    <a:pt x="0" y="194"/>
                  </a:lnTo>
                  <a:lnTo>
                    <a:pt x="2" y="189"/>
                  </a:lnTo>
                  <a:lnTo>
                    <a:pt x="5" y="185"/>
                  </a:lnTo>
                  <a:lnTo>
                    <a:pt x="11" y="182"/>
                  </a:lnTo>
                  <a:lnTo>
                    <a:pt x="17" y="177"/>
                  </a:lnTo>
                  <a:lnTo>
                    <a:pt x="23" y="173"/>
                  </a:lnTo>
                  <a:lnTo>
                    <a:pt x="30" y="164"/>
                  </a:lnTo>
                  <a:lnTo>
                    <a:pt x="37" y="155"/>
                  </a:lnTo>
                  <a:lnTo>
                    <a:pt x="43" y="143"/>
                  </a:lnTo>
                  <a:lnTo>
                    <a:pt x="45" y="128"/>
                  </a:lnTo>
                  <a:lnTo>
                    <a:pt x="49" y="116"/>
                  </a:lnTo>
                  <a:lnTo>
                    <a:pt x="60" y="114"/>
                  </a:lnTo>
                  <a:lnTo>
                    <a:pt x="66" y="135"/>
                  </a:lnTo>
                  <a:lnTo>
                    <a:pt x="67" y="152"/>
                  </a:lnTo>
                  <a:lnTo>
                    <a:pt x="67" y="167"/>
                  </a:lnTo>
                  <a:lnTo>
                    <a:pt x="67" y="182"/>
                  </a:lnTo>
                  <a:lnTo>
                    <a:pt x="74" y="179"/>
                  </a:lnTo>
                  <a:lnTo>
                    <a:pt x="81" y="177"/>
                  </a:lnTo>
                  <a:lnTo>
                    <a:pt x="88" y="174"/>
                  </a:lnTo>
                  <a:lnTo>
                    <a:pt x="95" y="169"/>
                  </a:lnTo>
                  <a:lnTo>
                    <a:pt x="101" y="164"/>
                  </a:lnTo>
                  <a:lnTo>
                    <a:pt x="106" y="159"/>
                  </a:lnTo>
                  <a:lnTo>
                    <a:pt x="111" y="153"/>
                  </a:lnTo>
                  <a:lnTo>
                    <a:pt x="116" y="146"/>
                  </a:lnTo>
                  <a:lnTo>
                    <a:pt x="120" y="148"/>
                  </a:lnTo>
                  <a:lnTo>
                    <a:pt x="124" y="154"/>
                  </a:lnTo>
                  <a:lnTo>
                    <a:pt x="128" y="161"/>
                  </a:lnTo>
                  <a:lnTo>
                    <a:pt x="132" y="167"/>
                  </a:lnTo>
                  <a:lnTo>
                    <a:pt x="139" y="137"/>
                  </a:lnTo>
                  <a:lnTo>
                    <a:pt x="140" y="108"/>
                  </a:lnTo>
                  <a:lnTo>
                    <a:pt x="135" y="79"/>
                  </a:lnTo>
                  <a:lnTo>
                    <a:pt x="124" y="52"/>
                  </a:lnTo>
                  <a:lnTo>
                    <a:pt x="118" y="46"/>
                  </a:lnTo>
                  <a:lnTo>
                    <a:pt x="111" y="40"/>
                  </a:lnTo>
                  <a:lnTo>
                    <a:pt x="104" y="33"/>
                  </a:lnTo>
                  <a:lnTo>
                    <a:pt x="97" y="25"/>
                  </a:lnTo>
                  <a:lnTo>
                    <a:pt x="90" y="18"/>
                  </a:lnTo>
                  <a:lnTo>
                    <a:pt x="83" y="12"/>
                  </a:lnTo>
                  <a:lnTo>
                    <a:pt x="78" y="7"/>
                  </a:lnTo>
                  <a:lnTo>
                    <a:pt x="72" y="2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91" y="3"/>
                  </a:lnTo>
                  <a:lnTo>
                    <a:pt x="102" y="8"/>
                  </a:lnTo>
                  <a:lnTo>
                    <a:pt x="111" y="14"/>
                  </a:lnTo>
                  <a:lnTo>
                    <a:pt x="120" y="19"/>
                  </a:lnTo>
                  <a:lnTo>
                    <a:pt x="128" y="23"/>
                  </a:lnTo>
                  <a:lnTo>
                    <a:pt x="135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" name="Freeform 115"/>
            <p:cNvSpPr>
              <a:spLocks/>
            </p:cNvSpPr>
            <p:nvPr/>
          </p:nvSpPr>
          <p:spPr bwMode="auto">
            <a:xfrm>
              <a:off x="4267200" y="4706938"/>
              <a:ext cx="77788" cy="12700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95" y="3"/>
                </a:cxn>
                <a:cxn ang="0">
                  <a:pos x="98" y="5"/>
                </a:cxn>
                <a:cxn ang="0">
                  <a:pos x="98" y="8"/>
                </a:cxn>
                <a:cxn ang="0">
                  <a:pos x="97" y="11"/>
                </a:cxn>
                <a:cxn ang="0">
                  <a:pos x="86" y="14"/>
                </a:cxn>
                <a:cxn ang="0">
                  <a:pos x="74" y="16"/>
                </a:cxn>
                <a:cxn ang="0">
                  <a:pos x="63" y="16"/>
                </a:cxn>
                <a:cxn ang="0">
                  <a:pos x="51" y="16"/>
                </a:cxn>
                <a:cxn ang="0">
                  <a:pos x="39" y="15"/>
                </a:cxn>
                <a:cxn ang="0">
                  <a:pos x="27" y="14"/>
                </a:cxn>
                <a:cxn ang="0">
                  <a:pos x="15" y="15"/>
                </a:cxn>
                <a:cxn ang="0">
                  <a:pos x="4" y="16"/>
                </a:cxn>
                <a:cxn ang="0">
                  <a:pos x="3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13" y="1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48" y="1"/>
                </a:cxn>
                <a:cxn ang="0">
                  <a:pos x="59" y="1"/>
                </a:cxn>
                <a:cxn ang="0">
                  <a:pos x="69" y="3"/>
                </a:cxn>
                <a:cxn ang="0">
                  <a:pos x="81" y="1"/>
                </a:cxn>
                <a:cxn ang="0">
                  <a:pos x="92" y="0"/>
                </a:cxn>
              </a:cxnLst>
              <a:rect l="0" t="0" r="r" b="b"/>
              <a:pathLst>
                <a:path w="98" h="16">
                  <a:moveTo>
                    <a:pt x="92" y="0"/>
                  </a:moveTo>
                  <a:lnTo>
                    <a:pt x="95" y="3"/>
                  </a:lnTo>
                  <a:lnTo>
                    <a:pt x="98" y="5"/>
                  </a:lnTo>
                  <a:lnTo>
                    <a:pt x="98" y="8"/>
                  </a:lnTo>
                  <a:lnTo>
                    <a:pt x="97" y="11"/>
                  </a:lnTo>
                  <a:lnTo>
                    <a:pt x="86" y="14"/>
                  </a:lnTo>
                  <a:lnTo>
                    <a:pt x="74" y="16"/>
                  </a:lnTo>
                  <a:lnTo>
                    <a:pt x="63" y="16"/>
                  </a:lnTo>
                  <a:lnTo>
                    <a:pt x="51" y="16"/>
                  </a:lnTo>
                  <a:lnTo>
                    <a:pt x="39" y="15"/>
                  </a:lnTo>
                  <a:lnTo>
                    <a:pt x="27" y="14"/>
                  </a:lnTo>
                  <a:lnTo>
                    <a:pt x="15" y="15"/>
                  </a:lnTo>
                  <a:lnTo>
                    <a:pt x="4" y="16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" y="4"/>
                  </a:lnTo>
                  <a:lnTo>
                    <a:pt x="13" y="1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1"/>
                  </a:lnTo>
                  <a:lnTo>
                    <a:pt x="59" y="1"/>
                  </a:lnTo>
                  <a:lnTo>
                    <a:pt x="69" y="3"/>
                  </a:lnTo>
                  <a:lnTo>
                    <a:pt x="81" y="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" name="Freeform 116"/>
            <p:cNvSpPr>
              <a:spLocks/>
            </p:cNvSpPr>
            <p:nvPr/>
          </p:nvSpPr>
          <p:spPr bwMode="auto">
            <a:xfrm>
              <a:off x="4265613" y="4732338"/>
              <a:ext cx="74613" cy="12700"/>
            </a:xfrm>
            <a:custGeom>
              <a:avLst/>
              <a:gdLst/>
              <a:ahLst/>
              <a:cxnLst>
                <a:cxn ang="0">
                  <a:pos x="93" y="6"/>
                </a:cxn>
                <a:cxn ang="0">
                  <a:pos x="92" y="10"/>
                </a:cxn>
                <a:cxn ang="0">
                  <a:pos x="91" y="13"/>
                </a:cxn>
                <a:cxn ang="0">
                  <a:pos x="88" y="14"/>
                </a:cxn>
                <a:cxn ang="0">
                  <a:pos x="84" y="17"/>
                </a:cxn>
                <a:cxn ang="0">
                  <a:pos x="74" y="17"/>
                </a:cxn>
                <a:cxn ang="0">
                  <a:pos x="62" y="17"/>
                </a:cxn>
                <a:cxn ang="0">
                  <a:pos x="52" y="17"/>
                </a:cxn>
                <a:cxn ang="0">
                  <a:pos x="40" y="17"/>
                </a:cxn>
                <a:cxn ang="0">
                  <a:pos x="30" y="17"/>
                </a:cxn>
                <a:cxn ang="0">
                  <a:pos x="20" y="15"/>
                </a:cxn>
                <a:cxn ang="0">
                  <a:pos x="9" y="15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2" y="9"/>
                </a:cxn>
                <a:cxn ang="0">
                  <a:pos x="5" y="6"/>
                </a:cxn>
                <a:cxn ang="0">
                  <a:pos x="15" y="4"/>
                </a:cxn>
                <a:cxn ang="0">
                  <a:pos x="25" y="3"/>
                </a:cxn>
                <a:cxn ang="0">
                  <a:pos x="37" y="3"/>
                </a:cxn>
                <a:cxn ang="0">
                  <a:pos x="47" y="3"/>
                </a:cxn>
                <a:cxn ang="0">
                  <a:pos x="58" y="3"/>
                </a:cxn>
                <a:cxn ang="0">
                  <a:pos x="68" y="3"/>
                </a:cxn>
                <a:cxn ang="0">
                  <a:pos x="78" y="2"/>
                </a:cxn>
                <a:cxn ang="0">
                  <a:pos x="90" y="0"/>
                </a:cxn>
                <a:cxn ang="0">
                  <a:pos x="93" y="6"/>
                </a:cxn>
              </a:cxnLst>
              <a:rect l="0" t="0" r="r" b="b"/>
              <a:pathLst>
                <a:path w="93" h="17">
                  <a:moveTo>
                    <a:pt x="93" y="6"/>
                  </a:moveTo>
                  <a:lnTo>
                    <a:pt x="92" y="10"/>
                  </a:lnTo>
                  <a:lnTo>
                    <a:pt x="91" y="13"/>
                  </a:lnTo>
                  <a:lnTo>
                    <a:pt x="88" y="14"/>
                  </a:lnTo>
                  <a:lnTo>
                    <a:pt x="84" y="17"/>
                  </a:lnTo>
                  <a:lnTo>
                    <a:pt x="74" y="17"/>
                  </a:lnTo>
                  <a:lnTo>
                    <a:pt x="62" y="17"/>
                  </a:lnTo>
                  <a:lnTo>
                    <a:pt x="52" y="17"/>
                  </a:lnTo>
                  <a:lnTo>
                    <a:pt x="40" y="17"/>
                  </a:lnTo>
                  <a:lnTo>
                    <a:pt x="30" y="17"/>
                  </a:lnTo>
                  <a:lnTo>
                    <a:pt x="20" y="15"/>
                  </a:lnTo>
                  <a:lnTo>
                    <a:pt x="9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9"/>
                  </a:lnTo>
                  <a:lnTo>
                    <a:pt x="5" y="6"/>
                  </a:lnTo>
                  <a:lnTo>
                    <a:pt x="15" y="4"/>
                  </a:lnTo>
                  <a:lnTo>
                    <a:pt x="25" y="3"/>
                  </a:lnTo>
                  <a:lnTo>
                    <a:pt x="37" y="3"/>
                  </a:lnTo>
                  <a:lnTo>
                    <a:pt x="47" y="3"/>
                  </a:lnTo>
                  <a:lnTo>
                    <a:pt x="58" y="3"/>
                  </a:lnTo>
                  <a:lnTo>
                    <a:pt x="68" y="3"/>
                  </a:lnTo>
                  <a:lnTo>
                    <a:pt x="78" y="2"/>
                  </a:lnTo>
                  <a:lnTo>
                    <a:pt x="90" y="0"/>
                  </a:lnTo>
                  <a:lnTo>
                    <a:pt x="9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" name="Freeform 117"/>
            <p:cNvSpPr>
              <a:spLocks/>
            </p:cNvSpPr>
            <p:nvPr/>
          </p:nvSpPr>
          <p:spPr bwMode="auto">
            <a:xfrm>
              <a:off x="3708400" y="4422775"/>
              <a:ext cx="636588" cy="614363"/>
            </a:xfrm>
            <a:custGeom>
              <a:avLst/>
              <a:gdLst/>
              <a:ahLst/>
              <a:cxnLst>
                <a:cxn ang="0">
                  <a:pos x="122" y="566"/>
                </a:cxn>
                <a:cxn ang="0">
                  <a:pos x="165" y="556"/>
                </a:cxn>
                <a:cxn ang="0">
                  <a:pos x="199" y="600"/>
                </a:cxn>
                <a:cxn ang="0">
                  <a:pos x="37" y="774"/>
                </a:cxn>
                <a:cxn ang="0">
                  <a:pos x="309" y="638"/>
                </a:cxn>
                <a:cxn ang="0">
                  <a:pos x="553" y="517"/>
                </a:cxn>
                <a:cxn ang="0">
                  <a:pos x="624" y="484"/>
                </a:cxn>
                <a:cxn ang="0">
                  <a:pos x="696" y="463"/>
                </a:cxn>
                <a:cxn ang="0">
                  <a:pos x="767" y="447"/>
                </a:cxn>
                <a:cxn ang="0">
                  <a:pos x="802" y="420"/>
                </a:cxn>
                <a:cxn ang="0">
                  <a:pos x="779" y="419"/>
                </a:cxn>
                <a:cxn ang="0">
                  <a:pos x="715" y="440"/>
                </a:cxn>
                <a:cxn ang="0">
                  <a:pos x="655" y="460"/>
                </a:cxn>
                <a:cxn ang="0">
                  <a:pos x="593" y="458"/>
                </a:cxn>
                <a:cxn ang="0">
                  <a:pos x="521" y="503"/>
                </a:cxn>
                <a:cxn ang="0">
                  <a:pos x="450" y="546"/>
                </a:cxn>
                <a:cxn ang="0">
                  <a:pos x="376" y="587"/>
                </a:cxn>
                <a:cxn ang="0">
                  <a:pos x="311" y="614"/>
                </a:cxn>
                <a:cxn ang="0">
                  <a:pos x="245" y="612"/>
                </a:cxn>
                <a:cxn ang="0">
                  <a:pos x="192" y="557"/>
                </a:cxn>
                <a:cxn ang="0">
                  <a:pos x="208" y="511"/>
                </a:cxn>
                <a:cxn ang="0">
                  <a:pos x="264" y="492"/>
                </a:cxn>
                <a:cxn ang="0">
                  <a:pos x="262" y="545"/>
                </a:cxn>
                <a:cxn ang="0">
                  <a:pos x="295" y="496"/>
                </a:cxn>
                <a:cxn ang="0">
                  <a:pos x="389" y="461"/>
                </a:cxn>
                <a:cxn ang="0">
                  <a:pos x="484" y="428"/>
                </a:cxn>
                <a:cxn ang="0">
                  <a:pos x="655" y="325"/>
                </a:cxn>
                <a:cxn ang="0">
                  <a:pos x="726" y="314"/>
                </a:cxn>
                <a:cxn ang="0">
                  <a:pos x="754" y="328"/>
                </a:cxn>
                <a:cxn ang="0">
                  <a:pos x="708" y="329"/>
                </a:cxn>
                <a:cxn ang="0">
                  <a:pos x="703" y="342"/>
                </a:cxn>
                <a:cxn ang="0">
                  <a:pos x="767" y="344"/>
                </a:cxn>
                <a:cxn ang="0">
                  <a:pos x="792" y="325"/>
                </a:cxn>
                <a:cxn ang="0">
                  <a:pos x="755" y="304"/>
                </a:cxn>
                <a:cxn ang="0">
                  <a:pos x="677" y="298"/>
                </a:cxn>
                <a:cxn ang="0">
                  <a:pos x="529" y="381"/>
                </a:cxn>
                <a:cxn ang="0">
                  <a:pos x="493" y="396"/>
                </a:cxn>
                <a:cxn ang="0">
                  <a:pos x="417" y="426"/>
                </a:cxn>
                <a:cxn ang="0">
                  <a:pos x="346" y="448"/>
                </a:cxn>
                <a:cxn ang="0">
                  <a:pos x="346" y="430"/>
                </a:cxn>
                <a:cxn ang="0">
                  <a:pos x="300" y="248"/>
                </a:cxn>
                <a:cxn ang="0">
                  <a:pos x="273" y="235"/>
                </a:cxn>
                <a:cxn ang="0">
                  <a:pos x="324" y="396"/>
                </a:cxn>
                <a:cxn ang="0">
                  <a:pos x="301" y="441"/>
                </a:cxn>
                <a:cxn ang="0">
                  <a:pos x="243" y="469"/>
                </a:cxn>
                <a:cxn ang="0">
                  <a:pos x="158" y="515"/>
                </a:cxn>
                <a:cxn ang="0">
                  <a:pos x="109" y="366"/>
                </a:cxn>
                <a:cxn ang="0">
                  <a:pos x="150" y="166"/>
                </a:cxn>
                <a:cxn ang="0">
                  <a:pos x="278" y="37"/>
                </a:cxn>
                <a:cxn ang="0">
                  <a:pos x="319" y="104"/>
                </a:cxn>
                <a:cxn ang="0">
                  <a:pos x="361" y="156"/>
                </a:cxn>
                <a:cxn ang="0">
                  <a:pos x="412" y="165"/>
                </a:cxn>
                <a:cxn ang="0">
                  <a:pos x="465" y="136"/>
                </a:cxn>
                <a:cxn ang="0">
                  <a:pos x="469" y="114"/>
                </a:cxn>
                <a:cxn ang="0">
                  <a:pos x="393" y="139"/>
                </a:cxn>
                <a:cxn ang="0">
                  <a:pos x="323" y="54"/>
                </a:cxn>
                <a:cxn ang="0">
                  <a:pos x="273" y="14"/>
                </a:cxn>
                <a:cxn ang="0">
                  <a:pos x="171" y="89"/>
                </a:cxn>
                <a:cxn ang="0">
                  <a:pos x="105" y="189"/>
                </a:cxn>
                <a:cxn ang="0">
                  <a:pos x="76" y="313"/>
                </a:cxn>
                <a:cxn ang="0">
                  <a:pos x="96" y="572"/>
                </a:cxn>
              </a:cxnLst>
              <a:rect l="0" t="0" r="r" b="b"/>
              <a:pathLst>
                <a:path w="802" h="774">
                  <a:moveTo>
                    <a:pt x="131" y="659"/>
                  </a:moveTo>
                  <a:lnTo>
                    <a:pt x="128" y="636"/>
                  </a:lnTo>
                  <a:lnTo>
                    <a:pt x="125" y="612"/>
                  </a:lnTo>
                  <a:lnTo>
                    <a:pt x="122" y="589"/>
                  </a:lnTo>
                  <a:lnTo>
                    <a:pt x="122" y="566"/>
                  </a:lnTo>
                  <a:lnTo>
                    <a:pt x="140" y="585"/>
                  </a:lnTo>
                  <a:lnTo>
                    <a:pt x="149" y="581"/>
                  </a:lnTo>
                  <a:lnTo>
                    <a:pt x="154" y="572"/>
                  </a:lnTo>
                  <a:lnTo>
                    <a:pt x="157" y="562"/>
                  </a:lnTo>
                  <a:lnTo>
                    <a:pt x="165" y="556"/>
                  </a:lnTo>
                  <a:lnTo>
                    <a:pt x="169" y="563"/>
                  </a:lnTo>
                  <a:lnTo>
                    <a:pt x="175" y="571"/>
                  </a:lnTo>
                  <a:lnTo>
                    <a:pt x="182" y="581"/>
                  </a:lnTo>
                  <a:lnTo>
                    <a:pt x="190" y="590"/>
                  </a:lnTo>
                  <a:lnTo>
                    <a:pt x="199" y="600"/>
                  </a:lnTo>
                  <a:lnTo>
                    <a:pt x="205" y="608"/>
                  </a:lnTo>
                  <a:lnTo>
                    <a:pt x="212" y="615"/>
                  </a:lnTo>
                  <a:lnTo>
                    <a:pt x="216" y="620"/>
                  </a:lnTo>
                  <a:lnTo>
                    <a:pt x="0" y="774"/>
                  </a:lnTo>
                  <a:lnTo>
                    <a:pt x="37" y="774"/>
                  </a:lnTo>
                  <a:lnTo>
                    <a:pt x="232" y="633"/>
                  </a:lnTo>
                  <a:lnTo>
                    <a:pt x="252" y="640"/>
                  </a:lnTo>
                  <a:lnTo>
                    <a:pt x="271" y="643"/>
                  </a:lnTo>
                  <a:lnTo>
                    <a:pt x="291" y="642"/>
                  </a:lnTo>
                  <a:lnTo>
                    <a:pt x="309" y="638"/>
                  </a:lnTo>
                  <a:lnTo>
                    <a:pt x="329" y="633"/>
                  </a:lnTo>
                  <a:lnTo>
                    <a:pt x="347" y="627"/>
                  </a:lnTo>
                  <a:lnTo>
                    <a:pt x="366" y="619"/>
                  </a:lnTo>
                  <a:lnTo>
                    <a:pt x="383" y="612"/>
                  </a:lnTo>
                  <a:lnTo>
                    <a:pt x="553" y="517"/>
                  </a:lnTo>
                  <a:lnTo>
                    <a:pt x="566" y="506"/>
                  </a:lnTo>
                  <a:lnTo>
                    <a:pt x="580" y="496"/>
                  </a:lnTo>
                  <a:lnTo>
                    <a:pt x="594" y="491"/>
                  </a:lnTo>
                  <a:lnTo>
                    <a:pt x="609" y="486"/>
                  </a:lnTo>
                  <a:lnTo>
                    <a:pt x="624" y="484"/>
                  </a:lnTo>
                  <a:lnTo>
                    <a:pt x="640" y="481"/>
                  </a:lnTo>
                  <a:lnTo>
                    <a:pt x="655" y="480"/>
                  </a:lnTo>
                  <a:lnTo>
                    <a:pt x="671" y="478"/>
                  </a:lnTo>
                  <a:lnTo>
                    <a:pt x="682" y="469"/>
                  </a:lnTo>
                  <a:lnTo>
                    <a:pt x="696" y="463"/>
                  </a:lnTo>
                  <a:lnTo>
                    <a:pt x="710" y="458"/>
                  </a:lnTo>
                  <a:lnTo>
                    <a:pt x="724" y="456"/>
                  </a:lnTo>
                  <a:lnTo>
                    <a:pt x="738" y="453"/>
                  </a:lnTo>
                  <a:lnTo>
                    <a:pt x="753" y="450"/>
                  </a:lnTo>
                  <a:lnTo>
                    <a:pt x="767" y="447"/>
                  </a:lnTo>
                  <a:lnTo>
                    <a:pt x="779" y="441"/>
                  </a:lnTo>
                  <a:lnTo>
                    <a:pt x="786" y="437"/>
                  </a:lnTo>
                  <a:lnTo>
                    <a:pt x="794" y="432"/>
                  </a:lnTo>
                  <a:lnTo>
                    <a:pt x="800" y="427"/>
                  </a:lnTo>
                  <a:lnTo>
                    <a:pt x="802" y="420"/>
                  </a:lnTo>
                  <a:lnTo>
                    <a:pt x="801" y="417"/>
                  </a:lnTo>
                  <a:lnTo>
                    <a:pt x="799" y="415"/>
                  </a:lnTo>
                  <a:lnTo>
                    <a:pt x="795" y="412"/>
                  </a:lnTo>
                  <a:lnTo>
                    <a:pt x="791" y="412"/>
                  </a:lnTo>
                  <a:lnTo>
                    <a:pt x="779" y="419"/>
                  </a:lnTo>
                  <a:lnTo>
                    <a:pt x="768" y="426"/>
                  </a:lnTo>
                  <a:lnTo>
                    <a:pt x="755" y="431"/>
                  </a:lnTo>
                  <a:lnTo>
                    <a:pt x="742" y="435"/>
                  </a:lnTo>
                  <a:lnTo>
                    <a:pt x="728" y="438"/>
                  </a:lnTo>
                  <a:lnTo>
                    <a:pt x="715" y="440"/>
                  </a:lnTo>
                  <a:lnTo>
                    <a:pt x="701" y="441"/>
                  </a:lnTo>
                  <a:lnTo>
                    <a:pt x="686" y="441"/>
                  </a:lnTo>
                  <a:lnTo>
                    <a:pt x="677" y="452"/>
                  </a:lnTo>
                  <a:lnTo>
                    <a:pt x="666" y="457"/>
                  </a:lnTo>
                  <a:lnTo>
                    <a:pt x="655" y="460"/>
                  </a:lnTo>
                  <a:lnTo>
                    <a:pt x="643" y="460"/>
                  </a:lnTo>
                  <a:lnTo>
                    <a:pt x="631" y="460"/>
                  </a:lnTo>
                  <a:lnTo>
                    <a:pt x="618" y="458"/>
                  </a:lnTo>
                  <a:lnTo>
                    <a:pt x="605" y="457"/>
                  </a:lnTo>
                  <a:lnTo>
                    <a:pt x="593" y="458"/>
                  </a:lnTo>
                  <a:lnTo>
                    <a:pt x="579" y="468"/>
                  </a:lnTo>
                  <a:lnTo>
                    <a:pt x="564" y="476"/>
                  </a:lnTo>
                  <a:lnTo>
                    <a:pt x="550" y="485"/>
                  </a:lnTo>
                  <a:lnTo>
                    <a:pt x="535" y="494"/>
                  </a:lnTo>
                  <a:lnTo>
                    <a:pt x="521" y="503"/>
                  </a:lnTo>
                  <a:lnTo>
                    <a:pt x="507" y="511"/>
                  </a:lnTo>
                  <a:lnTo>
                    <a:pt x="492" y="521"/>
                  </a:lnTo>
                  <a:lnTo>
                    <a:pt x="478" y="529"/>
                  </a:lnTo>
                  <a:lnTo>
                    <a:pt x="464" y="538"/>
                  </a:lnTo>
                  <a:lnTo>
                    <a:pt x="450" y="546"/>
                  </a:lnTo>
                  <a:lnTo>
                    <a:pt x="435" y="555"/>
                  </a:lnTo>
                  <a:lnTo>
                    <a:pt x="420" y="563"/>
                  </a:lnTo>
                  <a:lnTo>
                    <a:pt x="406" y="571"/>
                  </a:lnTo>
                  <a:lnTo>
                    <a:pt x="391" y="579"/>
                  </a:lnTo>
                  <a:lnTo>
                    <a:pt x="376" y="587"/>
                  </a:lnTo>
                  <a:lnTo>
                    <a:pt x="361" y="595"/>
                  </a:lnTo>
                  <a:lnTo>
                    <a:pt x="348" y="600"/>
                  </a:lnTo>
                  <a:lnTo>
                    <a:pt x="337" y="606"/>
                  </a:lnTo>
                  <a:lnTo>
                    <a:pt x="324" y="610"/>
                  </a:lnTo>
                  <a:lnTo>
                    <a:pt x="311" y="614"/>
                  </a:lnTo>
                  <a:lnTo>
                    <a:pt x="299" y="617"/>
                  </a:lnTo>
                  <a:lnTo>
                    <a:pt x="286" y="620"/>
                  </a:lnTo>
                  <a:lnTo>
                    <a:pt x="272" y="621"/>
                  </a:lnTo>
                  <a:lnTo>
                    <a:pt x="258" y="620"/>
                  </a:lnTo>
                  <a:lnTo>
                    <a:pt x="245" y="612"/>
                  </a:lnTo>
                  <a:lnTo>
                    <a:pt x="232" y="602"/>
                  </a:lnTo>
                  <a:lnTo>
                    <a:pt x="220" y="593"/>
                  </a:lnTo>
                  <a:lnTo>
                    <a:pt x="210" y="582"/>
                  </a:lnTo>
                  <a:lnTo>
                    <a:pt x="200" y="570"/>
                  </a:lnTo>
                  <a:lnTo>
                    <a:pt x="192" y="557"/>
                  </a:lnTo>
                  <a:lnTo>
                    <a:pt x="185" y="545"/>
                  </a:lnTo>
                  <a:lnTo>
                    <a:pt x="179" y="532"/>
                  </a:lnTo>
                  <a:lnTo>
                    <a:pt x="187" y="525"/>
                  </a:lnTo>
                  <a:lnTo>
                    <a:pt x="197" y="518"/>
                  </a:lnTo>
                  <a:lnTo>
                    <a:pt x="208" y="511"/>
                  </a:lnTo>
                  <a:lnTo>
                    <a:pt x="219" y="506"/>
                  </a:lnTo>
                  <a:lnTo>
                    <a:pt x="231" y="500"/>
                  </a:lnTo>
                  <a:lnTo>
                    <a:pt x="242" y="496"/>
                  </a:lnTo>
                  <a:lnTo>
                    <a:pt x="254" y="493"/>
                  </a:lnTo>
                  <a:lnTo>
                    <a:pt x="264" y="492"/>
                  </a:lnTo>
                  <a:lnTo>
                    <a:pt x="256" y="507"/>
                  </a:lnTo>
                  <a:lnTo>
                    <a:pt x="254" y="526"/>
                  </a:lnTo>
                  <a:lnTo>
                    <a:pt x="255" y="543"/>
                  </a:lnTo>
                  <a:lnTo>
                    <a:pt x="258" y="548"/>
                  </a:lnTo>
                  <a:lnTo>
                    <a:pt x="262" y="545"/>
                  </a:lnTo>
                  <a:lnTo>
                    <a:pt x="264" y="540"/>
                  </a:lnTo>
                  <a:lnTo>
                    <a:pt x="265" y="536"/>
                  </a:lnTo>
                  <a:lnTo>
                    <a:pt x="266" y="530"/>
                  </a:lnTo>
                  <a:lnTo>
                    <a:pt x="280" y="511"/>
                  </a:lnTo>
                  <a:lnTo>
                    <a:pt x="295" y="496"/>
                  </a:lnTo>
                  <a:lnTo>
                    <a:pt x="313" y="486"/>
                  </a:lnTo>
                  <a:lnTo>
                    <a:pt x="332" y="477"/>
                  </a:lnTo>
                  <a:lnTo>
                    <a:pt x="351" y="471"/>
                  </a:lnTo>
                  <a:lnTo>
                    <a:pt x="370" y="466"/>
                  </a:lnTo>
                  <a:lnTo>
                    <a:pt x="389" y="461"/>
                  </a:lnTo>
                  <a:lnTo>
                    <a:pt x="407" y="456"/>
                  </a:lnTo>
                  <a:lnTo>
                    <a:pt x="414" y="454"/>
                  </a:lnTo>
                  <a:lnTo>
                    <a:pt x="430" y="448"/>
                  </a:lnTo>
                  <a:lnTo>
                    <a:pt x="455" y="439"/>
                  </a:lnTo>
                  <a:lnTo>
                    <a:pt x="484" y="428"/>
                  </a:lnTo>
                  <a:lnTo>
                    <a:pt x="515" y="417"/>
                  </a:lnTo>
                  <a:lnTo>
                    <a:pt x="544" y="405"/>
                  </a:lnTo>
                  <a:lnTo>
                    <a:pt x="568" y="395"/>
                  </a:lnTo>
                  <a:lnTo>
                    <a:pt x="584" y="387"/>
                  </a:lnTo>
                  <a:lnTo>
                    <a:pt x="655" y="325"/>
                  </a:lnTo>
                  <a:lnTo>
                    <a:pt x="669" y="319"/>
                  </a:lnTo>
                  <a:lnTo>
                    <a:pt x="682" y="316"/>
                  </a:lnTo>
                  <a:lnTo>
                    <a:pt x="696" y="313"/>
                  </a:lnTo>
                  <a:lnTo>
                    <a:pt x="711" y="313"/>
                  </a:lnTo>
                  <a:lnTo>
                    <a:pt x="726" y="314"/>
                  </a:lnTo>
                  <a:lnTo>
                    <a:pt x="740" y="318"/>
                  </a:lnTo>
                  <a:lnTo>
                    <a:pt x="755" y="321"/>
                  </a:lnTo>
                  <a:lnTo>
                    <a:pt x="769" y="327"/>
                  </a:lnTo>
                  <a:lnTo>
                    <a:pt x="762" y="328"/>
                  </a:lnTo>
                  <a:lnTo>
                    <a:pt x="754" y="328"/>
                  </a:lnTo>
                  <a:lnTo>
                    <a:pt x="746" y="328"/>
                  </a:lnTo>
                  <a:lnTo>
                    <a:pt x="735" y="328"/>
                  </a:lnTo>
                  <a:lnTo>
                    <a:pt x="726" y="329"/>
                  </a:lnTo>
                  <a:lnTo>
                    <a:pt x="717" y="329"/>
                  </a:lnTo>
                  <a:lnTo>
                    <a:pt x="708" y="329"/>
                  </a:lnTo>
                  <a:lnTo>
                    <a:pt x="701" y="331"/>
                  </a:lnTo>
                  <a:lnTo>
                    <a:pt x="700" y="333"/>
                  </a:lnTo>
                  <a:lnTo>
                    <a:pt x="701" y="336"/>
                  </a:lnTo>
                  <a:lnTo>
                    <a:pt x="702" y="340"/>
                  </a:lnTo>
                  <a:lnTo>
                    <a:pt x="703" y="342"/>
                  </a:lnTo>
                  <a:lnTo>
                    <a:pt x="707" y="342"/>
                  </a:lnTo>
                  <a:lnTo>
                    <a:pt x="717" y="343"/>
                  </a:lnTo>
                  <a:lnTo>
                    <a:pt x="732" y="343"/>
                  </a:lnTo>
                  <a:lnTo>
                    <a:pt x="749" y="344"/>
                  </a:lnTo>
                  <a:lnTo>
                    <a:pt x="767" y="344"/>
                  </a:lnTo>
                  <a:lnTo>
                    <a:pt x="781" y="344"/>
                  </a:lnTo>
                  <a:lnTo>
                    <a:pt x="793" y="342"/>
                  </a:lnTo>
                  <a:lnTo>
                    <a:pt x="799" y="340"/>
                  </a:lnTo>
                  <a:lnTo>
                    <a:pt x="796" y="332"/>
                  </a:lnTo>
                  <a:lnTo>
                    <a:pt x="792" y="325"/>
                  </a:lnTo>
                  <a:lnTo>
                    <a:pt x="785" y="319"/>
                  </a:lnTo>
                  <a:lnTo>
                    <a:pt x="778" y="314"/>
                  </a:lnTo>
                  <a:lnTo>
                    <a:pt x="771" y="310"/>
                  </a:lnTo>
                  <a:lnTo>
                    <a:pt x="763" y="306"/>
                  </a:lnTo>
                  <a:lnTo>
                    <a:pt x="755" y="304"/>
                  </a:lnTo>
                  <a:lnTo>
                    <a:pt x="747" y="301"/>
                  </a:lnTo>
                  <a:lnTo>
                    <a:pt x="730" y="299"/>
                  </a:lnTo>
                  <a:lnTo>
                    <a:pt x="712" y="298"/>
                  </a:lnTo>
                  <a:lnTo>
                    <a:pt x="694" y="297"/>
                  </a:lnTo>
                  <a:lnTo>
                    <a:pt x="677" y="298"/>
                  </a:lnTo>
                  <a:lnTo>
                    <a:pt x="659" y="301"/>
                  </a:lnTo>
                  <a:lnTo>
                    <a:pt x="643" y="306"/>
                  </a:lnTo>
                  <a:lnTo>
                    <a:pt x="628" y="316"/>
                  </a:lnTo>
                  <a:lnTo>
                    <a:pt x="616" y="328"/>
                  </a:lnTo>
                  <a:lnTo>
                    <a:pt x="529" y="381"/>
                  </a:lnTo>
                  <a:lnTo>
                    <a:pt x="528" y="382"/>
                  </a:lnTo>
                  <a:lnTo>
                    <a:pt x="522" y="384"/>
                  </a:lnTo>
                  <a:lnTo>
                    <a:pt x="515" y="387"/>
                  </a:lnTo>
                  <a:lnTo>
                    <a:pt x="506" y="392"/>
                  </a:lnTo>
                  <a:lnTo>
                    <a:pt x="493" y="396"/>
                  </a:lnTo>
                  <a:lnTo>
                    <a:pt x="481" y="402"/>
                  </a:lnTo>
                  <a:lnTo>
                    <a:pt x="466" y="408"/>
                  </a:lnTo>
                  <a:lnTo>
                    <a:pt x="450" y="414"/>
                  </a:lnTo>
                  <a:lnTo>
                    <a:pt x="434" y="420"/>
                  </a:lnTo>
                  <a:lnTo>
                    <a:pt x="417" y="426"/>
                  </a:lnTo>
                  <a:lnTo>
                    <a:pt x="401" y="432"/>
                  </a:lnTo>
                  <a:lnTo>
                    <a:pt x="386" y="438"/>
                  </a:lnTo>
                  <a:lnTo>
                    <a:pt x="371" y="441"/>
                  </a:lnTo>
                  <a:lnTo>
                    <a:pt x="358" y="446"/>
                  </a:lnTo>
                  <a:lnTo>
                    <a:pt x="346" y="448"/>
                  </a:lnTo>
                  <a:lnTo>
                    <a:pt x="336" y="449"/>
                  </a:lnTo>
                  <a:lnTo>
                    <a:pt x="337" y="443"/>
                  </a:lnTo>
                  <a:lnTo>
                    <a:pt x="339" y="439"/>
                  </a:lnTo>
                  <a:lnTo>
                    <a:pt x="343" y="434"/>
                  </a:lnTo>
                  <a:lnTo>
                    <a:pt x="346" y="430"/>
                  </a:lnTo>
                  <a:lnTo>
                    <a:pt x="345" y="404"/>
                  </a:lnTo>
                  <a:lnTo>
                    <a:pt x="339" y="370"/>
                  </a:lnTo>
                  <a:lnTo>
                    <a:pt x="329" y="329"/>
                  </a:lnTo>
                  <a:lnTo>
                    <a:pt x="316" y="288"/>
                  </a:lnTo>
                  <a:lnTo>
                    <a:pt x="300" y="248"/>
                  </a:lnTo>
                  <a:lnTo>
                    <a:pt x="283" y="214"/>
                  </a:lnTo>
                  <a:lnTo>
                    <a:pt x="265" y="191"/>
                  </a:lnTo>
                  <a:lnTo>
                    <a:pt x="248" y="183"/>
                  </a:lnTo>
                  <a:lnTo>
                    <a:pt x="260" y="205"/>
                  </a:lnTo>
                  <a:lnTo>
                    <a:pt x="273" y="235"/>
                  </a:lnTo>
                  <a:lnTo>
                    <a:pt x="286" y="272"/>
                  </a:lnTo>
                  <a:lnTo>
                    <a:pt x="299" y="309"/>
                  </a:lnTo>
                  <a:lnTo>
                    <a:pt x="309" y="346"/>
                  </a:lnTo>
                  <a:lnTo>
                    <a:pt x="318" y="376"/>
                  </a:lnTo>
                  <a:lnTo>
                    <a:pt x="324" y="396"/>
                  </a:lnTo>
                  <a:lnTo>
                    <a:pt x="326" y="404"/>
                  </a:lnTo>
                  <a:lnTo>
                    <a:pt x="323" y="416"/>
                  </a:lnTo>
                  <a:lnTo>
                    <a:pt x="317" y="425"/>
                  </a:lnTo>
                  <a:lnTo>
                    <a:pt x="310" y="434"/>
                  </a:lnTo>
                  <a:lnTo>
                    <a:pt x="301" y="441"/>
                  </a:lnTo>
                  <a:lnTo>
                    <a:pt x="291" y="447"/>
                  </a:lnTo>
                  <a:lnTo>
                    <a:pt x="280" y="453"/>
                  </a:lnTo>
                  <a:lnTo>
                    <a:pt x="270" y="457"/>
                  </a:lnTo>
                  <a:lnTo>
                    <a:pt x="261" y="462"/>
                  </a:lnTo>
                  <a:lnTo>
                    <a:pt x="243" y="469"/>
                  </a:lnTo>
                  <a:lnTo>
                    <a:pt x="225" y="476"/>
                  </a:lnTo>
                  <a:lnTo>
                    <a:pt x="208" y="484"/>
                  </a:lnTo>
                  <a:lnTo>
                    <a:pt x="190" y="493"/>
                  </a:lnTo>
                  <a:lnTo>
                    <a:pt x="173" y="502"/>
                  </a:lnTo>
                  <a:lnTo>
                    <a:pt x="158" y="515"/>
                  </a:lnTo>
                  <a:lnTo>
                    <a:pt x="146" y="529"/>
                  </a:lnTo>
                  <a:lnTo>
                    <a:pt x="134" y="545"/>
                  </a:lnTo>
                  <a:lnTo>
                    <a:pt x="124" y="500"/>
                  </a:lnTo>
                  <a:lnTo>
                    <a:pt x="116" y="431"/>
                  </a:lnTo>
                  <a:lnTo>
                    <a:pt x="109" y="366"/>
                  </a:lnTo>
                  <a:lnTo>
                    <a:pt x="106" y="339"/>
                  </a:lnTo>
                  <a:lnTo>
                    <a:pt x="112" y="288"/>
                  </a:lnTo>
                  <a:lnTo>
                    <a:pt x="121" y="243"/>
                  </a:lnTo>
                  <a:lnTo>
                    <a:pt x="134" y="203"/>
                  </a:lnTo>
                  <a:lnTo>
                    <a:pt x="150" y="166"/>
                  </a:lnTo>
                  <a:lnTo>
                    <a:pt x="171" y="134"/>
                  </a:lnTo>
                  <a:lnTo>
                    <a:pt x="196" y="104"/>
                  </a:lnTo>
                  <a:lnTo>
                    <a:pt x="225" y="76"/>
                  </a:lnTo>
                  <a:lnTo>
                    <a:pt x="258" y="48"/>
                  </a:lnTo>
                  <a:lnTo>
                    <a:pt x="278" y="37"/>
                  </a:lnTo>
                  <a:lnTo>
                    <a:pt x="291" y="37"/>
                  </a:lnTo>
                  <a:lnTo>
                    <a:pt x="301" y="46"/>
                  </a:lnTo>
                  <a:lnTo>
                    <a:pt x="308" y="63"/>
                  </a:lnTo>
                  <a:lnTo>
                    <a:pt x="314" y="83"/>
                  </a:lnTo>
                  <a:lnTo>
                    <a:pt x="319" y="104"/>
                  </a:lnTo>
                  <a:lnTo>
                    <a:pt x="328" y="123"/>
                  </a:lnTo>
                  <a:lnTo>
                    <a:pt x="339" y="137"/>
                  </a:lnTo>
                  <a:lnTo>
                    <a:pt x="347" y="144"/>
                  </a:lnTo>
                  <a:lnTo>
                    <a:pt x="354" y="151"/>
                  </a:lnTo>
                  <a:lnTo>
                    <a:pt x="361" y="156"/>
                  </a:lnTo>
                  <a:lnTo>
                    <a:pt x="369" y="159"/>
                  </a:lnTo>
                  <a:lnTo>
                    <a:pt x="378" y="161"/>
                  </a:lnTo>
                  <a:lnTo>
                    <a:pt x="387" y="164"/>
                  </a:lnTo>
                  <a:lnTo>
                    <a:pt x="399" y="165"/>
                  </a:lnTo>
                  <a:lnTo>
                    <a:pt x="412" y="165"/>
                  </a:lnTo>
                  <a:lnTo>
                    <a:pt x="430" y="161"/>
                  </a:lnTo>
                  <a:lnTo>
                    <a:pt x="444" y="157"/>
                  </a:lnTo>
                  <a:lnTo>
                    <a:pt x="453" y="151"/>
                  </a:lnTo>
                  <a:lnTo>
                    <a:pt x="460" y="144"/>
                  </a:lnTo>
                  <a:lnTo>
                    <a:pt x="465" y="136"/>
                  </a:lnTo>
                  <a:lnTo>
                    <a:pt x="469" y="128"/>
                  </a:lnTo>
                  <a:lnTo>
                    <a:pt x="472" y="119"/>
                  </a:lnTo>
                  <a:lnTo>
                    <a:pt x="476" y="109"/>
                  </a:lnTo>
                  <a:lnTo>
                    <a:pt x="475" y="109"/>
                  </a:lnTo>
                  <a:lnTo>
                    <a:pt x="469" y="114"/>
                  </a:lnTo>
                  <a:lnTo>
                    <a:pt x="459" y="121"/>
                  </a:lnTo>
                  <a:lnTo>
                    <a:pt x="446" y="129"/>
                  </a:lnTo>
                  <a:lnTo>
                    <a:pt x="430" y="136"/>
                  </a:lnTo>
                  <a:lnTo>
                    <a:pt x="412" y="141"/>
                  </a:lnTo>
                  <a:lnTo>
                    <a:pt x="393" y="139"/>
                  </a:lnTo>
                  <a:lnTo>
                    <a:pt x="374" y="131"/>
                  </a:lnTo>
                  <a:lnTo>
                    <a:pt x="356" y="119"/>
                  </a:lnTo>
                  <a:lnTo>
                    <a:pt x="343" y="99"/>
                  </a:lnTo>
                  <a:lnTo>
                    <a:pt x="332" y="77"/>
                  </a:lnTo>
                  <a:lnTo>
                    <a:pt x="323" y="54"/>
                  </a:lnTo>
                  <a:lnTo>
                    <a:pt x="316" y="32"/>
                  </a:lnTo>
                  <a:lnTo>
                    <a:pt x="310" y="14"/>
                  </a:lnTo>
                  <a:lnTo>
                    <a:pt x="306" y="2"/>
                  </a:lnTo>
                  <a:lnTo>
                    <a:pt x="302" y="0"/>
                  </a:lnTo>
                  <a:lnTo>
                    <a:pt x="273" y="14"/>
                  </a:lnTo>
                  <a:lnTo>
                    <a:pt x="248" y="29"/>
                  </a:lnTo>
                  <a:lnTo>
                    <a:pt x="226" y="43"/>
                  </a:lnTo>
                  <a:lnTo>
                    <a:pt x="205" y="58"/>
                  </a:lnTo>
                  <a:lnTo>
                    <a:pt x="188" y="74"/>
                  </a:lnTo>
                  <a:lnTo>
                    <a:pt x="171" y="89"/>
                  </a:lnTo>
                  <a:lnTo>
                    <a:pt x="156" y="105"/>
                  </a:lnTo>
                  <a:lnTo>
                    <a:pt x="142" y="122"/>
                  </a:lnTo>
                  <a:lnTo>
                    <a:pt x="128" y="144"/>
                  </a:lnTo>
                  <a:lnTo>
                    <a:pt x="116" y="166"/>
                  </a:lnTo>
                  <a:lnTo>
                    <a:pt x="105" y="189"/>
                  </a:lnTo>
                  <a:lnTo>
                    <a:pt x="97" y="212"/>
                  </a:lnTo>
                  <a:lnTo>
                    <a:pt x="89" y="237"/>
                  </a:lnTo>
                  <a:lnTo>
                    <a:pt x="83" y="261"/>
                  </a:lnTo>
                  <a:lnTo>
                    <a:pt x="79" y="287"/>
                  </a:lnTo>
                  <a:lnTo>
                    <a:pt x="76" y="313"/>
                  </a:lnTo>
                  <a:lnTo>
                    <a:pt x="79" y="346"/>
                  </a:lnTo>
                  <a:lnTo>
                    <a:pt x="83" y="418"/>
                  </a:lnTo>
                  <a:lnTo>
                    <a:pt x="89" y="494"/>
                  </a:lnTo>
                  <a:lnTo>
                    <a:pt x="96" y="538"/>
                  </a:lnTo>
                  <a:lnTo>
                    <a:pt x="96" y="572"/>
                  </a:lnTo>
                  <a:lnTo>
                    <a:pt x="97" y="610"/>
                  </a:lnTo>
                  <a:lnTo>
                    <a:pt x="102" y="646"/>
                  </a:lnTo>
                  <a:lnTo>
                    <a:pt x="112" y="677"/>
                  </a:lnTo>
                  <a:lnTo>
                    <a:pt x="131" y="6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6764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5800"/>
              </a:lnSpc>
            </a:pPr>
            <a:r>
              <a:rPr lang="en-US" sz="5500" b="1" i="1" dirty="0" smtClean="0">
                <a:latin typeface="Times" pitchFamily="18" charset="0"/>
              </a:rPr>
              <a:t>Making and Maintaining Boundaries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68600" y="533400"/>
            <a:ext cx="3530600" cy="932688"/>
          </a:xfrm>
          <a:prstGeom prst="roundRect">
            <a:avLst/>
          </a:prstGeom>
          <a:solidFill>
            <a:srgbClr val="C96009"/>
          </a:solidFill>
          <a:ln w="12700">
            <a:solidFill>
              <a:srgbClr val="C96009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2700"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85708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3300"/>
              </a:lnSpc>
              <a:spcAft>
                <a:spcPct val="50000"/>
              </a:spcAft>
            </a:pPr>
            <a:r>
              <a:rPr lang="en-US" sz="4300" b="1" spc="8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Meeting 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38400" y="6464808"/>
            <a:ext cx="3886200" cy="393192"/>
          </a:xfrm>
          <a:prstGeom prst="rect">
            <a:avLst/>
          </a:prstGeom>
          <a:solidFill>
            <a:srgbClr val="D6E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 rot="5400000">
            <a:off x="4419600" y="2139696"/>
            <a:ext cx="304800" cy="9144000"/>
          </a:xfrm>
          <a:prstGeom prst="rect">
            <a:avLst/>
          </a:prstGeom>
          <a:solidFill>
            <a:srgbClr val="EDCCB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Straight Connector 20"/>
          <p:cNvSpPr>
            <a:spLocks noChangeShapeType="1"/>
          </p:cNvSpPr>
          <p:nvPr/>
        </p:nvSpPr>
        <p:spPr bwMode="auto">
          <a:xfrm rot="5400000">
            <a:off x="4572000" y="1904999"/>
            <a:ext cx="0" cy="9144000"/>
          </a:xfrm>
          <a:prstGeom prst="line">
            <a:avLst/>
          </a:prstGeom>
          <a:noFill/>
          <a:ln w="38100" cap="flat" cmpd="sng" algn="ctr">
            <a:solidFill>
              <a:srgbClr val="C960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 rot="5400000">
            <a:off x="4572000" y="2133599"/>
            <a:ext cx="0" cy="9144000"/>
          </a:xfrm>
          <a:prstGeom prst="line">
            <a:avLst/>
          </a:prstGeom>
          <a:noFill/>
          <a:ln w="76200" cap="flat" cmpd="sng" algn="ctr">
            <a:solidFill>
              <a:srgbClr val="C96009">
                <a:alpha val="3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Straight Connector 22"/>
          <p:cNvSpPr>
            <a:spLocks noChangeShapeType="1"/>
          </p:cNvSpPr>
          <p:nvPr/>
        </p:nvSpPr>
        <p:spPr bwMode="auto">
          <a:xfrm rot="5400000">
            <a:off x="4572000" y="2057399"/>
            <a:ext cx="0" cy="9144000"/>
          </a:xfrm>
          <a:prstGeom prst="line">
            <a:avLst/>
          </a:prstGeom>
          <a:noFill/>
          <a:ln w="9525" cap="flat" cmpd="sng" algn="ctr">
            <a:solidFill>
              <a:srgbClr val="C960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6" name="TextBox 125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© 2014 New York State Office of Children and Family Services.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6E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5" name="Group 254"/>
          <p:cNvGrpSpPr/>
          <p:nvPr/>
        </p:nvGrpSpPr>
        <p:grpSpPr>
          <a:xfrm>
            <a:off x="2481534" y="4358016"/>
            <a:ext cx="3876134" cy="2347584"/>
            <a:chOff x="2481263" y="3657600"/>
            <a:chExt cx="3876675" cy="2347913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81263" y="3657600"/>
              <a:ext cx="3876675" cy="2347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3273426" y="5435601"/>
              <a:ext cx="2682875" cy="468313"/>
            </a:xfrm>
            <a:custGeom>
              <a:avLst/>
              <a:gdLst/>
              <a:ahLst/>
              <a:cxnLst>
                <a:cxn ang="0">
                  <a:pos x="931" y="293"/>
                </a:cxn>
                <a:cxn ang="0">
                  <a:pos x="1055" y="290"/>
                </a:cxn>
                <a:cxn ang="0">
                  <a:pos x="1173" y="283"/>
                </a:cxn>
                <a:cxn ang="0">
                  <a:pos x="1282" y="273"/>
                </a:cxn>
                <a:cxn ang="0">
                  <a:pos x="1382" y="261"/>
                </a:cxn>
                <a:cxn ang="0">
                  <a:pos x="1470" y="247"/>
                </a:cxn>
                <a:cxn ang="0">
                  <a:pos x="1545" y="231"/>
                </a:cxn>
                <a:cxn ang="0">
                  <a:pos x="1606" y="212"/>
                </a:cxn>
                <a:cxn ang="0">
                  <a:pos x="1652" y="191"/>
                </a:cxn>
                <a:cxn ang="0">
                  <a:pos x="1680" y="170"/>
                </a:cxn>
                <a:cxn ang="0">
                  <a:pos x="1690" y="147"/>
                </a:cxn>
                <a:cxn ang="0">
                  <a:pos x="1680" y="125"/>
                </a:cxn>
                <a:cxn ang="0">
                  <a:pos x="1652" y="103"/>
                </a:cxn>
                <a:cxn ang="0">
                  <a:pos x="1606" y="83"/>
                </a:cxn>
                <a:cxn ang="0">
                  <a:pos x="1545" y="64"/>
                </a:cxn>
                <a:cxn ang="0">
                  <a:pos x="1470" y="48"/>
                </a:cxn>
                <a:cxn ang="0">
                  <a:pos x="1382" y="34"/>
                </a:cxn>
                <a:cxn ang="0">
                  <a:pos x="1282" y="21"/>
                </a:cxn>
                <a:cxn ang="0">
                  <a:pos x="1173" y="11"/>
                </a:cxn>
                <a:cxn ang="0">
                  <a:pos x="1055" y="5"/>
                </a:cxn>
                <a:cxn ang="0">
                  <a:pos x="931" y="1"/>
                </a:cxn>
                <a:cxn ang="0">
                  <a:pos x="802" y="0"/>
                </a:cxn>
                <a:cxn ang="0">
                  <a:pos x="675" y="2"/>
                </a:cxn>
                <a:cxn ang="0">
                  <a:pos x="555" y="9"/>
                </a:cxn>
                <a:cxn ang="0">
                  <a:pos x="443" y="18"/>
                </a:cxn>
                <a:cxn ang="0">
                  <a:pos x="341" y="29"/>
                </a:cxn>
                <a:cxn ang="0">
                  <a:pos x="249" y="43"/>
                </a:cxn>
                <a:cxn ang="0">
                  <a:pos x="168" y="59"/>
                </a:cxn>
                <a:cxn ang="0">
                  <a:pos x="102" y="77"/>
                </a:cxn>
                <a:cxn ang="0">
                  <a:pos x="52" y="97"/>
                </a:cxn>
                <a:cxn ang="0">
                  <a:pos x="18" y="117"/>
                </a:cxn>
                <a:cxn ang="0">
                  <a:pos x="2" y="140"/>
                </a:cxn>
                <a:cxn ang="0">
                  <a:pos x="4" y="162"/>
                </a:cxn>
                <a:cxn ang="0">
                  <a:pos x="27" y="184"/>
                </a:cxn>
                <a:cxn ang="0">
                  <a:pos x="67" y="205"/>
                </a:cxn>
                <a:cxn ang="0">
                  <a:pos x="123" y="224"/>
                </a:cxn>
                <a:cxn ang="0">
                  <a:pos x="193" y="242"/>
                </a:cxn>
                <a:cxn ang="0">
                  <a:pos x="278" y="257"/>
                </a:cxn>
                <a:cxn ang="0">
                  <a:pos x="373" y="270"/>
                </a:cxn>
                <a:cxn ang="0">
                  <a:pos x="479" y="281"/>
                </a:cxn>
                <a:cxn ang="0">
                  <a:pos x="594" y="288"/>
                </a:cxn>
                <a:cxn ang="0">
                  <a:pos x="716" y="293"/>
                </a:cxn>
                <a:cxn ang="0">
                  <a:pos x="845" y="295"/>
                </a:cxn>
              </a:cxnLst>
              <a:rect l="0" t="0" r="r" b="b"/>
              <a:pathLst>
                <a:path w="1690" h="295">
                  <a:moveTo>
                    <a:pt x="845" y="295"/>
                  </a:moveTo>
                  <a:lnTo>
                    <a:pt x="888" y="295"/>
                  </a:lnTo>
                  <a:lnTo>
                    <a:pt x="931" y="293"/>
                  </a:lnTo>
                  <a:lnTo>
                    <a:pt x="974" y="293"/>
                  </a:lnTo>
                  <a:lnTo>
                    <a:pt x="1015" y="292"/>
                  </a:lnTo>
                  <a:lnTo>
                    <a:pt x="1055" y="290"/>
                  </a:lnTo>
                  <a:lnTo>
                    <a:pt x="1096" y="288"/>
                  </a:lnTo>
                  <a:lnTo>
                    <a:pt x="1135" y="286"/>
                  </a:lnTo>
                  <a:lnTo>
                    <a:pt x="1173" y="283"/>
                  </a:lnTo>
                  <a:lnTo>
                    <a:pt x="1211" y="281"/>
                  </a:lnTo>
                  <a:lnTo>
                    <a:pt x="1247" y="277"/>
                  </a:lnTo>
                  <a:lnTo>
                    <a:pt x="1282" y="273"/>
                  </a:lnTo>
                  <a:lnTo>
                    <a:pt x="1316" y="270"/>
                  </a:lnTo>
                  <a:lnTo>
                    <a:pt x="1349" y="266"/>
                  </a:lnTo>
                  <a:lnTo>
                    <a:pt x="1382" y="261"/>
                  </a:lnTo>
                  <a:lnTo>
                    <a:pt x="1412" y="257"/>
                  </a:lnTo>
                  <a:lnTo>
                    <a:pt x="1441" y="252"/>
                  </a:lnTo>
                  <a:lnTo>
                    <a:pt x="1470" y="247"/>
                  </a:lnTo>
                  <a:lnTo>
                    <a:pt x="1497" y="242"/>
                  </a:lnTo>
                  <a:lnTo>
                    <a:pt x="1522" y="236"/>
                  </a:lnTo>
                  <a:lnTo>
                    <a:pt x="1545" y="231"/>
                  </a:lnTo>
                  <a:lnTo>
                    <a:pt x="1567" y="224"/>
                  </a:lnTo>
                  <a:lnTo>
                    <a:pt x="1587" y="218"/>
                  </a:lnTo>
                  <a:lnTo>
                    <a:pt x="1606" y="212"/>
                  </a:lnTo>
                  <a:lnTo>
                    <a:pt x="1623" y="205"/>
                  </a:lnTo>
                  <a:lnTo>
                    <a:pt x="1638" y="198"/>
                  </a:lnTo>
                  <a:lnTo>
                    <a:pt x="1652" y="191"/>
                  </a:lnTo>
                  <a:lnTo>
                    <a:pt x="1663" y="184"/>
                  </a:lnTo>
                  <a:lnTo>
                    <a:pt x="1672" y="178"/>
                  </a:lnTo>
                  <a:lnTo>
                    <a:pt x="1680" y="170"/>
                  </a:lnTo>
                  <a:lnTo>
                    <a:pt x="1686" y="162"/>
                  </a:lnTo>
                  <a:lnTo>
                    <a:pt x="1688" y="155"/>
                  </a:lnTo>
                  <a:lnTo>
                    <a:pt x="1690" y="147"/>
                  </a:lnTo>
                  <a:lnTo>
                    <a:pt x="1688" y="140"/>
                  </a:lnTo>
                  <a:lnTo>
                    <a:pt x="1686" y="132"/>
                  </a:lnTo>
                  <a:lnTo>
                    <a:pt x="1680" y="125"/>
                  </a:lnTo>
                  <a:lnTo>
                    <a:pt x="1672" y="117"/>
                  </a:lnTo>
                  <a:lnTo>
                    <a:pt x="1663" y="111"/>
                  </a:lnTo>
                  <a:lnTo>
                    <a:pt x="1652" y="103"/>
                  </a:lnTo>
                  <a:lnTo>
                    <a:pt x="1638" y="97"/>
                  </a:lnTo>
                  <a:lnTo>
                    <a:pt x="1623" y="89"/>
                  </a:lnTo>
                  <a:lnTo>
                    <a:pt x="1606" y="83"/>
                  </a:lnTo>
                  <a:lnTo>
                    <a:pt x="1587" y="77"/>
                  </a:lnTo>
                  <a:lnTo>
                    <a:pt x="1567" y="71"/>
                  </a:lnTo>
                  <a:lnTo>
                    <a:pt x="1545" y="64"/>
                  </a:lnTo>
                  <a:lnTo>
                    <a:pt x="1522" y="59"/>
                  </a:lnTo>
                  <a:lnTo>
                    <a:pt x="1497" y="53"/>
                  </a:lnTo>
                  <a:lnTo>
                    <a:pt x="1470" y="48"/>
                  </a:lnTo>
                  <a:lnTo>
                    <a:pt x="1441" y="43"/>
                  </a:lnTo>
                  <a:lnTo>
                    <a:pt x="1412" y="38"/>
                  </a:lnTo>
                  <a:lnTo>
                    <a:pt x="1382" y="34"/>
                  </a:lnTo>
                  <a:lnTo>
                    <a:pt x="1349" y="29"/>
                  </a:lnTo>
                  <a:lnTo>
                    <a:pt x="1316" y="25"/>
                  </a:lnTo>
                  <a:lnTo>
                    <a:pt x="1282" y="21"/>
                  </a:lnTo>
                  <a:lnTo>
                    <a:pt x="1247" y="18"/>
                  </a:lnTo>
                  <a:lnTo>
                    <a:pt x="1211" y="14"/>
                  </a:lnTo>
                  <a:lnTo>
                    <a:pt x="1173" y="11"/>
                  </a:lnTo>
                  <a:lnTo>
                    <a:pt x="1135" y="9"/>
                  </a:lnTo>
                  <a:lnTo>
                    <a:pt x="1096" y="6"/>
                  </a:lnTo>
                  <a:lnTo>
                    <a:pt x="1055" y="5"/>
                  </a:lnTo>
                  <a:lnTo>
                    <a:pt x="1015" y="2"/>
                  </a:lnTo>
                  <a:lnTo>
                    <a:pt x="974" y="1"/>
                  </a:lnTo>
                  <a:lnTo>
                    <a:pt x="931" y="1"/>
                  </a:lnTo>
                  <a:lnTo>
                    <a:pt x="888" y="0"/>
                  </a:lnTo>
                  <a:lnTo>
                    <a:pt x="845" y="0"/>
                  </a:lnTo>
                  <a:lnTo>
                    <a:pt x="802" y="0"/>
                  </a:lnTo>
                  <a:lnTo>
                    <a:pt x="759" y="1"/>
                  </a:lnTo>
                  <a:lnTo>
                    <a:pt x="716" y="1"/>
                  </a:lnTo>
                  <a:lnTo>
                    <a:pt x="675" y="2"/>
                  </a:lnTo>
                  <a:lnTo>
                    <a:pt x="634" y="5"/>
                  </a:lnTo>
                  <a:lnTo>
                    <a:pt x="594" y="6"/>
                  </a:lnTo>
                  <a:lnTo>
                    <a:pt x="555" y="9"/>
                  </a:lnTo>
                  <a:lnTo>
                    <a:pt x="517" y="11"/>
                  </a:lnTo>
                  <a:lnTo>
                    <a:pt x="479" y="14"/>
                  </a:lnTo>
                  <a:lnTo>
                    <a:pt x="443" y="18"/>
                  </a:lnTo>
                  <a:lnTo>
                    <a:pt x="407" y="21"/>
                  </a:lnTo>
                  <a:lnTo>
                    <a:pt x="373" y="25"/>
                  </a:lnTo>
                  <a:lnTo>
                    <a:pt x="341" y="29"/>
                  </a:lnTo>
                  <a:lnTo>
                    <a:pt x="308" y="34"/>
                  </a:lnTo>
                  <a:lnTo>
                    <a:pt x="278" y="38"/>
                  </a:lnTo>
                  <a:lnTo>
                    <a:pt x="249" y="43"/>
                  </a:lnTo>
                  <a:lnTo>
                    <a:pt x="220" y="48"/>
                  </a:lnTo>
                  <a:lnTo>
                    <a:pt x="193" y="53"/>
                  </a:lnTo>
                  <a:lnTo>
                    <a:pt x="168" y="59"/>
                  </a:lnTo>
                  <a:lnTo>
                    <a:pt x="145" y="64"/>
                  </a:lnTo>
                  <a:lnTo>
                    <a:pt x="123" y="71"/>
                  </a:lnTo>
                  <a:lnTo>
                    <a:pt x="102" y="77"/>
                  </a:lnTo>
                  <a:lnTo>
                    <a:pt x="83" y="83"/>
                  </a:lnTo>
                  <a:lnTo>
                    <a:pt x="67" y="89"/>
                  </a:lnTo>
                  <a:lnTo>
                    <a:pt x="52" y="97"/>
                  </a:lnTo>
                  <a:lnTo>
                    <a:pt x="38" y="103"/>
                  </a:lnTo>
                  <a:lnTo>
                    <a:pt x="27" y="111"/>
                  </a:lnTo>
                  <a:lnTo>
                    <a:pt x="18" y="117"/>
                  </a:lnTo>
                  <a:lnTo>
                    <a:pt x="10" y="125"/>
                  </a:lnTo>
                  <a:lnTo>
                    <a:pt x="4" y="132"/>
                  </a:lnTo>
                  <a:lnTo>
                    <a:pt x="2" y="140"/>
                  </a:lnTo>
                  <a:lnTo>
                    <a:pt x="0" y="147"/>
                  </a:lnTo>
                  <a:lnTo>
                    <a:pt x="2" y="155"/>
                  </a:lnTo>
                  <a:lnTo>
                    <a:pt x="4" y="162"/>
                  </a:lnTo>
                  <a:lnTo>
                    <a:pt x="10" y="170"/>
                  </a:lnTo>
                  <a:lnTo>
                    <a:pt x="18" y="178"/>
                  </a:lnTo>
                  <a:lnTo>
                    <a:pt x="27" y="184"/>
                  </a:lnTo>
                  <a:lnTo>
                    <a:pt x="38" y="191"/>
                  </a:lnTo>
                  <a:lnTo>
                    <a:pt x="52" y="198"/>
                  </a:lnTo>
                  <a:lnTo>
                    <a:pt x="67" y="205"/>
                  </a:lnTo>
                  <a:lnTo>
                    <a:pt x="83" y="212"/>
                  </a:lnTo>
                  <a:lnTo>
                    <a:pt x="102" y="218"/>
                  </a:lnTo>
                  <a:lnTo>
                    <a:pt x="123" y="224"/>
                  </a:lnTo>
                  <a:lnTo>
                    <a:pt x="145" y="231"/>
                  </a:lnTo>
                  <a:lnTo>
                    <a:pt x="168" y="236"/>
                  </a:lnTo>
                  <a:lnTo>
                    <a:pt x="193" y="242"/>
                  </a:lnTo>
                  <a:lnTo>
                    <a:pt x="220" y="247"/>
                  </a:lnTo>
                  <a:lnTo>
                    <a:pt x="249" y="252"/>
                  </a:lnTo>
                  <a:lnTo>
                    <a:pt x="278" y="257"/>
                  </a:lnTo>
                  <a:lnTo>
                    <a:pt x="308" y="261"/>
                  </a:lnTo>
                  <a:lnTo>
                    <a:pt x="341" y="266"/>
                  </a:lnTo>
                  <a:lnTo>
                    <a:pt x="373" y="270"/>
                  </a:lnTo>
                  <a:lnTo>
                    <a:pt x="407" y="273"/>
                  </a:lnTo>
                  <a:lnTo>
                    <a:pt x="443" y="277"/>
                  </a:lnTo>
                  <a:lnTo>
                    <a:pt x="479" y="281"/>
                  </a:lnTo>
                  <a:lnTo>
                    <a:pt x="517" y="283"/>
                  </a:lnTo>
                  <a:lnTo>
                    <a:pt x="555" y="286"/>
                  </a:lnTo>
                  <a:lnTo>
                    <a:pt x="594" y="288"/>
                  </a:lnTo>
                  <a:lnTo>
                    <a:pt x="634" y="290"/>
                  </a:lnTo>
                  <a:lnTo>
                    <a:pt x="675" y="292"/>
                  </a:lnTo>
                  <a:lnTo>
                    <a:pt x="716" y="293"/>
                  </a:lnTo>
                  <a:lnTo>
                    <a:pt x="759" y="293"/>
                  </a:lnTo>
                  <a:lnTo>
                    <a:pt x="802" y="295"/>
                  </a:lnTo>
                  <a:lnTo>
                    <a:pt x="845" y="295"/>
                  </a:lnTo>
                  <a:close/>
                </a:path>
              </a:pathLst>
            </a:cu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5149851" y="5157788"/>
              <a:ext cx="119063" cy="377825"/>
            </a:xfrm>
            <a:prstGeom prst="rect">
              <a:avLst/>
            </a:prstGeom>
            <a:solidFill>
              <a:srgbClr val="9E893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3548064" y="5164138"/>
              <a:ext cx="117475" cy="319088"/>
            </a:xfrm>
            <a:prstGeom prst="rect">
              <a:avLst/>
            </a:prstGeom>
            <a:solidFill>
              <a:srgbClr val="9E893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3514726" y="5176838"/>
              <a:ext cx="53975" cy="6334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399"/>
                </a:cxn>
                <a:cxn ang="0">
                  <a:pos x="2" y="385"/>
                </a:cxn>
                <a:cxn ang="0">
                  <a:pos x="10" y="347"/>
                </a:cxn>
                <a:cxn ang="0">
                  <a:pos x="18" y="293"/>
                </a:cxn>
                <a:cxn ang="0">
                  <a:pos x="27" y="227"/>
                </a:cxn>
                <a:cxn ang="0">
                  <a:pos x="34" y="159"/>
                </a:cxn>
                <a:cxn ang="0">
                  <a:pos x="34" y="95"/>
                </a:cxn>
                <a:cxn ang="0">
                  <a:pos x="26" y="39"/>
                </a:cxn>
                <a:cxn ang="0">
                  <a:pos x="8" y="0"/>
                </a:cxn>
              </a:cxnLst>
              <a:rect l="0" t="0" r="r" b="b"/>
              <a:pathLst>
                <a:path w="34" h="399">
                  <a:moveTo>
                    <a:pt x="8" y="0"/>
                  </a:moveTo>
                  <a:lnTo>
                    <a:pt x="0" y="399"/>
                  </a:lnTo>
                  <a:lnTo>
                    <a:pt x="2" y="385"/>
                  </a:lnTo>
                  <a:lnTo>
                    <a:pt x="10" y="347"/>
                  </a:lnTo>
                  <a:lnTo>
                    <a:pt x="18" y="293"/>
                  </a:lnTo>
                  <a:lnTo>
                    <a:pt x="27" y="227"/>
                  </a:lnTo>
                  <a:lnTo>
                    <a:pt x="34" y="159"/>
                  </a:lnTo>
                  <a:lnTo>
                    <a:pt x="34" y="95"/>
                  </a:lnTo>
                  <a:lnTo>
                    <a:pt x="26" y="3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5059364" y="5310188"/>
              <a:ext cx="1106488" cy="439738"/>
            </a:xfrm>
            <a:custGeom>
              <a:avLst/>
              <a:gdLst/>
              <a:ahLst/>
              <a:cxnLst>
                <a:cxn ang="0">
                  <a:pos x="687" y="87"/>
                </a:cxn>
                <a:cxn ang="0">
                  <a:pos x="692" y="100"/>
                </a:cxn>
                <a:cxn ang="0">
                  <a:pos x="696" y="124"/>
                </a:cxn>
                <a:cxn ang="0">
                  <a:pos x="696" y="155"/>
                </a:cxn>
                <a:cxn ang="0">
                  <a:pos x="684" y="189"/>
                </a:cxn>
                <a:cxn ang="0">
                  <a:pos x="657" y="221"/>
                </a:cxn>
                <a:cxn ang="0">
                  <a:pos x="609" y="249"/>
                </a:cxn>
                <a:cxn ang="0">
                  <a:pos x="533" y="268"/>
                </a:cxn>
                <a:cxn ang="0">
                  <a:pos x="481" y="273"/>
                </a:cxn>
                <a:cxn ang="0">
                  <a:pos x="462" y="274"/>
                </a:cxn>
                <a:cxn ang="0">
                  <a:pos x="427" y="275"/>
                </a:cxn>
                <a:cxn ang="0">
                  <a:pos x="379" y="277"/>
                </a:cxn>
                <a:cxn ang="0">
                  <a:pos x="324" y="277"/>
                </a:cxn>
                <a:cxn ang="0">
                  <a:pos x="263" y="274"/>
                </a:cxn>
                <a:cxn ang="0">
                  <a:pos x="202" y="270"/>
                </a:cxn>
                <a:cxn ang="0">
                  <a:pos x="141" y="264"/>
                </a:cxn>
                <a:cxn ang="0">
                  <a:pos x="88" y="254"/>
                </a:cxn>
                <a:cxn ang="0">
                  <a:pos x="44" y="239"/>
                </a:cxn>
                <a:cxn ang="0">
                  <a:pos x="14" y="220"/>
                </a:cxn>
                <a:cxn ang="0">
                  <a:pos x="0" y="195"/>
                </a:cxn>
                <a:cxn ang="0">
                  <a:pos x="6" y="165"/>
                </a:cxn>
                <a:cxn ang="0">
                  <a:pos x="38" y="127"/>
                </a:cxn>
                <a:cxn ang="0">
                  <a:pos x="97" y="81"/>
                </a:cxn>
                <a:cxn ang="0">
                  <a:pos x="188" y="29"/>
                </a:cxn>
                <a:cxn ang="0">
                  <a:pos x="251" y="1"/>
                </a:cxn>
                <a:cxn ang="0">
                  <a:pos x="286" y="5"/>
                </a:cxn>
                <a:cxn ang="0">
                  <a:pos x="348" y="13"/>
                </a:cxn>
                <a:cxn ang="0">
                  <a:pos x="425" y="25"/>
                </a:cxn>
                <a:cxn ang="0">
                  <a:pos x="507" y="39"/>
                </a:cxn>
                <a:cxn ang="0">
                  <a:pos x="584" y="53"/>
                </a:cxn>
                <a:cxn ang="0">
                  <a:pos x="645" y="66"/>
                </a:cxn>
                <a:cxn ang="0">
                  <a:pos x="681" y="79"/>
                </a:cxn>
              </a:cxnLst>
              <a:rect l="0" t="0" r="r" b="b"/>
              <a:pathLst>
                <a:path w="697" h="277">
                  <a:moveTo>
                    <a:pt x="686" y="84"/>
                  </a:moveTo>
                  <a:lnTo>
                    <a:pt x="687" y="87"/>
                  </a:lnTo>
                  <a:lnTo>
                    <a:pt x="688" y="92"/>
                  </a:lnTo>
                  <a:lnTo>
                    <a:pt x="692" y="100"/>
                  </a:lnTo>
                  <a:lnTo>
                    <a:pt x="694" y="110"/>
                  </a:lnTo>
                  <a:lnTo>
                    <a:pt x="696" y="124"/>
                  </a:lnTo>
                  <a:lnTo>
                    <a:pt x="697" y="139"/>
                  </a:lnTo>
                  <a:lnTo>
                    <a:pt x="696" y="155"/>
                  </a:lnTo>
                  <a:lnTo>
                    <a:pt x="692" y="172"/>
                  </a:lnTo>
                  <a:lnTo>
                    <a:pt x="684" y="189"/>
                  </a:lnTo>
                  <a:lnTo>
                    <a:pt x="673" y="205"/>
                  </a:lnTo>
                  <a:lnTo>
                    <a:pt x="657" y="221"/>
                  </a:lnTo>
                  <a:lnTo>
                    <a:pt x="635" y="236"/>
                  </a:lnTo>
                  <a:lnTo>
                    <a:pt x="609" y="249"/>
                  </a:lnTo>
                  <a:lnTo>
                    <a:pt x="575" y="260"/>
                  </a:lnTo>
                  <a:lnTo>
                    <a:pt x="533" y="268"/>
                  </a:lnTo>
                  <a:lnTo>
                    <a:pt x="484" y="273"/>
                  </a:lnTo>
                  <a:lnTo>
                    <a:pt x="481" y="273"/>
                  </a:lnTo>
                  <a:lnTo>
                    <a:pt x="474" y="273"/>
                  </a:lnTo>
                  <a:lnTo>
                    <a:pt x="462" y="274"/>
                  </a:lnTo>
                  <a:lnTo>
                    <a:pt x="446" y="274"/>
                  </a:lnTo>
                  <a:lnTo>
                    <a:pt x="427" y="275"/>
                  </a:lnTo>
                  <a:lnTo>
                    <a:pt x="404" y="275"/>
                  </a:lnTo>
                  <a:lnTo>
                    <a:pt x="379" y="277"/>
                  </a:lnTo>
                  <a:lnTo>
                    <a:pt x="353" y="277"/>
                  </a:lnTo>
                  <a:lnTo>
                    <a:pt x="324" y="277"/>
                  </a:lnTo>
                  <a:lnTo>
                    <a:pt x="294" y="275"/>
                  </a:lnTo>
                  <a:lnTo>
                    <a:pt x="263" y="274"/>
                  </a:lnTo>
                  <a:lnTo>
                    <a:pt x="232" y="273"/>
                  </a:lnTo>
                  <a:lnTo>
                    <a:pt x="202" y="270"/>
                  </a:lnTo>
                  <a:lnTo>
                    <a:pt x="171" y="268"/>
                  </a:lnTo>
                  <a:lnTo>
                    <a:pt x="141" y="264"/>
                  </a:lnTo>
                  <a:lnTo>
                    <a:pt x="113" y="259"/>
                  </a:lnTo>
                  <a:lnTo>
                    <a:pt x="88" y="254"/>
                  </a:lnTo>
                  <a:lnTo>
                    <a:pt x="64" y="247"/>
                  </a:lnTo>
                  <a:lnTo>
                    <a:pt x="44" y="239"/>
                  </a:lnTo>
                  <a:lnTo>
                    <a:pt x="26" y="230"/>
                  </a:lnTo>
                  <a:lnTo>
                    <a:pt x="14" y="220"/>
                  </a:lnTo>
                  <a:lnTo>
                    <a:pt x="5" y="209"/>
                  </a:lnTo>
                  <a:lnTo>
                    <a:pt x="0" y="195"/>
                  </a:lnTo>
                  <a:lnTo>
                    <a:pt x="1" y="181"/>
                  </a:lnTo>
                  <a:lnTo>
                    <a:pt x="6" y="165"/>
                  </a:lnTo>
                  <a:lnTo>
                    <a:pt x="19" y="147"/>
                  </a:lnTo>
                  <a:lnTo>
                    <a:pt x="38" y="127"/>
                  </a:lnTo>
                  <a:lnTo>
                    <a:pt x="64" y="105"/>
                  </a:lnTo>
                  <a:lnTo>
                    <a:pt x="97" y="81"/>
                  </a:lnTo>
                  <a:lnTo>
                    <a:pt x="138" y="56"/>
                  </a:lnTo>
                  <a:lnTo>
                    <a:pt x="188" y="29"/>
                  </a:lnTo>
                  <a:lnTo>
                    <a:pt x="246" y="0"/>
                  </a:lnTo>
                  <a:lnTo>
                    <a:pt x="251" y="1"/>
                  </a:lnTo>
                  <a:lnTo>
                    <a:pt x="265" y="2"/>
                  </a:lnTo>
                  <a:lnTo>
                    <a:pt x="286" y="5"/>
                  </a:lnTo>
                  <a:lnTo>
                    <a:pt x="315" y="10"/>
                  </a:lnTo>
                  <a:lnTo>
                    <a:pt x="348" y="13"/>
                  </a:lnTo>
                  <a:lnTo>
                    <a:pt x="384" y="20"/>
                  </a:lnTo>
                  <a:lnTo>
                    <a:pt x="425" y="25"/>
                  </a:lnTo>
                  <a:lnTo>
                    <a:pt x="466" y="32"/>
                  </a:lnTo>
                  <a:lnTo>
                    <a:pt x="507" y="39"/>
                  </a:lnTo>
                  <a:lnTo>
                    <a:pt x="547" y="46"/>
                  </a:lnTo>
                  <a:lnTo>
                    <a:pt x="584" y="53"/>
                  </a:lnTo>
                  <a:lnTo>
                    <a:pt x="616" y="60"/>
                  </a:lnTo>
                  <a:lnTo>
                    <a:pt x="645" y="66"/>
                  </a:lnTo>
                  <a:lnTo>
                    <a:pt x="667" y="73"/>
                  </a:lnTo>
                  <a:lnTo>
                    <a:pt x="681" y="79"/>
                  </a:lnTo>
                  <a:lnTo>
                    <a:pt x="686" y="84"/>
                  </a:lnTo>
                  <a:close/>
                </a:path>
              </a:pathLst>
            </a:custGeom>
            <a:solidFill>
              <a:srgbClr val="00AA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4017964" y="5257801"/>
              <a:ext cx="935038" cy="300038"/>
            </a:xfrm>
            <a:custGeom>
              <a:avLst/>
              <a:gdLst/>
              <a:ahLst/>
              <a:cxnLst>
                <a:cxn ang="0">
                  <a:pos x="56" y="4"/>
                </a:cxn>
                <a:cxn ang="0">
                  <a:pos x="52" y="6"/>
                </a:cxn>
                <a:cxn ang="0">
                  <a:pos x="46" y="12"/>
                </a:cxn>
                <a:cxn ang="0">
                  <a:pos x="38" y="20"/>
                </a:cxn>
                <a:cxn ang="0">
                  <a:pos x="29" y="30"/>
                </a:cxn>
                <a:cxn ang="0">
                  <a:pos x="20" y="41"/>
                </a:cxn>
                <a:cxn ang="0">
                  <a:pos x="13" y="55"/>
                </a:cxn>
                <a:cxn ang="0">
                  <a:pos x="7" y="69"/>
                </a:cxn>
                <a:cxn ang="0">
                  <a:pos x="1" y="83"/>
                </a:cxn>
                <a:cxn ang="0">
                  <a:pos x="0" y="98"/>
                </a:cxn>
                <a:cxn ang="0">
                  <a:pos x="3" y="113"/>
                </a:cxn>
                <a:cxn ang="0">
                  <a:pos x="9" y="128"/>
                </a:cxn>
                <a:cxn ang="0">
                  <a:pos x="20" y="142"/>
                </a:cxn>
                <a:cxn ang="0">
                  <a:pos x="39" y="156"/>
                </a:cxn>
                <a:cxn ang="0">
                  <a:pos x="63" y="169"/>
                </a:cxn>
                <a:cxn ang="0">
                  <a:pos x="96" y="179"/>
                </a:cxn>
                <a:cxn ang="0">
                  <a:pos x="136" y="188"/>
                </a:cxn>
                <a:cxn ang="0">
                  <a:pos x="139" y="186"/>
                </a:cxn>
                <a:cxn ang="0">
                  <a:pos x="146" y="184"/>
                </a:cxn>
                <a:cxn ang="0">
                  <a:pos x="158" y="180"/>
                </a:cxn>
                <a:cxn ang="0">
                  <a:pos x="172" y="176"/>
                </a:cxn>
                <a:cxn ang="0">
                  <a:pos x="187" y="174"/>
                </a:cxn>
                <a:cxn ang="0">
                  <a:pos x="203" y="174"/>
                </a:cxn>
                <a:cxn ang="0">
                  <a:pos x="218" y="176"/>
                </a:cxn>
                <a:cxn ang="0">
                  <a:pos x="232" y="184"/>
                </a:cxn>
                <a:cxn ang="0">
                  <a:pos x="235" y="184"/>
                </a:cxn>
                <a:cxn ang="0">
                  <a:pos x="241" y="185"/>
                </a:cxn>
                <a:cxn ang="0">
                  <a:pos x="252" y="186"/>
                </a:cxn>
                <a:cxn ang="0">
                  <a:pos x="267" y="188"/>
                </a:cxn>
                <a:cxn ang="0">
                  <a:pos x="285" y="188"/>
                </a:cxn>
                <a:cxn ang="0">
                  <a:pos x="307" y="189"/>
                </a:cxn>
                <a:cxn ang="0">
                  <a:pos x="329" y="188"/>
                </a:cxn>
                <a:cxn ang="0">
                  <a:pos x="354" y="186"/>
                </a:cxn>
                <a:cxn ang="0">
                  <a:pos x="382" y="183"/>
                </a:cxn>
                <a:cxn ang="0">
                  <a:pos x="410" y="179"/>
                </a:cxn>
                <a:cxn ang="0">
                  <a:pos x="439" y="172"/>
                </a:cxn>
                <a:cxn ang="0">
                  <a:pos x="468" y="164"/>
                </a:cxn>
                <a:cxn ang="0">
                  <a:pos x="497" y="152"/>
                </a:cxn>
                <a:cxn ang="0">
                  <a:pos x="525" y="138"/>
                </a:cxn>
                <a:cxn ang="0">
                  <a:pos x="552" y="121"/>
                </a:cxn>
                <a:cxn ang="0">
                  <a:pos x="579" y="101"/>
                </a:cxn>
                <a:cxn ang="0">
                  <a:pos x="580" y="99"/>
                </a:cxn>
                <a:cxn ang="0">
                  <a:pos x="584" y="96"/>
                </a:cxn>
                <a:cxn ang="0">
                  <a:pos x="588" y="89"/>
                </a:cxn>
                <a:cxn ang="0">
                  <a:pos x="589" y="80"/>
                </a:cxn>
                <a:cxn ang="0">
                  <a:pos x="586" y="67"/>
                </a:cxn>
                <a:cxn ang="0">
                  <a:pos x="576" y="49"/>
                </a:cxn>
                <a:cxn ang="0">
                  <a:pos x="557" y="28"/>
                </a:cxn>
                <a:cxn ang="0">
                  <a:pos x="528" y="0"/>
                </a:cxn>
                <a:cxn ang="0">
                  <a:pos x="56" y="4"/>
                </a:cxn>
              </a:cxnLst>
              <a:rect l="0" t="0" r="r" b="b"/>
              <a:pathLst>
                <a:path w="589" h="189">
                  <a:moveTo>
                    <a:pt x="56" y="4"/>
                  </a:moveTo>
                  <a:lnTo>
                    <a:pt x="52" y="6"/>
                  </a:lnTo>
                  <a:lnTo>
                    <a:pt x="46" y="12"/>
                  </a:lnTo>
                  <a:lnTo>
                    <a:pt x="38" y="20"/>
                  </a:lnTo>
                  <a:lnTo>
                    <a:pt x="29" y="30"/>
                  </a:lnTo>
                  <a:lnTo>
                    <a:pt x="20" y="41"/>
                  </a:lnTo>
                  <a:lnTo>
                    <a:pt x="13" y="55"/>
                  </a:lnTo>
                  <a:lnTo>
                    <a:pt x="7" y="69"/>
                  </a:lnTo>
                  <a:lnTo>
                    <a:pt x="1" y="83"/>
                  </a:lnTo>
                  <a:lnTo>
                    <a:pt x="0" y="98"/>
                  </a:lnTo>
                  <a:lnTo>
                    <a:pt x="3" y="113"/>
                  </a:lnTo>
                  <a:lnTo>
                    <a:pt x="9" y="128"/>
                  </a:lnTo>
                  <a:lnTo>
                    <a:pt x="20" y="142"/>
                  </a:lnTo>
                  <a:lnTo>
                    <a:pt x="39" y="156"/>
                  </a:lnTo>
                  <a:lnTo>
                    <a:pt x="63" y="169"/>
                  </a:lnTo>
                  <a:lnTo>
                    <a:pt x="96" y="179"/>
                  </a:lnTo>
                  <a:lnTo>
                    <a:pt x="136" y="188"/>
                  </a:lnTo>
                  <a:lnTo>
                    <a:pt x="139" y="186"/>
                  </a:lnTo>
                  <a:lnTo>
                    <a:pt x="146" y="184"/>
                  </a:lnTo>
                  <a:lnTo>
                    <a:pt x="158" y="180"/>
                  </a:lnTo>
                  <a:lnTo>
                    <a:pt x="172" y="176"/>
                  </a:lnTo>
                  <a:lnTo>
                    <a:pt x="187" y="174"/>
                  </a:lnTo>
                  <a:lnTo>
                    <a:pt x="203" y="174"/>
                  </a:lnTo>
                  <a:lnTo>
                    <a:pt x="218" y="176"/>
                  </a:lnTo>
                  <a:lnTo>
                    <a:pt x="232" y="184"/>
                  </a:lnTo>
                  <a:lnTo>
                    <a:pt x="235" y="184"/>
                  </a:lnTo>
                  <a:lnTo>
                    <a:pt x="241" y="185"/>
                  </a:lnTo>
                  <a:lnTo>
                    <a:pt x="252" y="186"/>
                  </a:lnTo>
                  <a:lnTo>
                    <a:pt x="267" y="188"/>
                  </a:lnTo>
                  <a:lnTo>
                    <a:pt x="285" y="188"/>
                  </a:lnTo>
                  <a:lnTo>
                    <a:pt x="307" y="189"/>
                  </a:lnTo>
                  <a:lnTo>
                    <a:pt x="329" y="188"/>
                  </a:lnTo>
                  <a:lnTo>
                    <a:pt x="354" y="186"/>
                  </a:lnTo>
                  <a:lnTo>
                    <a:pt x="382" y="183"/>
                  </a:lnTo>
                  <a:lnTo>
                    <a:pt x="410" y="179"/>
                  </a:lnTo>
                  <a:lnTo>
                    <a:pt x="439" y="172"/>
                  </a:lnTo>
                  <a:lnTo>
                    <a:pt x="468" y="164"/>
                  </a:lnTo>
                  <a:lnTo>
                    <a:pt x="497" y="152"/>
                  </a:lnTo>
                  <a:lnTo>
                    <a:pt x="525" y="138"/>
                  </a:lnTo>
                  <a:lnTo>
                    <a:pt x="552" y="121"/>
                  </a:lnTo>
                  <a:lnTo>
                    <a:pt x="579" y="101"/>
                  </a:lnTo>
                  <a:lnTo>
                    <a:pt x="580" y="99"/>
                  </a:lnTo>
                  <a:lnTo>
                    <a:pt x="584" y="96"/>
                  </a:lnTo>
                  <a:lnTo>
                    <a:pt x="588" y="89"/>
                  </a:lnTo>
                  <a:lnTo>
                    <a:pt x="589" y="80"/>
                  </a:lnTo>
                  <a:lnTo>
                    <a:pt x="586" y="67"/>
                  </a:lnTo>
                  <a:lnTo>
                    <a:pt x="576" y="49"/>
                  </a:lnTo>
                  <a:lnTo>
                    <a:pt x="557" y="28"/>
                  </a:lnTo>
                  <a:lnTo>
                    <a:pt x="528" y="0"/>
                  </a:lnTo>
                  <a:lnTo>
                    <a:pt x="56" y="4"/>
                  </a:lnTo>
                  <a:close/>
                </a:path>
              </a:pathLst>
            </a:custGeom>
            <a:solidFill>
              <a:srgbClr val="7F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3417889" y="4930776"/>
              <a:ext cx="2165350" cy="374650"/>
            </a:xfrm>
            <a:custGeom>
              <a:avLst/>
              <a:gdLst/>
              <a:ahLst/>
              <a:cxnLst>
                <a:cxn ang="0">
                  <a:pos x="751" y="236"/>
                </a:cxn>
                <a:cxn ang="0">
                  <a:pos x="885" y="231"/>
                </a:cxn>
                <a:cxn ang="0">
                  <a:pos x="1007" y="221"/>
                </a:cxn>
                <a:cxn ang="0">
                  <a:pos x="1116" y="208"/>
                </a:cxn>
                <a:cxn ang="0">
                  <a:pos x="1208" y="192"/>
                </a:cxn>
                <a:cxn ang="0">
                  <a:pos x="1282" y="173"/>
                </a:cxn>
                <a:cxn ang="0">
                  <a:pos x="1334" y="153"/>
                </a:cxn>
                <a:cxn ang="0">
                  <a:pos x="1360" y="129"/>
                </a:cxn>
                <a:cxn ang="0">
                  <a:pos x="1360" y="106"/>
                </a:cxn>
                <a:cxn ang="0">
                  <a:pos x="1334" y="82"/>
                </a:cxn>
                <a:cxn ang="0">
                  <a:pos x="1282" y="62"/>
                </a:cxn>
                <a:cxn ang="0">
                  <a:pos x="1208" y="43"/>
                </a:cxn>
                <a:cxn ang="0">
                  <a:pos x="1116" y="27"/>
                </a:cxn>
                <a:cxn ang="0">
                  <a:pos x="1007" y="14"/>
                </a:cxn>
                <a:cxn ang="0">
                  <a:pos x="885" y="6"/>
                </a:cxn>
                <a:cxn ang="0">
                  <a:pos x="751" y="0"/>
                </a:cxn>
                <a:cxn ang="0">
                  <a:pos x="613" y="0"/>
                </a:cxn>
                <a:cxn ang="0">
                  <a:pos x="479" y="6"/>
                </a:cxn>
                <a:cxn ang="0">
                  <a:pos x="357" y="14"/>
                </a:cxn>
                <a:cxn ang="0">
                  <a:pos x="248" y="27"/>
                </a:cxn>
                <a:cxn ang="0">
                  <a:pos x="155" y="43"/>
                </a:cxn>
                <a:cxn ang="0">
                  <a:pos x="82" y="62"/>
                </a:cxn>
                <a:cxn ang="0">
                  <a:pos x="30" y="82"/>
                </a:cxn>
                <a:cxn ang="0">
                  <a:pos x="4" y="106"/>
                </a:cxn>
                <a:cxn ang="0">
                  <a:pos x="4" y="129"/>
                </a:cxn>
                <a:cxn ang="0">
                  <a:pos x="30" y="153"/>
                </a:cxn>
                <a:cxn ang="0">
                  <a:pos x="82" y="173"/>
                </a:cxn>
                <a:cxn ang="0">
                  <a:pos x="155" y="192"/>
                </a:cxn>
                <a:cxn ang="0">
                  <a:pos x="248" y="208"/>
                </a:cxn>
                <a:cxn ang="0">
                  <a:pos x="357" y="221"/>
                </a:cxn>
                <a:cxn ang="0">
                  <a:pos x="479" y="231"/>
                </a:cxn>
                <a:cxn ang="0">
                  <a:pos x="613" y="236"/>
                </a:cxn>
              </a:cxnLst>
              <a:rect l="0" t="0" r="r" b="b"/>
              <a:pathLst>
                <a:path w="1364" h="236">
                  <a:moveTo>
                    <a:pt x="682" y="236"/>
                  </a:moveTo>
                  <a:lnTo>
                    <a:pt x="751" y="236"/>
                  </a:lnTo>
                  <a:lnTo>
                    <a:pt x="819" y="234"/>
                  </a:lnTo>
                  <a:lnTo>
                    <a:pt x="885" y="231"/>
                  </a:lnTo>
                  <a:lnTo>
                    <a:pt x="947" y="226"/>
                  </a:lnTo>
                  <a:lnTo>
                    <a:pt x="1007" y="221"/>
                  </a:lnTo>
                  <a:lnTo>
                    <a:pt x="1063" y="216"/>
                  </a:lnTo>
                  <a:lnTo>
                    <a:pt x="1116" y="208"/>
                  </a:lnTo>
                  <a:lnTo>
                    <a:pt x="1164" y="201"/>
                  </a:lnTo>
                  <a:lnTo>
                    <a:pt x="1208" y="192"/>
                  </a:lnTo>
                  <a:lnTo>
                    <a:pt x="1247" y="183"/>
                  </a:lnTo>
                  <a:lnTo>
                    <a:pt x="1282" y="173"/>
                  </a:lnTo>
                  <a:lnTo>
                    <a:pt x="1310" y="163"/>
                  </a:lnTo>
                  <a:lnTo>
                    <a:pt x="1334" y="153"/>
                  </a:lnTo>
                  <a:lnTo>
                    <a:pt x="1350" y="142"/>
                  </a:lnTo>
                  <a:lnTo>
                    <a:pt x="1360" y="129"/>
                  </a:lnTo>
                  <a:lnTo>
                    <a:pt x="1364" y="118"/>
                  </a:lnTo>
                  <a:lnTo>
                    <a:pt x="1360" y="106"/>
                  </a:lnTo>
                  <a:lnTo>
                    <a:pt x="1350" y="94"/>
                  </a:lnTo>
                  <a:lnTo>
                    <a:pt x="1334" y="82"/>
                  </a:lnTo>
                  <a:lnTo>
                    <a:pt x="1310" y="72"/>
                  </a:lnTo>
                  <a:lnTo>
                    <a:pt x="1282" y="62"/>
                  </a:lnTo>
                  <a:lnTo>
                    <a:pt x="1247" y="52"/>
                  </a:lnTo>
                  <a:lnTo>
                    <a:pt x="1208" y="43"/>
                  </a:lnTo>
                  <a:lnTo>
                    <a:pt x="1164" y="35"/>
                  </a:lnTo>
                  <a:lnTo>
                    <a:pt x="1116" y="27"/>
                  </a:lnTo>
                  <a:lnTo>
                    <a:pt x="1063" y="21"/>
                  </a:lnTo>
                  <a:lnTo>
                    <a:pt x="1007" y="14"/>
                  </a:lnTo>
                  <a:lnTo>
                    <a:pt x="947" y="9"/>
                  </a:lnTo>
                  <a:lnTo>
                    <a:pt x="885" y="6"/>
                  </a:lnTo>
                  <a:lnTo>
                    <a:pt x="819" y="3"/>
                  </a:lnTo>
                  <a:lnTo>
                    <a:pt x="751" y="0"/>
                  </a:lnTo>
                  <a:lnTo>
                    <a:pt x="682" y="0"/>
                  </a:lnTo>
                  <a:lnTo>
                    <a:pt x="613" y="0"/>
                  </a:lnTo>
                  <a:lnTo>
                    <a:pt x="545" y="3"/>
                  </a:lnTo>
                  <a:lnTo>
                    <a:pt x="479" y="6"/>
                  </a:lnTo>
                  <a:lnTo>
                    <a:pt x="416" y="9"/>
                  </a:lnTo>
                  <a:lnTo>
                    <a:pt x="357" y="14"/>
                  </a:lnTo>
                  <a:lnTo>
                    <a:pt x="300" y="21"/>
                  </a:lnTo>
                  <a:lnTo>
                    <a:pt x="248" y="27"/>
                  </a:lnTo>
                  <a:lnTo>
                    <a:pt x="199" y="35"/>
                  </a:lnTo>
                  <a:lnTo>
                    <a:pt x="155" y="43"/>
                  </a:lnTo>
                  <a:lnTo>
                    <a:pt x="116" y="52"/>
                  </a:lnTo>
                  <a:lnTo>
                    <a:pt x="82" y="62"/>
                  </a:lnTo>
                  <a:lnTo>
                    <a:pt x="53" y="72"/>
                  </a:lnTo>
                  <a:lnTo>
                    <a:pt x="30" y="82"/>
                  </a:lnTo>
                  <a:lnTo>
                    <a:pt x="14" y="94"/>
                  </a:lnTo>
                  <a:lnTo>
                    <a:pt x="4" y="106"/>
                  </a:lnTo>
                  <a:lnTo>
                    <a:pt x="0" y="118"/>
                  </a:lnTo>
                  <a:lnTo>
                    <a:pt x="4" y="129"/>
                  </a:lnTo>
                  <a:lnTo>
                    <a:pt x="14" y="142"/>
                  </a:lnTo>
                  <a:lnTo>
                    <a:pt x="30" y="153"/>
                  </a:lnTo>
                  <a:lnTo>
                    <a:pt x="53" y="163"/>
                  </a:lnTo>
                  <a:lnTo>
                    <a:pt x="82" y="173"/>
                  </a:lnTo>
                  <a:lnTo>
                    <a:pt x="116" y="183"/>
                  </a:lnTo>
                  <a:lnTo>
                    <a:pt x="155" y="192"/>
                  </a:lnTo>
                  <a:lnTo>
                    <a:pt x="199" y="201"/>
                  </a:lnTo>
                  <a:lnTo>
                    <a:pt x="248" y="208"/>
                  </a:lnTo>
                  <a:lnTo>
                    <a:pt x="300" y="216"/>
                  </a:lnTo>
                  <a:lnTo>
                    <a:pt x="357" y="221"/>
                  </a:lnTo>
                  <a:lnTo>
                    <a:pt x="416" y="226"/>
                  </a:lnTo>
                  <a:lnTo>
                    <a:pt x="479" y="231"/>
                  </a:lnTo>
                  <a:lnTo>
                    <a:pt x="545" y="234"/>
                  </a:lnTo>
                  <a:lnTo>
                    <a:pt x="613" y="236"/>
                  </a:lnTo>
                  <a:lnTo>
                    <a:pt x="682" y="236"/>
                  </a:lnTo>
                  <a:close/>
                </a:path>
              </a:pathLst>
            </a:custGeom>
            <a:solidFill>
              <a:srgbClr val="9E89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4946651" y="4111626"/>
              <a:ext cx="280988" cy="752475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2" y="10"/>
                </a:cxn>
                <a:cxn ang="0">
                  <a:pos x="159" y="39"/>
                </a:cxn>
                <a:cxn ang="0">
                  <a:pos x="143" y="82"/>
                </a:cxn>
                <a:cxn ang="0">
                  <a:pos x="125" y="136"/>
                </a:cxn>
                <a:cxn ang="0">
                  <a:pos x="111" y="199"/>
                </a:cxn>
                <a:cxn ang="0">
                  <a:pos x="105" y="266"/>
                </a:cxn>
                <a:cxn ang="0">
                  <a:pos x="109" y="333"/>
                </a:cxn>
                <a:cxn ang="0">
                  <a:pos x="128" y="397"/>
                </a:cxn>
                <a:cxn ang="0">
                  <a:pos x="148" y="445"/>
                </a:cxn>
                <a:cxn ang="0">
                  <a:pos x="158" y="469"/>
                </a:cxn>
                <a:cxn ang="0">
                  <a:pos x="159" y="474"/>
                </a:cxn>
                <a:cxn ang="0">
                  <a:pos x="154" y="465"/>
                </a:cxn>
                <a:cxn ang="0">
                  <a:pos x="146" y="448"/>
                </a:cxn>
                <a:cxn ang="0">
                  <a:pos x="138" y="430"/>
                </a:cxn>
                <a:cxn ang="0">
                  <a:pos x="130" y="414"/>
                </a:cxn>
                <a:cxn ang="0">
                  <a:pos x="128" y="408"/>
                </a:cxn>
                <a:cxn ang="0">
                  <a:pos x="80" y="382"/>
                </a:cxn>
                <a:cxn ang="0">
                  <a:pos x="76" y="370"/>
                </a:cxn>
                <a:cxn ang="0">
                  <a:pos x="64" y="340"/>
                </a:cxn>
                <a:cxn ang="0">
                  <a:pos x="49" y="295"/>
                </a:cxn>
                <a:cxn ang="0">
                  <a:pos x="33" y="239"/>
                </a:cxn>
                <a:cxn ang="0">
                  <a:pos x="18" y="179"/>
                </a:cxn>
                <a:cxn ang="0">
                  <a:pos x="5" y="116"/>
                </a:cxn>
                <a:cxn ang="0">
                  <a:pos x="0" y="58"/>
                </a:cxn>
                <a:cxn ang="0">
                  <a:pos x="3" y="6"/>
                </a:cxn>
                <a:cxn ang="0">
                  <a:pos x="177" y="0"/>
                </a:cxn>
              </a:cxnLst>
              <a:rect l="0" t="0" r="r" b="b"/>
              <a:pathLst>
                <a:path w="177" h="474">
                  <a:moveTo>
                    <a:pt x="177" y="0"/>
                  </a:moveTo>
                  <a:lnTo>
                    <a:pt x="172" y="10"/>
                  </a:lnTo>
                  <a:lnTo>
                    <a:pt x="159" y="39"/>
                  </a:lnTo>
                  <a:lnTo>
                    <a:pt x="143" y="82"/>
                  </a:lnTo>
                  <a:lnTo>
                    <a:pt x="125" y="136"/>
                  </a:lnTo>
                  <a:lnTo>
                    <a:pt x="111" y="199"/>
                  </a:lnTo>
                  <a:lnTo>
                    <a:pt x="105" y="266"/>
                  </a:lnTo>
                  <a:lnTo>
                    <a:pt x="109" y="333"/>
                  </a:lnTo>
                  <a:lnTo>
                    <a:pt x="128" y="397"/>
                  </a:lnTo>
                  <a:lnTo>
                    <a:pt x="148" y="445"/>
                  </a:lnTo>
                  <a:lnTo>
                    <a:pt x="158" y="469"/>
                  </a:lnTo>
                  <a:lnTo>
                    <a:pt x="159" y="474"/>
                  </a:lnTo>
                  <a:lnTo>
                    <a:pt x="154" y="465"/>
                  </a:lnTo>
                  <a:lnTo>
                    <a:pt x="146" y="448"/>
                  </a:lnTo>
                  <a:lnTo>
                    <a:pt x="138" y="430"/>
                  </a:lnTo>
                  <a:lnTo>
                    <a:pt x="130" y="414"/>
                  </a:lnTo>
                  <a:lnTo>
                    <a:pt x="128" y="408"/>
                  </a:lnTo>
                  <a:lnTo>
                    <a:pt x="80" y="382"/>
                  </a:lnTo>
                  <a:lnTo>
                    <a:pt x="76" y="370"/>
                  </a:lnTo>
                  <a:lnTo>
                    <a:pt x="64" y="340"/>
                  </a:lnTo>
                  <a:lnTo>
                    <a:pt x="49" y="295"/>
                  </a:lnTo>
                  <a:lnTo>
                    <a:pt x="33" y="239"/>
                  </a:lnTo>
                  <a:lnTo>
                    <a:pt x="18" y="179"/>
                  </a:lnTo>
                  <a:lnTo>
                    <a:pt x="5" y="116"/>
                  </a:lnTo>
                  <a:lnTo>
                    <a:pt x="0" y="58"/>
                  </a:lnTo>
                  <a:lnTo>
                    <a:pt x="3" y="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433764" y="5329238"/>
              <a:ext cx="406400" cy="292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5" y="3"/>
                </a:cxn>
                <a:cxn ang="0">
                  <a:pos x="33" y="6"/>
                </a:cxn>
                <a:cxn ang="0">
                  <a:pos x="56" y="10"/>
                </a:cxn>
                <a:cxn ang="0">
                  <a:pos x="81" y="17"/>
                </a:cxn>
                <a:cxn ang="0">
                  <a:pos x="109" y="24"/>
                </a:cxn>
                <a:cxn ang="0">
                  <a:pos x="138" y="33"/>
                </a:cxn>
                <a:cxn ang="0">
                  <a:pos x="165" y="43"/>
                </a:cxn>
                <a:cxn ang="0">
                  <a:pos x="190" y="54"/>
                </a:cxn>
                <a:cxn ang="0">
                  <a:pos x="212" y="68"/>
                </a:cxn>
                <a:cxn ang="0">
                  <a:pos x="230" y="83"/>
                </a:cxn>
                <a:cxn ang="0">
                  <a:pos x="241" y="100"/>
                </a:cxn>
                <a:cxn ang="0">
                  <a:pos x="245" y="119"/>
                </a:cxn>
                <a:cxn ang="0">
                  <a:pos x="238" y="139"/>
                </a:cxn>
                <a:cxn ang="0">
                  <a:pos x="223" y="160"/>
                </a:cxn>
                <a:cxn ang="0">
                  <a:pos x="197" y="184"/>
                </a:cxn>
                <a:cxn ang="0">
                  <a:pos x="199" y="183"/>
                </a:cxn>
                <a:cxn ang="0">
                  <a:pos x="206" y="178"/>
                </a:cxn>
                <a:cxn ang="0">
                  <a:pos x="214" y="172"/>
                </a:cxn>
                <a:cxn ang="0">
                  <a:pos x="226" y="161"/>
                </a:cxn>
                <a:cxn ang="0">
                  <a:pos x="236" y="150"/>
                </a:cxn>
                <a:cxn ang="0">
                  <a:pos x="246" y="138"/>
                </a:cxn>
                <a:cxn ang="0">
                  <a:pos x="252" y="124"/>
                </a:cxn>
                <a:cxn ang="0">
                  <a:pos x="256" y="109"/>
                </a:cxn>
                <a:cxn ang="0">
                  <a:pos x="255" y="93"/>
                </a:cxn>
                <a:cxn ang="0">
                  <a:pos x="247" y="78"/>
                </a:cxn>
                <a:cxn ang="0">
                  <a:pos x="232" y="62"/>
                </a:cxn>
                <a:cxn ang="0">
                  <a:pos x="208" y="48"/>
                </a:cxn>
                <a:cxn ang="0">
                  <a:pos x="174" y="33"/>
                </a:cxn>
                <a:cxn ang="0">
                  <a:pos x="130" y="20"/>
                </a:cxn>
                <a:cxn ang="0">
                  <a:pos x="72" y="9"/>
                </a:cxn>
                <a:cxn ang="0">
                  <a:pos x="0" y="0"/>
                </a:cxn>
              </a:cxnLst>
              <a:rect l="0" t="0" r="r" b="b"/>
              <a:pathLst>
                <a:path w="256" h="184">
                  <a:moveTo>
                    <a:pt x="0" y="0"/>
                  </a:moveTo>
                  <a:lnTo>
                    <a:pt x="4" y="0"/>
                  </a:lnTo>
                  <a:lnTo>
                    <a:pt x="15" y="3"/>
                  </a:lnTo>
                  <a:lnTo>
                    <a:pt x="33" y="6"/>
                  </a:lnTo>
                  <a:lnTo>
                    <a:pt x="56" y="10"/>
                  </a:lnTo>
                  <a:lnTo>
                    <a:pt x="81" y="17"/>
                  </a:lnTo>
                  <a:lnTo>
                    <a:pt x="109" y="24"/>
                  </a:lnTo>
                  <a:lnTo>
                    <a:pt x="138" y="33"/>
                  </a:lnTo>
                  <a:lnTo>
                    <a:pt x="165" y="43"/>
                  </a:lnTo>
                  <a:lnTo>
                    <a:pt x="190" y="54"/>
                  </a:lnTo>
                  <a:lnTo>
                    <a:pt x="212" y="68"/>
                  </a:lnTo>
                  <a:lnTo>
                    <a:pt x="230" y="83"/>
                  </a:lnTo>
                  <a:lnTo>
                    <a:pt x="241" y="100"/>
                  </a:lnTo>
                  <a:lnTo>
                    <a:pt x="245" y="119"/>
                  </a:lnTo>
                  <a:lnTo>
                    <a:pt x="238" y="139"/>
                  </a:lnTo>
                  <a:lnTo>
                    <a:pt x="223" y="160"/>
                  </a:lnTo>
                  <a:lnTo>
                    <a:pt x="197" y="184"/>
                  </a:lnTo>
                  <a:lnTo>
                    <a:pt x="199" y="183"/>
                  </a:lnTo>
                  <a:lnTo>
                    <a:pt x="206" y="178"/>
                  </a:lnTo>
                  <a:lnTo>
                    <a:pt x="214" y="172"/>
                  </a:lnTo>
                  <a:lnTo>
                    <a:pt x="226" y="161"/>
                  </a:lnTo>
                  <a:lnTo>
                    <a:pt x="236" y="150"/>
                  </a:lnTo>
                  <a:lnTo>
                    <a:pt x="246" y="138"/>
                  </a:lnTo>
                  <a:lnTo>
                    <a:pt x="252" y="124"/>
                  </a:lnTo>
                  <a:lnTo>
                    <a:pt x="256" y="109"/>
                  </a:lnTo>
                  <a:lnTo>
                    <a:pt x="255" y="93"/>
                  </a:lnTo>
                  <a:lnTo>
                    <a:pt x="247" y="78"/>
                  </a:lnTo>
                  <a:lnTo>
                    <a:pt x="232" y="62"/>
                  </a:lnTo>
                  <a:lnTo>
                    <a:pt x="208" y="48"/>
                  </a:lnTo>
                  <a:lnTo>
                    <a:pt x="174" y="33"/>
                  </a:lnTo>
                  <a:lnTo>
                    <a:pt x="130" y="20"/>
                  </a:lnTo>
                  <a:lnTo>
                    <a:pt x="7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994151" y="3770313"/>
              <a:ext cx="958850" cy="733425"/>
            </a:xfrm>
            <a:custGeom>
              <a:avLst/>
              <a:gdLst/>
              <a:ahLst/>
              <a:cxnLst>
                <a:cxn ang="0">
                  <a:pos x="467" y="105"/>
                </a:cxn>
                <a:cxn ang="0">
                  <a:pos x="498" y="189"/>
                </a:cxn>
                <a:cxn ang="0">
                  <a:pos x="516" y="273"/>
                </a:cxn>
                <a:cxn ang="0">
                  <a:pos x="522" y="328"/>
                </a:cxn>
                <a:cxn ang="0">
                  <a:pos x="530" y="356"/>
                </a:cxn>
                <a:cxn ang="0">
                  <a:pos x="555" y="386"/>
                </a:cxn>
                <a:cxn ang="0">
                  <a:pos x="583" y="405"/>
                </a:cxn>
                <a:cxn ang="0">
                  <a:pos x="601" y="414"/>
                </a:cxn>
                <a:cxn ang="0">
                  <a:pos x="596" y="420"/>
                </a:cxn>
                <a:cxn ang="0">
                  <a:pos x="583" y="425"/>
                </a:cxn>
                <a:cxn ang="0">
                  <a:pos x="571" y="427"/>
                </a:cxn>
                <a:cxn ang="0">
                  <a:pos x="565" y="427"/>
                </a:cxn>
                <a:cxn ang="0">
                  <a:pos x="15" y="462"/>
                </a:cxn>
                <a:cxn ang="0">
                  <a:pos x="0" y="429"/>
                </a:cxn>
                <a:cxn ang="0">
                  <a:pos x="15" y="406"/>
                </a:cxn>
                <a:cxn ang="0">
                  <a:pos x="39" y="393"/>
                </a:cxn>
                <a:cxn ang="0">
                  <a:pos x="52" y="388"/>
                </a:cxn>
                <a:cxn ang="0">
                  <a:pos x="80" y="357"/>
                </a:cxn>
                <a:cxn ang="0">
                  <a:pos x="92" y="308"/>
                </a:cxn>
                <a:cxn ang="0">
                  <a:pos x="95" y="260"/>
                </a:cxn>
                <a:cxn ang="0">
                  <a:pos x="95" y="240"/>
                </a:cxn>
                <a:cxn ang="0">
                  <a:pos x="88" y="171"/>
                </a:cxn>
                <a:cxn ang="0">
                  <a:pos x="107" y="110"/>
                </a:cxn>
                <a:cxn ang="0">
                  <a:pos x="131" y="69"/>
                </a:cxn>
                <a:cxn ang="0">
                  <a:pos x="144" y="52"/>
                </a:cxn>
                <a:cxn ang="0">
                  <a:pos x="150" y="44"/>
                </a:cxn>
                <a:cxn ang="0">
                  <a:pos x="170" y="26"/>
                </a:cxn>
                <a:cxn ang="0">
                  <a:pos x="209" y="10"/>
                </a:cxn>
                <a:cxn ang="0">
                  <a:pos x="272" y="3"/>
                </a:cxn>
                <a:cxn ang="0">
                  <a:pos x="286" y="1"/>
                </a:cxn>
                <a:cxn ang="0">
                  <a:pos x="324" y="2"/>
                </a:cxn>
                <a:cxn ang="0">
                  <a:pos x="378" y="21"/>
                </a:cxn>
                <a:cxn ang="0">
                  <a:pos x="444" y="73"/>
                </a:cxn>
              </a:cxnLst>
              <a:rect l="0" t="0" r="r" b="b"/>
              <a:pathLst>
                <a:path w="604" h="462">
                  <a:moveTo>
                    <a:pt x="444" y="73"/>
                  </a:moveTo>
                  <a:lnTo>
                    <a:pt x="467" y="105"/>
                  </a:lnTo>
                  <a:lnTo>
                    <a:pt x="484" y="144"/>
                  </a:lnTo>
                  <a:lnTo>
                    <a:pt x="498" y="189"/>
                  </a:lnTo>
                  <a:lnTo>
                    <a:pt x="508" y="233"/>
                  </a:lnTo>
                  <a:lnTo>
                    <a:pt x="516" y="273"/>
                  </a:lnTo>
                  <a:lnTo>
                    <a:pt x="520" y="306"/>
                  </a:lnTo>
                  <a:lnTo>
                    <a:pt x="522" y="328"/>
                  </a:lnTo>
                  <a:lnTo>
                    <a:pt x="522" y="337"/>
                  </a:lnTo>
                  <a:lnTo>
                    <a:pt x="530" y="356"/>
                  </a:lnTo>
                  <a:lnTo>
                    <a:pt x="541" y="372"/>
                  </a:lnTo>
                  <a:lnTo>
                    <a:pt x="555" y="386"/>
                  </a:lnTo>
                  <a:lnTo>
                    <a:pt x="569" y="396"/>
                  </a:lnTo>
                  <a:lnTo>
                    <a:pt x="583" y="405"/>
                  </a:lnTo>
                  <a:lnTo>
                    <a:pt x="594" y="410"/>
                  </a:lnTo>
                  <a:lnTo>
                    <a:pt x="601" y="414"/>
                  </a:lnTo>
                  <a:lnTo>
                    <a:pt x="604" y="415"/>
                  </a:lnTo>
                  <a:lnTo>
                    <a:pt x="596" y="420"/>
                  </a:lnTo>
                  <a:lnTo>
                    <a:pt x="590" y="423"/>
                  </a:lnTo>
                  <a:lnTo>
                    <a:pt x="583" y="425"/>
                  </a:lnTo>
                  <a:lnTo>
                    <a:pt x="576" y="427"/>
                  </a:lnTo>
                  <a:lnTo>
                    <a:pt x="571" y="427"/>
                  </a:lnTo>
                  <a:lnTo>
                    <a:pt x="567" y="427"/>
                  </a:lnTo>
                  <a:lnTo>
                    <a:pt x="565" y="427"/>
                  </a:lnTo>
                  <a:lnTo>
                    <a:pt x="564" y="427"/>
                  </a:lnTo>
                  <a:lnTo>
                    <a:pt x="15" y="462"/>
                  </a:lnTo>
                  <a:lnTo>
                    <a:pt x="3" y="444"/>
                  </a:lnTo>
                  <a:lnTo>
                    <a:pt x="0" y="429"/>
                  </a:lnTo>
                  <a:lnTo>
                    <a:pt x="5" y="417"/>
                  </a:lnTo>
                  <a:lnTo>
                    <a:pt x="15" y="406"/>
                  </a:lnTo>
                  <a:lnTo>
                    <a:pt x="28" y="398"/>
                  </a:lnTo>
                  <a:lnTo>
                    <a:pt x="39" y="393"/>
                  </a:lnTo>
                  <a:lnTo>
                    <a:pt x="48" y="389"/>
                  </a:lnTo>
                  <a:lnTo>
                    <a:pt x="52" y="388"/>
                  </a:lnTo>
                  <a:lnTo>
                    <a:pt x="68" y="376"/>
                  </a:lnTo>
                  <a:lnTo>
                    <a:pt x="80" y="357"/>
                  </a:lnTo>
                  <a:lnTo>
                    <a:pt x="87" y="333"/>
                  </a:lnTo>
                  <a:lnTo>
                    <a:pt x="92" y="308"/>
                  </a:lnTo>
                  <a:lnTo>
                    <a:pt x="95" y="283"/>
                  </a:lnTo>
                  <a:lnTo>
                    <a:pt x="95" y="260"/>
                  </a:lnTo>
                  <a:lnTo>
                    <a:pt x="95" y="245"/>
                  </a:lnTo>
                  <a:lnTo>
                    <a:pt x="95" y="240"/>
                  </a:lnTo>
                  <a:lnTo>
                    <a:pt x="87" y="205"/>
                  </a:lnTo>
                  <a:lnTo>
                    <a:pt x="88" y="171"/>
                  </a:lnTo>
                  <a:lnTo>
                    <a:pt x="96" y="138"/>
                  </a:lnTo>
                  <a:lnTo>
                    <a:pt x="107" y="110"/>
                  </a:lnTo>
                  <a:lnTo>
                    <a:pt x="120" y="86"/>
                  </a:lnTo>
                  <a:lnTo>
                    <a:pt x="131" y="69"/>
                  </a:lnTo>
                  <a:lnTo>
                    <a:pt x="140" y="56"/>
                  </a:lnTo>
                  <a:lnTo>
                    <a:pt x="144" y="52"/>
                  </a:lnTo>
                  <a:lnTo>
                    <a:pt x="145" y="50"/>
                  </a:lnTo>
                  <a:lnTo>
                    <a:pt x="150" y="44"/>
                  </a:lnTo>
                  <a:lnTo>
                    <a:pt x="158" y="36"/>
                  </a:lnTo>
                  <a:lnTo>
                    <a:pt x="170" y="26"/>
                  </a:lnTo>
                  <a:lnTo>
                    <a:pt x="188" y="17"/>
                  </a:lnTo>
                  <a:lnTo>
                    <a:pt x="209" y="10"/>
                  </a:lnTo>
                  <a:lnTo>
                    <a:pt x="238" y="5"/>
                  </a:lnTo>
                  <a:lnTo>
                    <a:pt x="272" y="3"/>
                  </a:lnTo>
                  <a:lnTo>
                    <a:pt x="276" y="2"/>
                  </a:lnTo>
                  <a:lnTo>
                    <a:pt x="286" y="1"/>
                  </a:lnTo>
                  <a:lnTo>
                    <a:pt x="303" y="0"/>
                  </a:lnTo>
                  <a:lnTo>
                    <a:pt x="324" y="2"/>
                  </a:lnTo>
                  <a:lnTo>
                    <a:pt x="349" y="8"/>
                  </a:lnTo>
                  <a:lnTo>
                    <a:pt x="378" y="21"/>
                  </a:lnTo>
                  <a:lnTo>
                    <a:pt x="410" y="42"/>
                  </a:lnTo>
                  <a:lnTo>
                    <a:pt x="444" y="73"/>
                  </a:lnTo>
                  <a:close/>
                </a:path>
              </a:pathLst>
            </a:custGeom>
            <a:solidFill>
              <a:srgbClr val="FF873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944939" y="4389438"/>
              <a:ext cx="1062038" cy="558800"/>
            </a:xfrm>
            <a:custGeom>
              <a:avLst/>
              <a:gdLst/>
              <a:ahLst/>
              <a:cxnLst>
                <a:cxn ang="0">
                  <a:pos x="237" y="1"/>
                </a:cxn>
                <a:cxn ang="0">
                  <a:pos x="211" y="14"/>
                </a:cxn>
                <a:cxn ang="0">
                  <a:pos x="172" y="30"/>
                </a:cxn>
                <a:cxn ang="0">
                  <a:pos x="132" y="45"/>
                </a:cxn>
                <a:cxn ang="0">
                  <a:pos x="112" y="49"/>
                </a:cxn>
                <a:cxn ang="0">
                  <a:pos x="88" y="54"/>
                </a:cxn>
                <a:cxn ang="0">
                  <a:pos x="60" y="71"/>
                </a:cxn>
                <a:cxn ang="0">
                  <a:pos x="50" y="105"/>
                </a:cxn>
                <a:cxn ang="0">
                  <a:pos x="55" y="135"/>
                </a:cxn>
                <a:cxn ang="0">
                  <a:pos x="50" y="164"/>
                </a:cxn>
                <a:cxn ang="0">
                  <a:pos x="37" y="205"/>
                </a:cxn>
                <a:cxn ang="0">
                  <a:pos x="18" y="246"/>
                </a:cxn>
                <a:cxn ang="0">
                  <a:pos x="6" y="262"/>
                </a:cxn>
                <a:cxn ang="0">
                  <a:pos x="1" y="282"/>
                </a:cxn>
                <a:cxn ang="0">
                  <a:pos x="0" y="313"/>
                </a:cxn>
                <a:cxn ang="0">
                  <a:pos x="13" y="340"/>
                </a:cxn>
                <a:cxn ang="0">
                  <a:pos x="643" y="340"/>
                </a:cxn>
                <a:cxn ang="0">
                  <a:pos x="653" y="328"/>
                </a:cxn>
                <a:cxn ang="0">
                  <a:pos x="666" y="295"/>
                </a:cxn>
                <a:cxn ang="0">
                  <a:pos x="664" y="251"/>
                </a:cxn>
                <a:cxn ang="0">
                  <a:pos x="624" y="202"/>
                </a:cxn>
                <a:cxn ang="0">
                  <a:pos x="617" y="192"/>
                </a:cxn>
                <a:cxn ang="0">
                  <a:pos x="605" y="165"/>
                </a:cxn>
                <a:cxn ang="0">
                  <a:pos x="592" y="129"/>
                </a:cxn>
                <a:cxn ang="0">
                  <a:pos x="586" y="90"/>
                </a:cxn>
                <a:cxn ang="0">
                  <a:pos x="591" y="83"/>
                </a:cxn>
                <a:cxn ang="0">
                  <a:pos x="596" y="69"/>
                </a:cxn>
                <a:cxn ang="0">
                  <a:pos x="586" y="53"/>
                </a:cxn>
                <a:cxn ang="0">
                  <a:pos x="548" y="39"/>
                </a:cxn>
                <a:cxn ang="0">
                  <a:pos x="527" y="33"/>
                </a:cxn>
                <a:cxn ang="0">
                  <a:pos x="476" y="23"/>
                </a:cxn>
                <a:cxn ang="0">
                  <a:pos x="422" y="16"/>
                </a:cxn>
                <a:cxn ang="0">
                  <a:pos x="385" y="27"/>
                </a:cxn>
                <a:cxn ang="0">
                  <a:pos x="370" y="33"/>
                </a:cxn>
                <a:cxn ang="0">
                  <a:pos x="334" y="39"/>
                </a:cxn>
                <a:cxn ang="0">
                  <a:pos x="286" y="34"/>
                </a:cxn>
                <a:cxn ang="0">
                  <a:pos x="240" y="0"/>
                </a:cxn>
              </a:cxnLst>
              <a:rect l="0" t="0" r="r" b="b"/>
              <a:pathLst>
                <a:path w="669" h="352">
                  <a:moveTo>
                    <a:pt x="240" y="0"/>
                  </a:moveTo>
                  <a:lnTo>
                    <a:pt x="237" y="1"/>
                  </a:lnTo>
                  <a:lnTo>
                    <a:pt x="227" y="6"/>
                  </a:lnTo>
                  <a:lnTo>
                    <a:pt x="211" y="14"/>
                  </a:lnTo>
                  <a:lnTo>
                    <a:pt x="192" y="22"/>
                  </a:lnTo>
                  <a:lnTo>
                    <a:pt x="172" y="30"/>
                  </a:lnTo>
                  <a:lnTo>
                    <a:pt x="152" y="38"/>
                  </a:lnTo>
                  <a:lnTo>
                    <a:pt x="132" y="45"/>
                  </a:lnTo>
                  <a:lnTo>
                    <a:pt x="116" y="49"/>
                  </a:lnTo>
                  <a:lnTo>
                    <a:pt x="112" y="49"/>
                  </a:lnTo>
                  <a:lnTo>
                    <a:pt x="102" y="50"/>
                  </a:lnTo>
                  <a:lnTo>
                    <a:pt x="88" y="54"/>
                  </a:lnTo>
                  <a:lnTo>
                    <a:pt x="74" y="61"/>
                  </a:lnTo>
                  <a:lnTo>
                    <a:pt x="60" y="71"/>
                  </a:lnTo>
                  <a:lnTo>
                    <a:pt x="51" y="86"/>
                  </a:lnTo>
                  <a:lnTo>
                    <a:pt x="50" y="105"/>
                  </a:lnTo>
                  <a:lnTo>
                    <a:pt x="56" y="131"/>
                  </a:lnTo>
                  <a:lnTo>
                    <a:pt x="55" y="135"/>
                  </a:lnTo>
                  <a:lnTo>
                    <a:pt x="54" y="147"/>
                  </a:lnTo>
                  <a:lnTo>
                    <a:pt x="50" y="164"/>
                  </a:lnTo>
                  <a:lnTo>
                    <a:pt x="44" y="184"/>
                  </a:lnTo>
                  <a:lnTo>
                    <a:pt x="37" y="205"/>
                  </a:lnTo>
                  <a:lnTo>
                    <a:pt x="29" y="227"/>
                  </a:lnTo>
                  <a:lnTo>
                    <a:pt x="18" y="246"/>
                  </a:lnTo>
                  <a:lnTo>
                    <a:pt x="7" y="260"/>
                  </a:lnTo>
                  <a:lnTo>
                    <a:pt x="6" y="262"/>
                  </a:lnTo>
                  <a:lnTo>
                    <a:pt x="3" y="271"/>
                  </a:lnTo>
                  <a:lnTo>
                    <a:pt x="1" y="282"/>
                  </a:lnTo>
                  <a:lnTo>
                    <a:pt x="0" y="296"/>
                  </a:lnTo>
                  <a:lnTo>
                    <a:pt x="0" y="313"/>
                  </a:lnTo>
                  <a:lnTo>
                    <a:pt x="5" y="328"/>
                  </a:lnTo>
                  <a:lnTo>
                    <a:pt x="13" y="340"/>
                  </a:lnTo>
                  <a:lnTo>
                    <a:pt x="29" y="352"/>
                  </a:lnTo>
                  <a:lnTo>
                    <a:pt x="643" y="340"/>
                  </a:lnTo>
                  <a:lnTo>
                    <a:pt x="645" y="336"/>
                  </a:lnTo>
                  <a:lnTo>
                    <a:pt x="653" y="328"/>
                  </a:lnTo>
                  <a:lnTo>
                    <a:pt x="660" y="314"/>
                  </a:lnTo>
                  <a:lnTo>
                    <a:pt x="666" y="295"/>
                  </a:lnTo>
                  <a:lnTo>
                    <a:pt x="669" y="275"/>
                  </a:lnTo>
                  <a:lnTo>
                    <a:pt x="664" y="251"/>
                  </a:lnTo>
                  <a:lnTo>
                    <a:pt x="650" y="227"/>
                  </a:lnTo>
                  <a:lnTo>
                    <a:pt x="624" y="202"/>
                  </a:lnTo>
                  <a:lnTo>
                    <a:pt x="622" y="199"/>
                  </a:lnTo>
                  <a:lnTo>
                    <a:pt x="617" y="192"/>
                  </a:lnTo>
                  <a:lnTo>
                    <a:pt x="612" y="180"/>
                  </a:lnTo>
                  <a:lnTo>
                    <a:pt x="605" y="165"/>
                  </a:lnTo>
                  <a:lnTo>
                    <a:pt x="597" y="147"/>
                  </a:lnTo>
                  <a:lnTo>
                    <a:pt x="592" y="129"/>
                  </a:lnTo>
                  <a:lnTo>
                    <a:pt x="587" y="110"/>
                  </a:lnTo>
                  <a:lnTo>
                    <a:pt x="586" y="90"/>
                  </a:lnTo>
                  <a:lnTo>
                    <a:pt x="587" y="88"/>
                  </a:lnTo>
                  <a:lnTo>
                    <a:pt x="591" y="83"/>
                  </a:lnTo>
                  <a:lnTo>
                    <a:pt x="593" y="77"/>
                  </a:lnTo>
                  <a:lnTo>
                    <a:pt x="596" y="69"/>
                  </a:lnTo>
                  <a:lnTo>
                    <a:pt x="593" y="61"/>
                  </a:lnTo>
                  <a:lnTo>
                    <a:pt x="586" y="53"/>
                  </a:lnTo>
                  <a:lnTo>
                    <a:pt x="572" y="45"/>
                  </a:lnTo>
                  <a:lnTo>
                    <a:pt x="548" y="39"/>
                  </a:lnTo>
                  <a:lnTo>
                    <a:pt x="542" y="38"/>
                  </a:lnTo>
                  <a:lnTo>
                    <a:pt x="527" y="33"/>
                  </a:lnTo>
                  <a:lnTo>
                    <a:pt x="504" y="28"/>
                  </a:lnTo>
                  <a:lnTo>
                    <a:pt x="476" y="23"/>
                  </a:lnTo>
                  <a:lnTo>
                    <a:pt x="448" y="18"/>
                  </a:lnTo>
                  <a:lnTo>
                    <a:pt x="422" y="16"/>
                  </a:lnTo>
                  <a:lnTo>
                    <a:pt x="400" y="19"/>
                  </a:lnTo>
                  <a:lnTo>
                    <a:pt x="385" y="27"/>
                  </a:lnTo>
                  <a:lnTo>
                    <a:pt x="382" y="28"/>
                  </a:lnTo>
                  <a:lnTo>
                    <a:pt x="370" y="33"/>
                  </a:lnTo>
                  <a:lnTo>
                    <a:pt x="354" y="37"/>
                  </a:lnTo>
                  <a:lnTo>
                    <a:pt x="334" y="39"/>
                  </a:lnTo>
                  <a:lnTo>
                    <a:pt x="310" y="39"/>
                  </a:lnTo>
                  <a:lnTo>
                    <a:pt x="286" y="34"/>
                  </a:lnTo>
                  <a:lnTo>
                    <a:pt x="262" y="22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7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4530726" y="4229101"/>
              <a:ext cx="177800" cy="196850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101" y="3"/>
                </a:cxn>
                <a:cxn ang="0">
                  <a:pos x="96" y="12"/>
                </a:cxn>
                <a:cxn ang="0">
                  <a:pos x="87" y="24"/>
                </a:cxn>
                <a:cxn ang="0">
                  <a:pos x="76" y="39"/>
                </a:cxn>
                <a:cxn ang="0">
                  <a:pos x="60" y="56"/>
                </a:cxn>
                <a:cxn ang="0">
                  <a:pos x="43" y="72"/>
                </a:cxn>
                <a:cxn ang="0">
                  <a:pos x="23" y="87"/>
                </a:cxn>
                <a:cxn ang="0">
                  <a:pos x="0" y="100"/>
                </a:cxn>
                <a:cxn ang="0">
                  <a:pos x="23" y="124"/>
                </a:cxn>
                <a:cxn ang="0">
                  <a:pos x="97" y="102"/>
                </a:cxn>
                <a:cxn ang="0">
                  <a:pos x="102" y="95"/>
                </a:cxn>
                <a:cxn ang="0">
                  <a:pos x="110" y="72"/>
                </a:cxn>
                <a:cxn ang="0">
                  <a:pos x="112" y="41"/>
                </a:cxn>
                <a:cxn ang="0">
                  <a:pos x="102" y="0"/>
                </a:cxn>
              </a:cxnLst>
              <a:rect l="0" t="0" r="r" b="b"/>
              <a:pathLst>
                <a:path w="112" h="124">
                  <a:moveTo>
                    <a:pt x="102" y="0"/>
                  </a:moveTo>
                  <a:lnTo>
                    <a:pt x="101" y="3"/>
                  </a:lnTo>
                  <a:lnTo>
                    <a:pt x="96" y="12"/>
                  </a:lnTo>
                  <a:lnTo>
                    <a:pt x="87" y="24"/>
                  </a:lnTo>
                  <a:lnTo>
                    <a:pt x="76" y="39"/>
                  </a:lnTo>
                  <a:lnTo>
                    <a:pt x="60" y="56"/>
                  </a:lnTo>
                  <a:lnTo>
                    <a:pt x="43" y="72"/>
                  </a:lnTo>
                  <a:lnTo>
                    <a:pt x="23" y="87"/>
                  </a:lnTo>
                  <a:lnTo>
                    <a:pt x="0" y="100"/>
                  </a:lnTo>
                  <a:lnTo>
                    <a:pt x="23" y="124"/>
                  </a:lnTo>
                  <a:lnTo>
                    <a:pt x="97" y="102"/>
                  </a:lnTo>
                  <a:lnTo>
                    <a:pt x="102" y="95"/>
                  </a:lnTo>
                  <a:lnTo>
                    <a:pt x="110" y="72"/>
                  </a:lnTo>
                  <a:lnTo>
                    <a:pt x="112" y="4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D65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4232276" y="4249738"/>
              <a:ext cx="173038" cy="15398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12"/>
                </a:cxn>
                <a:cxn ang="0">
                  <a:pos x="0" y="43"/>
                </a:cxn>
                <a:cxn ang="0">
                  <a:pos x="5" y="75"/>
                </a:cxn>
                <a:cxn ang="0">
                  <a:pos x="22" y="97"/>
                </a:cxn>
                <a:cxn ang="0">
                  <a:pos x="75" y="82"/>
                </a:cxn>
                <a:cxn ang="0">
                  <a:pos x="109" y="81"/>
                </a:cxn>
                <a:cxn ang="0">
                  <a:pos x="105" y="79"/>
                </a:cxn>
                <a:cxn ang="0">
                  <a:pos x="93" y="74"/>
                </a:cxn>
                <a:cxn ang="0">
                  <a:pos x="77" y="67"/>
                </a:cxn>
                <a:cxn ang="0">
                  <a:pos x="58" y="57"/>
                </a:cxn>
                <a:cxn ang="0">
                  <a:pos x="39" y="45"/>
                </a:cxn>
                <a:cxn ang="0">
                  <a:pos x="22" y="31"/>
                </a:cxn>
                <a:cxn ang="0">
                  <a:pos x="9" y="16"/>
                </a:cxn>
                <a:cxn ang="0">
                  <a:pos x="3" y="0"/>
                </a:cxn>
              </a:cxnLst>
              <a:rect l="0" t="0" r="r" b="b"/>
              <a:pathLst>
                <a:path w="109" h="97">
                  <a:moveTo>
                    <a:pt x="3" y="0"/>
                  </a:moveTo>
                  <a:lnTo>
                    <a:pt x="1" y="12"/>
                  </a:lnTo>
                  <a:lnTo>
                    <a:pt x="0" y="43"/>
                  </a:lnTo>
                  <a:lnTo>
                    <a:pt x="5" y="75"/>
                  </a:lnTo>
                  <a:lnTo>
                    <a:pt x="22" y="97"/>
                  </a:lnTo>
                  <a:lnTo>
                    <a:pt x="75" y="82"/>
                  </a:lnTo>
                  <a:lnTo>
                    <a:pt x="109" y="81"/>
                  </a:lnTo>
                  <a:lnTo>
                    <a:pt x="105" y="79"/>
                  </a:lnTo>
                  <a:lnTo>
                    <a:pt x="93" y="74"/>
                  </a:lnTo>
                  <a:lnTo>
                    <a:pt x="77" y="67"/>
                  </a:lnTo>
                  <a:lnTo>
                    <a:pt x="58" y="57"/>
                  </a:lnTo>
                  <a:lnTo>
                    <a:pt x="39" y="45"/>
                  </a:lnTo>
                  <a:lnTo>
                    <a:pt x="22" y="31"/>
                  </a:lnTo>
                  <a:lnTo>
                    <a:pt x="9" y="1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65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4232276" y="3894138"/>
              <a:ext cx="446088" cy="561975"/>
            </a:xfrm>
            <a:custGeom>
              <a:avLst/>
              <a:gdLst/>
              <a:ahLst/>
              <a:cxnLst>
                <a:cxn ang="0">
                  <a:pos x="5" y="166"/>
                </a:cxn>
                <a:cxn ang="0">
                  <a:pos x="28" y="245"/>
                </a:cxn>
                <a:cxn ang="0">
                  <a:pos x="58" y="283"/>
                </a:cxn>
                <a:cxn ang="0">
                  <a:pos x="80" y="294"/>
                </a:cxn>
                <a:cxn ang="0">
                  <a:pos x="82" y="323"/>
                </a:cxn>
                <a:cxn ang="0">
                  <a:pos x="138" y="351"/>
                </a:cxn>
                <a:cxn ang="0">
                  <a:pos x="182" y="351"/>
                </a:cxn>
                <a:cxn ang="0">
                  <a:pos x="211" y="340"/>
                </a:cxn>
                <a:cxn ang="0">
                  <a:pos x="221" y="332"/>
                </a:cxn>
                <a:cxn ang="0">
                  <a:pos x="246" y="272"/>
                </a:cxn>
                <a:cxn ang="0">
                  <a:pos x="272" y="225"/>
                </a:cxn>
                <a:cxn ang="0">
                  <a:pos x="281" y="176"/>
                </a:cxn>
                <a:cxn ang="0">
                  <a:pos x="280" y="142"/>
                </a:cxn>
                <a:cxn ang="0">
                  <a:pos x="279" y="136"/>
                </a:cxn>
                <a:cxn ang="0">
                  <a:pos x="269" y="126"/>
                </a:cxn>
                <a:cxn ang="0">
                  <a:pos x="250" y="112"/>
                </a:cxn>
                <a:cxn ang="0">
                  <a:pos x="223" y="103"/>
                </a:cxn>
                <a:cxn ang="0">
                  <a:pos x="194" y="103"/>
                </a:cxn>
                <a:cxn ang="0">
                  <a:pos x="187" y="103"/>
                </a:cxn>
                <a:cxn ang="0">
                  <a:pos x="196" y="103"/>
                </a:cxn>
                <a:cxn ang="0">
                  <a:pos x="206" y="102"/>
                </a:cxn>
                <a:cxn ang="0">
                  <a:pos x="204" y="100"/>
                </a:cxn>
                <a:cxn ang="0">
                  <a:pos x="193" y="90"/>
                </a:cxn>
                <a:cxn ang="0">
                  <a:pos x="179" y="70"/>
                </a:cxn>
                <a:cxn ang="0">
                  <a:pos x="175" y="40"/>
                </a:cxn>
                <a:cxn ang="0">
                  <a:pos x="187" y="0"/>
                </a:cxn>
                <a:cxn ang="0">
                  <a:pos x="182" y="14"/>
                </a:cxn>
                <a:cxn ang="0">
                  <a:pos x="177" y="22"/>
                </a:cxn>
                <a:cxn ang="0">
                  <a:pos x="165" y="30"/>
                </a:cxn>
                <a:cxn ang="0">
                  <a:pos x="153" y="48"/>
                </a:cxn>
                <a:cxn ang="0">
                  <a:pos x="150" y="75"/>
                </a:cxn>
                <a:cxn ang="0">
                  <a:pos x="164" y="117"/>
                </a:cxn>
                <a:cxn ang="0">
                  <a:pos x="158" y="102"/>
                </a:cxn>
                <a:cxn ang="0">
                  <a:pos x="111" y="102"/>
                </a:cxn>
                <a:cxn ang="0">
                  <a:pos x="98" y="95"/>
                </a:cxn>
                <a:cxn ang="0">
                  <a:pos x="72" y="79"/>
                </a:cxn>
                <a:cxn ang="0">
                  <a:pos x="47" y="53"/>
                </a:cxn>
                <a:cxn ang="0">
                  <a:pos x="37" y="16"/>
                </a:cxn>
                <a:cxn ang="0">
                  <a:pos x="33" y="21"/>
                </a:cxn>
                <a:cxn ang="0">
                  <a:pos x="28" y="36"/>
                </a:cxn>
                <a:cxn ang="0">
                  <a:pos x="32" y="60"/>
                </a:cxn>
                <a:cxn ang="0">
                  <a:pos x="52" y="92"/>
                </a:cxn>
                <a:cxn ang="0">
                  <a:pos x="69" y="112"/>
                </a:cxn>
                <a:cxn ang="0">
                  <a:pos x="67" y="109"/>
                </a:cxn>
                <a:cxn ang="0">
                  <a:pos x="58" y="98"/>
                </a:cxn>
                <a:cxn ang="0">
                  <a:pos x="52" y="92"/>
                </a:cxn>
              </a:cxnLst>
              <a:rect l="0" t="0" r="r" b="b"/>
              <a:pathLst>
                <a:path w="281" h="354">
                  <a:moveTo>
                    <a:pt x="0" y="105"/>
                  </a:moveTo>
                  <a:lnTo>
                    <a:pt x="5" y="166"/>
                  </a:lnTo>
                  <a:lnTo>
                    <a:pt x="15" y="213"/>
                  </a:lnTo>
                  <a:lnTo>
                    <a:pt x="28" y="245"/>
                  </a:lnTo>
                  <a:lnTo>
                    <a:pt x="43" y="268"/>
                  </a:lnTo>
                  <a:lnTo>
                    <a:pt x="58" y="283"/>
                  </a:lnTo>
                  <a:lnTo>
                    <a:pt x="71" y="291"/>
                  </a:lnTo>
                  <a:lnTo>
                    <a:pt x="80" y="294"/>
                  </a:lnTo>
                  <a:lnTo>
                    <a:pt x="83" y="294"/>
                  </a:lnTo>
                  <a:lnTo>
                    <a:pt x="82" y="323"/>
                  </a:lnTo>
                  <a:lnTo>
                    <a:pt x="111" y="341"/>
                  </a:lnTo>
                  <a:lnTo>
                    <a:pt x="138" y="351"/>
                  </a:lnTo>
                  <a:lnTo>
                    <a:pt x="161" y="354"/>
                  </a:lnTo>
                  <a:lnTo>
                    <a:pt x="182" y="351"/>
                  </a:lnTo>
                  <a:lnTo>
                    <a:pt x="198" y="346"/>
                  </a:lnTo>
                  <a:lnTo>
                    <a:pt x="211" y="340"/>
                  </a:lnTo>
                  <a:lnTo>
                    <a:pt x="218" y="335"/>
                  </a:lnTo>
                  <a:lnTo>
                    <a:pt x="221" y="332"/>
                  </a:lnTo>
                  <a:lnTo>
                    <a:pt x="223" y="287"/>
                  </a:lnTo>
                  <a:lnTo>
                    <a:pt x="246" y="272"/>
                  </a:lnTo>
                  <a:lnTo>
                    <a:pt x="262" y="250"/>
                  </a:lnTo>
                  <a:lnTo>
                    <a:pt x="272" y="225"/>
                  </a:lnTo>
                  <a:lnTo>
                    <a:pt x="279" y="200"/>
                  </a:lnTo>
                  <a:lnTo>
                    <a:pt x="281" y="176"/>
                  </a:lnTo>
                  <a:lnTo>
                    <a:pt x="281" y="156"/>
                  </a:lnTo>
                  <a:lnTo>
                    <a:pt x="280" y="142"/>
                  </a:lnTo>
                  <a:lnTo>
                    <a:pt x="280" y="137"/>
                  </a:lnTo>
                  <a:lnTo>
                    <a:pt x="279" y="136"/>
                  </a:lnTo>
                  <a:lnTo>
                    <a:pt x="275" y="131"/>
                  </a:lnTo>
                  <a:lnTo>
                    <a:pt x="269" y="126"/>
                  </a:lnTo>
                  <a:lnTo>
                    <a:pt x="261" y="118"/>
                  </a:lnTo>
                  <a:lnTo>
                    <a:pt x="250" y="112"/>
                  </a:lnTo>
                  <a:lnTo>
                    <a:pt x="237" y="107"/>
                  </a:lnTo>
                  <a:lnTo>
                    <a:pt x="223" y="103"/>
                  </a:lnTo>
                  <a:lnTo>
                    <a:pt x="207" y="102"/>
                  </a:lnTo>
                  <a:lnTo>
                    <a:pt x="194" y="103"/>
                  </a:lnTo>
                  <a:lnTo>
                    <a:pt x="188" y="103"/>
                  </a:lnTo>
                  <a:lnTo>
                    <a:pt x="187" y="103"/>
                  </a:lnTo>
                  <a:lnTo>
                    <a:pt x="190" y="103"/>
                  </a:lnTo>
                  <a:lnTo>
                    <a:pt x="196" y="103"/>
                  </a:lnTo>
                  <a:lnTo>
                    <a:pt x="201" y="102"/>
                  </a:lnTo>
                  <a:lnTo>
                    <a:pt x="206" y="102"/>
                  </a:lnTo>
                  <a:lnTo>
                    <a:pt x="207" y="102"/>
                  </a:lnTo>
                  <a:lnTo>
                    <a:pt x="204" y="100"/>
                  </a:lnTo>
                  <a:lnTo>
                    <a:pt x="199" y="97"/>
                  </a:lnTo>
                  <a:lnTo>
                    <a:pt x="193" y="90"/>
                  </a:lnTo>
                  <a:lnTo>
                    <a:pt x="185" y="82"/>
                  </a:lnTo>
                  <a:lnTo>
                    <a:pt x="179" y="70"/>
                  </a:lnTo>
                  <a:lnTo>
                    <a:pt x="175" y="56"/>
                  </a:lnTo>
                  <a:lnTo>
                    <a:pt x="175" y="40"/>
                  </a:lnTo>
                  <a:lnTo>
                    <a:pt x="179" y="21"/>
                  </a:lnTo>
                  <a:lnTo>
                    <a:pt x="187" y="0"/>
                  </a:lnTo>
                  <a:lnTo>
                    <a:pt x="185" y="2"/>
                  </a:lnTo>
                  <a:lnTo>
                    <a:pt x="182" y="14"/>
                  </a:lnTo>
                  <a:lnTo>
                    <a:pt x="179" y="21"/>
                  </a:lnTo>
                  <a:lnTo>
                    <a:pt x="177" y="22"/>
                  </a:lnTo>
                  <a:lnTo>
                    <a:pt x="173" y="25"/>
                  </a:lnTo>
                  <a:lnTo>
                    <a:pt x="165" y="30"/>
                  </a:lnTo>
                  <a:lnTo>
                    <a:pt x="159" y="37"/>
                  </a:lnTo>
                  <a:lnTo>
                    <a:pt x="153" y="48"/>
                  </a:lnTo>
                  <a:lnTo>
                    <a:pt x="149" y="60"/>
                  </a:lnTo>
                  <a:lnTo>
                    <a:pt x="150" y="75"/>
                  </a:lnTo>
                  <a:lnTo>
                    <a:pt x="155" y="94"/>
                  </a:lnTo>
                  <a:lnTo>
                    <a:pt x="164" y="117"/>
                  </a:lnTo>
                  <a:lnTo>
                    <a:pt x="163" y="114"/>
                  </a:lnTo>
                  <a:lnTo>
                    <a:pt x="158" y="102"/>
                  </a:lnTo>
                  <a:lnTo>
                    <a:pt x="155" y="94"/>
                  </a:lnTo>
                  <a:lnTo>
                    <a:pt x="111" y="102"/>
                  </a:lnTo>
                  <a:lnTo>
                    <a:pt x="107" y="100"/>
                  </a:lnTo>
                  <a:lnTo>
                    <a:pt x="98" y="95"/>
                  </a:lnTo>
                  <a:lnTo>
                    <a:pt x="87" y="89"/>
                  </a:lnTo>
                  <a:lnTo>
                    <a:pt x="72" y="79"/>
                  </a:lnTo>
                  <a:lnTo>
                    <a:pt x="58" y="66"/>
                  </a:lnTo>
                  <a:lnTo>
                    <a:pt x="47" y="53"/>
                  </a:lnTo>
                  <a:lnTo>
                    <a:pt x="39" y="35"/>
                  </a:lnTo>
                  <a:lnTo>
                    <a:pt x="37" y="16"/>
                  </a:lnTo>
                  <a:lnTo>
                    <a:pt x="35" y="17"/>
                  </a:lnTo>
                  <a:lnTo>
                    <a:pt x="33" y="21"/>
                  </a:lnTo>
                  <a:lnTo>
                    <a:pt x="30" y="27"/>
                  </a:lnTo>
                  <a:lnTo>
                    <a:pt x="28" y="36"/>
                  </a:lnTo>
                  <a:lnTo>
                    <a:pt x="28" y="46"/>
                  </a:lnTo>
                  <a:lnTo>
                    <a:pt x="32" y="60"/>
                  </a:lnTo>
                  <a:lnTo>
                    <a:pt x="39" y="75"/>
                  </a:lnTo>
                  <a:lnTo>
                    <a:pt x="52" y="92"/>
                  </a:lnTo>
                  <a:lnTo>
                    <a:pt x="63" y="105"/>
                  </a:lnTo>
                  <a:lnTo>
                    <a:pt x="69" y="112"/>
                  </a:lnTo>
                  <a:lnTo>
                    <a:pt x="71" y="113"/>
                  </a:lnTo>
                  <a:lnTo>
                    <a:pt x="67" y="109"/>
                  </a:lnTo>
                  <a:lnTo>
                    <a:pt x="63" y="104"/>
                  </a:lnTo>
                  <a:lnTo>
                    <a:pt x="58" y="98"/>
                  </a:lnTo>
                  <a:lnTo>
                    <a:pt x="53" y="94"/>
                  </a:lnTo>
                  <a:lnTo>
                    <a:pt x="52" y="92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D8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756151" y="4421188"/>
              <a:ext cx="204788" cy="304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11" y="8"/>
                </a:cxn>
                <a:cxn ang="0">
                  <a:pos x="18" y="13"/>
                </a:cxn>
                <a:cxn ang="0">
                  <a:pos x="27" y="18"/>
                </a:cxn>
                <a:cxn ang="0">
                  <a:pos x="38" y="22"/>
                </a:cxn>
                <a:cxn ang="0">
                  <a:pos x="51" y="25"/>
                </a:cxn>
                <a:cxn ang="0">
                  <a:pos x="65" y="28"/>
                </a:cxn>
                <a:cxn ang="0">
                  <a:pos x="66" y="29"/>
                </a:cxn>
                <a:cxn ang="0">
                  <a:pos x="71" y="32"/>
                </a:cxn>
                <a:cxn ang="0">
                  <a:pos x="77" y="36"/>
                </a:cxn>
                <a:cxn ang="0">
                  <a:pos x="85" y="41"/>
                </a:cxn>
                <a:cxn ang="0">
                  <a:pos x="91" y="49"/>
                </a:cxn>
                <a:cxn ang="0">
                  <a:pos x="95" y="58"/>
                </a:cxn>
                <a:cxn ang="0">
                  <a:pos x="96" y="71"/>
                </a:cxn>
                <a:cxn ang="0">
                  <a:pos x="94" y="85"/>
                </a:cxn>
                <a:cxn ang="0">
                  <a:pos x="94" y="87"/>
                </a:cxn>
                <a:cxn ang="0">
                  <a:pos x="92" y="93"/>
                </a:cxn>
                <a:cxn ang="0">
                  <a:pos x="91" y="104"/>
                </a:cxn>
                <a:cxn ang="0">
                  <a:pos x="92" y="117"/>
                </a:cxn>
                <a:cxn ang="0">
                  <a:pos x="95" y="134"/>
                </a:cxn>
                <a:cxn ang="0">
                  <a:pos x="101" y="151"/>
                </a:cxn>
                <a:cxn ang="0">
                  <a:pos x="113" y="172"/>
                </a:cxn>
                <a:cxn ang="0">
                  <a:pos x="129" y="192"/>
                </a:cxn>
                <a:cxn ang="0">
                  <a:pos x="128" y="189"/>
                </a:cxn>
                <a:cxn ang="0">
                  <a:pos x="123" y="182"/>
                </a:cxn>
                <a:cxn ang="0">
                  <a:pos x="118" y="170"/>
                </a:cxn>
                <a:cxn ang="0">
                  <a:pos x="111" y="156"/>
                </a:cxn>
                <a:cxn ang="0">
                  <a:pos x="105" y="141"/>
                </a:cxn>
                <a:cxn ang="0">
                  <a:pos x="101" y="125"/>
                </a:cxn>
                <a:cxn ang="0">
                  <a:pos x="101" y="109"/>
                </a:cxn>
                <a:cxn ang="0">
                  <a:pos x="105" y="95"/>
                </a:cxn>
                <a:cxn ang="0">
                  <a:pos x="106" y="92"/>
                </a:cxn>
                <a:cxn ang="0">
                  <a:pos x="109" y="86"/>
                </a:cxn>
                <a:cxn ang="0">
                  <a:pos x="111" y="76"/>
                </a:cxn>
                <a:cxn ang="0">
                  <a:pos x="113" y="64"/>
                </a:cxn>
                <a:cxn ang="0">
                  <a:pos x="111" y="53"/>
                </a:cxn>
                <a:cxn ang="0">
                  <a:pos x="105" y="41"/>
                </a:cxn>
                <a:cxn ang="0">
                  <a:pos x="95" y="32"/>
                </a:cxn>
                <a:cxn ang="0">
                  <a:pos x="77" y="24"/>
                </a:cxn>
                <a:cxn ang="0">
                  <a:pos x="75" y="24"/>
                </a:cxn>
                <a:cxn ang="0">
                  <a:pos x="69" y="23"/>
                </a:cxn>
                <a:cxn ang="0">
                  <a:pos x="58" y="20"/>
                </a:cxn>
                <a:cxn ang="0">
                  <a:pos x="47" y="18"/>
                </a:cxn>
                <a:cxn ang="0">
                  <a:pos x="34" y="14"/>
                </a:cxn>
                <a:cxn ang="0">
                  <a:pos x="22" y="10"/>
                </a:cxn>
                <a:cxn ang="0">
                  <a:pos x="11" y="5"/>
                </a:cxn>
                <a:cxn ang="0">
                  <a:pos x="0" y="0"/>
                </a:cxn>
              </a:cxnLst>
              <a:rect l="0" t="0" r="r" b="b"/>
              <a:pathLst>
                <a:path w="129" h="192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11" y="8"/>
                  </a:lnTo>
                  <a:lnTo>
                    <a:pt x="18" y="13"/>
                  </a:lnTo>
                  <a:lnTo>
                    <a:pt x="27" y="18"/>
                  </a:lnTo>
                  <a:lnTo>
                    <a:pt x="38" y="22"/>
                  </a:lnTo>
                  <a:lnTo>
                    <a:pt x="51" y="25"/>
                  </a:lnTo>
                  <a:lnTo>
                    <a:pt x="65" y="28"/>
                  </a:lnTo>
                  <a:lnTo>
                    <a:pt x="66" y="29"/>
                  </a:lnTo>
                  <a:lnTo>
                    <a:pt x="71" y="32"/>
                  </a:lnTo>
                  <a:lnTo>
                    <a:pt x="77" y="36"/>
                  </a:lnTo>
                  <a:lnTo>
                    <a:pt x="85" y="41"/>
                  </a:lnTo>
                  <a:lnTo>
                    <a:pt x="91" y="49"/>
                  </a:lnTo>
                  <a:lnTo>
                    <a:pt x="95" y="58"/>
                  </a:lnTo>
                  <a:lnTo>
                    <a:pt x="96" y="71"/>
                  </a:lnTo>
                  <a:lnTo>
                    <a:pt x="94" y="85"/>
                  </a:lnTo>
                  <a:lnTo>
                    <a:pt x="94" y="87"/>
                  </a:lnTo>
                  <a:lnTo>
                    <a:pt x="92" y="93"/>
                  </a:lnTo>
                  <a:lnTo>
                    <a:pt x="91" y="104"/>
                  </a:lnTo>
                  <a:lnTo>
                    <a:pt x="92" y="117"/>
                  </a:lnTo>
                  <a:lnTo>
                    <a:pt x="95" y="134"/>
                  </a:lnTo>
                  <a:lnTo>
                    <a:pt x="101" y="151"/>
                  </a:lnTo>
                  <a:lnTo>
                    <a:pt x="113" y="172"/>
                  </a:lnTo>
                  <a:lnTo>
                    <a:pt x="129" y="192"/>
                  </a:lnTo>
                  <a:lnTo>
                    <a:pt x="128" y="189"/>
                  </a:lnTo>
                  <a:lnTo>
                    <a:pt x="123" y="182"/>
                  </a:lnTo>
                  <a:lnTo>
                    <a:pt x="118" y="170"/>
                  </a:lnTo>
                  <a:lnTo>
                    <a:pt x="111" y="156"/>
                  </a:lnTo>
                  <a:lnTo>
                    <a:pt x="105" y="141"/>
                  </a:lnTo>
                  <a:lnTo>
                    <a:pt x="101" y="125"/>
                  </a:lnTo>
                  <a:lnTo>
                    <a:pt x="101" y="109"/>
                  </a:lnTo>
                  <a:lnTo>
                    <a:pt x="105" y="95"/>
                  </a:lnTo>
                  <a:lnTo>
                    <a:pt x="106" y="92"/>
                  </a:lnTo>
                  <a:lnTo>
                    <a:pt x="109" y="86"/>
                  </a:lnTo>
                  <a:lnTo>
                    <a:pt x="111" y="76"/>
                  </a:lnTo>
                  <a:lnTo>
                    <a:pt x="113" y="64"/>
                  </a:lnTo>
                  <a:lnTo>
                    <a:pt x="111" y="53"/>
                  </a:lnTo>
                  <a:lnTo>
                    <a:pt x="105" y="41"/>
                  </a:lnTo>
                  <a:lnTo>
                    <a:pt x="95" y="32"/>
                  </a:lnTo>
                  <a:lnTo>
                    <a:pt x="77" y="24"/>
                  </a:lnTo>
                  <a:lnTo>
                    <a:pt x="75" y="24"/>
                  </a:lnTo>
                  <a:lnTo>
                    <a:pt x="69" y="23"/>
                  </a:lnTo>
                  <a:lnTo>
                    <a:pt x="58" y="20"/>
                  </a:lnTo>
                  <a:lnTo>
                    <a:pt x="47" y="18"/>
                  </a:lnTo>
                  <a:lnTo>
                    <a:pt x="34" y="14"/>
                  </a:lnTo>
                  <a:lnTo>
                    <a:pt x="22" y="10"/>
                  </a:lnTo>
                  <a:lnTo>
                    <a:pt x="1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4321176" y="3917951"/>
              <a:ext cx="125413" cy="63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40"/>
                </a:cxn>
                <a:cxn ang="0">
                  <a:pos x="69" y="40"/>
                </a:cxn>
                <a:cxn ang="0">
                  <a:pos x="79" y="4"/>
                </a:cxn>
                <a:cxn ang="0">
                  <a:pos x="0" y="0"/>
                </a:cxn>
              </a:cxnLst>
              <a:rect l="0" t="0" r="r" b="b"/>
              <a:pathLst>
                <a:path w="79" h="40">
                  <a:moveTo>
                    <a:pt x="0" y="0"/>
                  </a:moveTo>
                  <a:lnTo>
                    <a:pt x="21" y="40"/>
                  </a:lnTo>
                  <a:lnTo>
                    <a:pt x="69" y="40"/>
                  </a:lnTo>
                  <a:lnTo>
                    <a:pt x="79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4540251" y="3944938"/>
              <a:ext cx="127000" cy="7620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7" y="43"/>
                </a:cxn>
                <a:cxn ang="0">
                  <a:pos x="80" y="48"/>
                </a:cxn>
                <a:cxn ang="0">
                  <a:pos x="70" y="12"/>
                </a:cxn>
                <a:cxn ang="0">
                  <a:pos x="67" y="10"/>
                </a:cxn>
                <a:cxn ang="0">
                  <a:pos x="61" y="9"/>
                </a:cxn>
                <a:cxn ang="0">
                  <a:pos x="52" y="7"/>
                </a:cxn>
                <a:cxn ang="0">
                  <a:pos x="41" y="3"/>
                </a:cxn>
                <a:cxn ang="0">
                  <a:pos x="29" y="2"/>
                </a:cxn>
                <a:cxn ang="0">
                  <a:pos x="18" y="0"/>
                </a:cxn>
                <a:cxn ang="0">
                  <a:pos x="8" y="0"/>
                </a:cxn>
                <a:cxn ang="0">
                  <a:pos x="0" y="3"/>
                </a:cxn>
              </a:cxnLst>
              <a:rect l="0" t="0" r="r" b="b"/>
              <a:pathLst>
                <a:path w="80" h="48">
                  <a:moveTo>
                    <a:pt x="0" y="3"/>
                  </a:moveTo>
                  <a:lnTo>
                    <a:pt x="17" y="43"/>
                  </a:lnTo>
                  <a:lnTo>
                    <a:pt x="80" y="48"/>
                  </a:lnTo>
                  <a:lnTo>
                    <a:pt x="70" y="12"/>
                  </a:lnTo>
                  <a:lnTo>
                    <a:pt x="67" y="10"/>
                  </a:lnTo>
                  <a:lnTo>
                    <a:pt x="61" y="9"/>
                  </a:lnTo>
                  <a:lnTo>
                    <a:pt x="52" y="7"/>
                  </a:lnTo>
                  <a:lnTo>
                    <a:pt x="41" y="3"/>
                  </a:lnTo>
                  <a:lnTo>
                    <a:pt x="29" y="2"/>
                  </a:lnTo>
                  <a:lnTo>
                    <a:pt x="18" y="0"/>
                  </a:lnTo>
                  <a:lnTo>
                    <a:pt x="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B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162426" y="4094163"/>
              <a:ext cx="60325" cy="20161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8" y="127"/>
                </a:cxn>
                <a:cxn ang="0">
                  <a:pos x="34" y="123"/>
                </a:cxn>
                <a:cxn ang="0">
                  <a:pos x="26" y="110"/>
                </a:cxn>
                <a:cxn ang="0">
                  <a:pos x="15" y="94"/>
                </a:cxn>
                <a:cxn ang="0">
                  <a:pos x="6" y="73"/>
                </a:cxn>
                <a:cxn ang="0">
                  <a:pos x="0" y="51"/>
                </a:cxn>
                <a:cxn ang="0">
                  <a:pos x="1" y="31"/>
                </a:cxn>
                <a:cxn ang="0">
                  <a:pos x="11" y="12"/>
                </a:cxn>
                <a:cxn ang="0">
                  <a:pos x="34" y="0"/>
                </a:cxn>
              </a:cxnLst>
              <a:rect l="0" t="0" r="r" b="b"/>
              <a:pathLst>
                <a:path w="38" h="127">
                  <a:moveTo>
                    <a:pt x="34" y="0"/>
                  </a:moveTo>
                  <a:lnTo>
                    <a:pt x="38" y="127"/>
                  </a:lnTo>
                  <a:lnTo>
                    <a:pt x="34" y="123"/>
                  </a:lnTo>
                  <a:lnTo>
                    <a:pt x="26" y="110"/>
                  </a:lnTo>
                  <a:lnTo>
                    <a:pt x="15" y="94"/>
                  </a:lnTo>
                  <a:lnTo>
                    <a:pt x="6" y="73"/>
                  </a:lnTo>
                  <a:lnTo>
                    <a:pt x="0" y="51"/>
                  </a:lnTo>
                  <a:lnTo>
                    <a:pt x="1" y="31"/>
                  </a:lnTo>
                  <a:lnTo>
                    <a:pt x="11" y="1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B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4727576" y="4102101"/>
              <a:ext cx="46038" cy="184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6"/>
                </a:cxn>
                <a:cxn ang="0">
                  <a:pos x="2" y="111"/>
                </a:cxn>
                <a:cxn ang="0">
                  <a:pos x="8" y="99"/>
                </a:cxn>
                <a:cxn ang="0">
                  <a:pos x="17" y="82"/>
                </a:cxn>
                <a:cxn ang="0">
                  <a:pos x="25" y="61"/>
                </a:cxn>
                <a:cxn ang="0">
                  <a:pos x="29" y="41"/>
                </a:cxn>
                <a:cxn ang="0">
                  <a:pos x="27" y="22"/>
                </a:cxn>
                <a:cxn ang="0">
                  <a:pos x="18" y="7"/>
                </a:cxn>
                <a:cxn ang="0">
                  <a:pos x="0" y="0"/>
                </a:cxn>
              </a:cxnLst>
              <a:rect l="0" t="0" r="r" b="b"/>
              <a:pathLst>
                <a:path w="29" h="116">
                  <a:moveTo>
                    <a:pt x="0" y="0"/>
                  </a:moveTo>
                  <a:lnTo>
                    <a:pt x="0" y="116"/>
                  </a:lnTo>
                  <a:lnTo>
                    <a:pt x="2" y="111"/>
                  </a:lnTo>
                  <a:lnTo>
                    <a:pt x="8" y="99"/>
                  </a:lnTo>
                  <a:lnTo>
                    <a:pt x="17" y="82"/>
                  </a:lnTo>
                  <a:lnTo>
                    <a:pt x="25" y="61"/>
                  </a:lnTo>
                  <a:lnTo>
                    <a:pt x="29" y="41"/>
                  </a:lnTo>
                  <a:lnTo>
                    <a:pt x="27" y="22"/>
                  </a:lnTo>
                  <a:lnTo>
                    <a:pt x="1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973514" y="4787901"/>
              <a:ext cx="265113" cy="176213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4" y="92"/>
                </a:cxn>
                <a:cxn ang="0">
                  <a:pos x="14" y="77"/>
                </a:cxn>
                <a:cxn ang="0">
                  <a:pos x="29" y="58"/>
                </a:cxn>
                <a:cxn ang="0">
                  <a:pos x="48" y="36"/>
                </a:cxn>
                <a:cxn ang="0">
                  <a:pos x="67" y="17"/>
                </a:cxn>
                <a:cxn ang="0">
                  <a:pos x="86" y="4"/>
                </a:cxn>
                <a:cxn ang="0">
                  <a:pos x="101" y="0"/>
                </a:cxn>
                <a:cxn ang="0">
                  <a:pos x="114" y="9"/>
                </a:cxn>
                <a:cxn ang="0">
                  <a:pos x="115" y="10"/>
                </a:cxn>
                <a:cxn ang="0">
                  <a:pos x="118" y="14"/>
                </a:cxn>
                <a:cxn ang="0">
                  <a:pos x="123" y="19"/>
                </a:cxn>
                <a:cxn ang="0">
                  <a:pos x="129" y="24"/>
                </a:cxn>
                <a:cxn ang="0">
                  <a:pos x="137" y="31"/>
                </a:cxn>
                <a:cxn ang="0">
                  <a:pos x="144" y="39"/>
                </a:cxn>
                <a:cxn ang="0">
                  <a:pos x="152" y="45"/>
                </a:cxn>
                <a:cxn ang="0">
                  <a:pos x="159" y="51"/>
                </a:cxn>
                <a:cxn ang="0">
                  <a:pos x="161" y="54"/>
                </a:cxn>
                <a:cxn ang="0">
                  <a:pos x="163" y="59"/>
                </a:cxn>
                <a:cxn ang="0">
                  <a:pos x="166" y="68"/>
                </a:cxn>
                <a:cxn ang="0">
                  <a:pos x="167" y="77"/>
                </a:cxn>
                <a:cxn ang="0">
                  <a:pos x="164" y="87"/>
                </a:cxn>
                <a:cxn ang="0">
                  <a:pos x="157" y="96"/>
                </a:cxn>
                <a:cxn ang="0">
                  <a:pos x="144" y="103"/>
                </a:cxn>
                <a:cxn ang="0">
                  <a:pos x="123" y="107"/>
                </a:cxn>
                <a:cxn ang="0">
                  <a:pos x="116" y="107"/>
                </a:cxn>
                <a:cxn ang="0">
                  <a:pos x="101" y="109"/>
                </a:cxn>
                <a:cxn ang="0">
                  <a:pos x="80" y="111"/>
                </a:cxn>
                <a:cxn ang="0">
                  <a:pos x="56" y="111"/>
                </a:cxn>
                <a:cxn ang="0">
                  <a:pos x="32" y="111"/>
                </a:cxn>
                <a:cxn ang="0">
                  <a:pos x="13" y="109"/>
                </a:cxn>
                <a:cxn ang="0">
                  <a:pos x="2" y="104"/>
                </a:cxn>
                <a:cxn ang="0">
                  <a:pos x="0" y="97"/>
                </a:cxn>
              </a:cxnLst>
              <a:rect l="0" t="0" r="r" b="b"/>
              <a:pathLst>
                <a:path w="167" h="111">
                  <a:moveTo>
                    <a:pt x="0" y="97"/>
                  </a:moveTo>
                  <a:lnTo>
                    <a:pt x="4" y="92"/>
                  </a:lnTo>
                  <a:lnTo>
                    <a:pt x="14" y="77"/>
                  </a:lnTo>
                  <a:lnTo>
                    <a:pt x="29" y="58"/>
                  </a:lnTo>
                  <a:lnTo>
                    <a:pt x="48" y="36"/>
                  </a:lnTo>
                  <a:lnTo>
                    <a:pt x="67" y="17"/>
                  </a:lnTo>
                  <a:lnTo>
                    <a:pt x="86" y="4"/>
                  </a:lnTo>
                  <a:lnTo>
                    <a:pt x="101" y="0"/>
                  </a:lnTo>
                  <a:lnTo>
                    <a:pt x="114" y="9"/>
                  </a:lnTo>
                  <a:lnTo>
                    <a:pt x="115" y="10"/>
                  </a:lnTo>
                  <a:lnTo>
                    <a:pt x="118" y="14"/>
                  </a:lnTo>
                  <a:lnTo>
                    <a:pt x="123" y="19"/>
                  </a:lnTo>
                  <a:lnTo>
                    <a:pt x="129" y="24"/>
                  </a:lnTo>
                  <a:lnTo>
                    <a:pt x="137" y="31"/>
                  </a:lnTo>
                  <a:lnTo>
                    <a:pt x="144" y="39"/>
                  </a:lnTo>
                  <a:lnTo>
                    <a:pt x="152" y="45"/>
                  </a:lnTo>
                  <a:lnTo>
                    <a:pt x="159" y="51"/>
                  </a:lnTo>
                  <a:lnTo>
                    <a:pt x="161" y="54"/>
                  </a:lnTo>
                  <a:lnTo>
                    <a:pt x="163" y="59"/>
                  </a:lnTo>
                  <a:lnTo>
                    <a:pt x="166" y="68"/>
                  </a:lnTo>
                  <a:lnTo>
                    <a:pt x="167" y="77"/>
                  </a:lnTo>
                  <a:lnTo>
                    <a:pt x="164" y="87"/>
                  </a:lnTo>
                  <a:lnTo>
                    <a:pt x="157" y="96"/>
                  </a:lnTo>
                  <a:lnTo>
                    <a:pt x="144" y="103"/>
                  </a:lnTo>
                  <a:lnTo>
                    <a:pt x="123" y="107"/>
                  </a:lnTo>
                  <a:lnTo>
                    <a:pt x="116" y="107"/>
                  </a:lnTo>
                  <a:lnTo>
                    <a:pt x="101" y="109"/>
                  </a:lnTo>
                  <a:lnTo>
                    <a:pt x="80" y="111"/>
                  </a:lnTo>
                  <a:lnTo>
                    <a:pt x="56" y="111"/>
                  </a:lnTo>
                  <a:lnTo>
                    <a:pt x="32" y="111"/>
                  </a:lnTo>
                  <a:lnTo>
                    <a:pt x="13" y="109"/>
                  </a:lnTo>
                  <a:lnTo>
                    <a:pt x="2" y="104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D8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4760914" y="4725988"/>
              <a:ext cx="160338" cy="179388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0" y="108"/>
                </a:cxn>
                <a:cxn ang="0">
                  <a:pos x="1" y="93"/>
                </a:cxn>
                <a:cxn ang="0">
                  <a:pos x="5" y="73"/>
                </a:cxn>
                <a:cxn ang="0">
                  <a:pos x="13" y="50"/>
                </a:cxn>
                <a:cxn ang="0">
                  <a:pos x="25" y="29"/>
                </a:cxn>
                <a:cxn ang="0">
                  <a:pos x="43" y="11"/>
                </a:cxn>
                <a:cxn ang="0">
                  <a:pos x="68" y="0"/>
                </a:cxn>
                <a:cxn ang="0">
                  <a:pos x="101" y="0"/>
                </a:cxn>
                <a:cxn ang="0">
                  <a:pos x="97" y="0"/>
                </a:cxn>
                <a:cxn ang="0">
                  <a:pos x="86" y="2"/>
                </a:cxn>
                <a:cxn ang="0">
                  <a:pos x="71" y="7"/>
                </a:cxn>
                <a:cxn ang="0">
                  <a:pos x="53" y="16"/>
                </a:cxn>
                <a:cxn ang="0">
                  <a:pos x="35" y="30"/>
                </a:cxn>
                <a:cxn ang="0">
                  <a:pos x="19" y="50"/>
                </a:cxn>
                <a:cxn ang="0">
                  <a:pos x="6" y="77"/>
                </a:cxn>
                <a:cxn ang="0">
                  <a:pos x="0" y="113"/>
                </a:cxn>
              </a:cxnLst>
              <a:rect l="0" t="0" r="r" b="b"/>
              <a:pathLst>
                <a:path w="101" h="113">
                  <a:moveTo>
                    <a:pt x="0" y="113"/>
                  </a:moveTo>
                  <a:lnTo>
                    <a:pt x="0" y="108"/>
                  </a:lnTo>
                  <a:lnTo>
                    <a:pt x="1" y="93"/>
                  </a:lnTo>
                  <a:lnTo>
                    <a:pt x="5" y="73"/>
                  </a:lnTo>
                  <a:lnTo>
                    <a:pt x="13" y="50"/>
                  </a:lnTo>
                  <a:lnTo>
                    <a:pt x="25" y="29"/>
                  </a:lnTo>
                  <a:lnTo>
                    <a:pt x="43" y="11"/>
                  </a:lnTo>
                  <a:lnTo>
                    <a:pt x="68" y="0"/>
                  </a:lnTo>
                  <a:lnTo>
                    <a:pt x="101" y="0"/>
                  </a:lnTo>
                  <a:lnTo>
                    <a:pt x="97" y="0"/>
                  </a:lnTo>
                  <a:lnTo>
                    <a:pt x="86" y="2"/>
                  </a:lnTo>
                  <a:lnTo>
                    <a:pt x="71" y="7"/>
                  </a:lnTo>
                  <a:lnTo>
                    <a:pt x="53" y="16"/>
                  </a:lnTo>
                  <a:lnTo>
                    <a:pt x="35" y="30"/>
                  </a:lnTo>
                  <a:lnTo>
                    <a:pt x="19" y="50"/>
                  </a:lnTo>
                  <a:lnTo>
                    <a:pt x="6" y="7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4718051" y="4787901"/>
              <a:ext cx="260350" cy="176213"/>
            </a:xfrm>
            <a:custGeom>
              <a:avLst/>
              <a:gdLst/>
              <a:ahLst/>
              <a:cxnLst>
                <a:cxn ang="0">
                  <a:pos x="164" y="97"/>
                </a:cxn>
                <a:cxn ang="0">
                  <a:pos x="161" y="92"/>
                </a:cxn>
                <a:cxn ang="0">
                  <a:pos x="151" y="77"/>
                </a:cxn>
                <a:cxn ang="0">
                  <a:pos x="135" y="58"/>
                </a:cxn>
                <a:cxn ang="0">
                  <a:pos x="118" y="36"/>
                </a:cxn>
                <a:cxn ang="0">
                  <a:pos x="99" y="17"/>
                </a:cxn>
                <a:cxn ang="0">
                  <a:pos x="80" y="4"/>
                </a:cxn>
                <a:cxn ang="0">
                  <a:pos x="65" y="0"/>
                </a:cxn>
                <a:cxn ang="0">
                  <a:pos x="52" y="9"/>
                </a:cxn>
                <a:cxn ang="0">
                  <a:pos x="51" y="10"/>
                </a:cxn>
                <a:cxn ang="0">
                  <a:pos x="48" y="14"/>
                </a:cxn>
                <a:cxn ang="0">
                  <a:pos x="43" y="19"/>
                </a:cxn>
                <a:cxn ang="0">
                  <a:pos x="37" y="24"/>
                </a:cxn>
                <a:cxn ang="0">
                  <a:pos x="29" y="31"/>
                </a:cxn>
                <a:cxn ang="0">
                  <a:pos x="22" y="39"/>
                </a:cxn>
                <a:cxn ang="0">
                  <a:pos x="14" y="45"/>
                </a:cxn>
                <a:cxn ang="0">
                  <a:pos x="7" y="51"/>
                </a:cxn>
                <a:cxn ang="0">
                  <a:pos x="6" y="54"/>
                </a:cxn>
                <a:cxn ang="0">
                  <a:pos x="3" y="59"/>
                </a:cxn>
                <a:cxn ang="0">
                  <a:pos x="0" y="68"/>
                </a:cxn>
                <a:cxn ang="0">
                  <a:pos x="0" y="77"/>
                </a:cxn>
                <a:cxn ang="0">
                  <a:pos x="3" y="87"/>
                </a:cxn>
                <a:cxn ang="0">
                  <a:pos x="9" y="96"/>
                </a:cxn>
                <a:cxn ang="0">
                  <a:pos x="23" y="103"/>
                </a:cxn>
                <a:cxn ang="0">
                  <a:pos x="43" y="107"/>
                </a:cxn>
                <a:cxn ang="0">
                  <a:pos x="50" y="107"/>
                </a:cxn>
                <a:cxn ang="0">
                  <a:pos x="65" y="109"/>
                </a:cxn>
                <a:cxn ang="0">
                  <a:pos x="86" y="111"/>
                </a:cxn>
                <a:cxn ang="0">
                  <a:pos x="110" y="111"/>
                </a:cxn>
                <a:cxn ang="0">
                  <a:pos x="133" y="111"/>
                </a:cxn>
                <a:cxn ang="0">
                  <a:pos x="152" y="109"/>
                </a:cxn>
                <a:cxn ang="0">
                  <a:pos x="163" y="104"/>
                </a:cxn>
                <a:cxn ang="0">
                  <a:pos x="164" y="97"/>
                </a:cxn>
              </a:cxnLst>
              <a:rect l="0" t="0" r="r" b="b"/>
              <a:pathLst>
                <a:path w="164" h="111">
                  <a:moveTo>
                    <a:pt x="164" y="97"/>
                  </a:moveTo>
                  <a:lnTo>
                    <a:pt x="161" y="92"/>
                  </a:lnTo>
                  <a:lnTo>
                    <a:pt x="151" y="77"/>
                  </a:lnTo>
                  <a:lnTo>
                    <a:pt x="135" y="58"/>
                  </a:lnTo>
                  <a:lnTo>
                    <a:pt x="118" y="36"/>
                  </a:lnTo>
                  <a:lnTo>
                    <a:pt x="99" y="17"/>
                  </a:lnTo>
                  <a:lnTo>
                    <a:pt x="80" y="4"/>
                  </a:lnTo>
                  <a:lnTo>
                    <a:pt x="65" y="0"/>
                  </a:lnTo>
                  <a:lnTo>
                    <a:pt x="52" y="9"/>
                  </a:lnTo>
                  <a:lnTo>
                    <a:pt x="51" y="10"/>
                  </a:lnTo>
                  <a:lnTo>
                    <a:pt x="48" y="14"/>
                  </a:lnTo>
                  <a:lnTo>
                    <a:pt x="43" y="19"/>
                  </a:lnTo>
                  <a:lnTo>
                    <a:pt x="37" y="24"/>
                  </a:lnTo>
                  <a:lnTo>
                    <a:pt x="29" y="31"/>
                  </a:lnTo>
                  <a:lnTo>
                    <a:pt x="22" y="39"/>
                  </a:lnTo>
                  <a:lnTo>
                    <a:pt x="14" y="45"/>
                  </a:lnTo>
                  <a:lnTo>
                    <a:pt x="7" y="51"/>
                  </a:lnTo>
                  <a:lnTo>
                    <a:pt x="6" y="54"/>
                  </a:lnTo>
                  <a:lnTo>
                    <a:pt x="3" y="59"/>
                  </a:lnTo>
                  <a:lnTo>
                    <a:pt x="0" y="68"/>
                  </a:lnTo>
                  <a:lnTo>
                    <a:pt x="0" y="77"/>
                  </a:lnTo>
                  <a:lnTo>
                    <a:pt x="3" y="87"/>
                  </a:lnTo>
                  <a:lnTo>
                    <a:pt x="9" y="96"/>
                  </a:lnTo>
                  <a:lnTo>
                    <a:pt x="23" y="103"/>
                  </a:lnTo>
                  <a:lnTo>
                    <a:pt x="43" y="107"/>
                  </a:lnTo>
                  <a:lnTo>
                    <a:pt x="50" y="107"/>
                  </a:lnTo>
                  <a:lnTo>
                    <a:pt x="65" y="109"/>
                  </a:lnTo>
                  <a:lnTo>
                    <a:pt x="86" y="111"/>
                  </a:lnTo>
                  <a:lnTo>
                    <a:pt x="110" y="111"/>
                  </a:lnTo>
                  <a:lnTo>
                    <a:pt x="133" y="111"/>
                  </a:lnTo>
                  <a:lnTo>
                    <a:pt x="152" y="109"/>
                  </a:lnTo>
                  <a:lnTo>
                    <a:pt x="163" y="104"/>
                  </a:lnTo>
                  <a:lnTo>
                    <a:pt x="164" y="97"/>
                  </a:lnTo>
                  <a:close/>
                </a:path>
              </a:pathLst>
            </a:custGeom>
            <a:solidFill>
              <a:srgbClr val="FFD8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4800601" y="4613276"/>
              <a:ext cx="193675" cy="258763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10" y="0"/>
                </a:cxn>
                <a:cxn ang="0">
                  <a:pos x="122" y="13"/>
                </a:cxn>
                <a:cxn ang="0">
                  <a:pos x="8" y="163"/>
                </a:cxn>
                <a:cxn ang="0">
                  <a:pos x="0" y="148"/>
                </a:cxn>
              </a:cxnLst>
              <a:rect l="0" t="0" r="r" b="b"/>
              <a:pathLst>
                <a:path w="122" h="163">
                  <a:moveTo>
                    <a:pt x="0" y="148"/>
                  </a:moveTo>
                  <a:lnTo>
                    <a:pt x="110" y="0"/>
                  </a:lnTo>
                  <a:lnTo>
                    <a:pt x="122" y="13"/>
                  </a:lnTo>
                  <a:lnTo>
                    <a:pt x="8" y="163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4041776" y="4503738"/>
              <a:ext cx="495300" cy="395288"/>
            </a:xfrm>
            <a:custGeom>
              <a:avLst/>
              <a:gdLst/>
              <a:ahLst/>
              <a:cxnLst>
                <a:cxn ang="0">
                  <a:pos x="58" y="36"/>
                </a:cxn>
                <a:cxn ang="0">
                  <a:pos x="58" y="41"/>
                </a:cxn>
                <a:cxn ang="0">
                  <a:pos x="58" y="53"/>
                </a:cxn>
                <a:cxn ang="0">
                  <a:pos x="56" y="69"/>
                </a:cxn>
                <a:cxn ang="0">
                  <a:pos x="52" y="88"/>
                </a:cxn>
                <a:cxn ang="0">
                  <a:pos x="46" y="107"/>
                </a:cxn>
                <a:cxn ang="0">
                  <a:pos x="36" y="122"/>
                </a:cxn>
                <a:cxn ang="0">
                  <a:pos x="21" y="133"/>
                </a:cxn>
                <a:cxn ang="0">
                  <a:pos x="0" y="137"/>
                </a:cxn>
                <a:cxn ang="0">
                  <a:pos x="4" y="138"/>
                </a:cxn>
                <a:cxn ang="0">
                  <a:pos x="14" y="144"/>
                </a:cxn>
                <a:cxn ang="0">
                  <a:pos x="29" y="150"/>
                </a:cxn>
                <a:cxn ang="0">
                  <a:pos x="46" y="160"/>
                </a:cxn>
                <a:cxn ang="0">
                  <a:pos x="63" y="171"/>
                </a:cxn>
                <a:cxn ang="0">
                  <a:pos x="79" y="185"/>
                </a:cxn>
                <a:cxn ang="0">
                  <a:pos x="91" y="200"/>
                </a:cxn>
                <a:cxn ang="0">
                  <a:pos x="99" y="218"/>
                </a:cxn>
                <a:cxn ang="0">
                  <a:pos x="100" y="219"/>
                </a:cxn>
                <a:cxn ang="0">
                  <a:pos x="104" y="220"/>
                </a:cxn>
                <a:cxn ang="0">
                  <a:pos x="109" y="223"/>
                </a:cxn>
                <a:cxn ang="0">
                  <a:pos x="116" y="227"/>
                </a:cxn>
                <a:cxn ang="0">
                  <a:pos x="126" y="230"/>
                </a:cxn>
                <a:cxn ang="0">
                  <a:pos x="138" y="235"/>
                </a:cxn>
                <a:cxn ang="0">
                  <a:pos x="150" y="239"/>
                </a:cxn>
                <a:cxn ang="0">
                  <a:pos x="166" y="243"/>
                </a:cxn>
                <a:cxn ang="0">
                  <a:pos x="181" y="247"/>
                </a:cxn>
                <a:cxn ang="0">
                  <a:pos x="197" y="248"/>
                </a:cxn>
                <a:cxn ang="0">
                  <a:pos x="215" y="249"/>
                </a:cxn>
                <a:cxn ang="0">
                  <a:pos x="234" y="249"/>
                </a:cxn>
                <a:cxn ang="0">
                  <a:pos x="252" y="248"/>
                </a:cxn>
                <a:cxn ang="0">
                  <a:pos x="271" y="244"/>
                </a:cxn>
                <a:cxn ang="0">
                  <a:pos x="292" y="238"/>
                </a:cxn>
                <a:cxn ang="0">
                  <a:pos x="312" y="230"/>
                </a:cxn>
                <a:cxn ang="0">
                  <a:pos x="305" y="229"/>
                </a:cxn>
                <a:cxn ang="0">
                  <a:pos x="287" y="227"/>
                </a:cxn>
                <a:cxn ang="0">
                  <a:pos x="260" y="220"/>
                </a:cxn>
                <a:cxn ang="0">
                  <a:pos x="231" y="210"/>
                </a:cxn>
                <a:cxn ang="0">
                  <a:pos x="200" y="198"/>
                </a:cxn>
                <a:cxn ang="0">
                  <a:pos x="172" y="180"/>
                </a:cxn>
                <a:cxn ang="0">
                  <a:pos x="152" y="157"/>
                </a:cxn>
                <a:cxn ang="0">
                  <a:pos x="142" y="131"/>
                </a:cxn>
                <a:cxn ang="0">
                  <a:pos x="143" y="131"/>
                </a:cxn>
                <a:cxn ang="0">
                  <a:pos x="144" y="132"/>
                </a:cxn>
                <a:cxn ang="0">
                  <a:pos x="148" y="132"/>
                </a:cxn>
                <a:cxn ang="0">
                  <a:pos x="153" y="133"/>
                </a:cxn>
                <a:cxn ang="0">
                  <a:pos x="160" y="132"/>
                </a:cxn>
                <a:cxn ang="0">
                  <a:pos x="169" y="131"/>
                </a:cxn>
                <a:cxn ang="0">
                  <a:pos x="179" y="127"/>
                </a:cxn>
                <a:cxn ang="0">
                  <a:pos x="191" y="122"/>
                </a:cxn>
                <a:cxn ang="0">
                  <a:pos x="186" y="121"/>
                </a:cxn>
                <a:cxn ang="0">
                  <a:pos x="173" y="115"/>
                </a:cxn>
                <a:cxn ang="0">
                  <a:pos x="154" y="106"/>
                </a:cxn>
                <a:cxn ang="0">
                  <a:pos x="133" y="92"/>
                </a:cxn>
                <a:cxn ang="0">
                  <a:pos x="111" y="75"/>
                </a:cxn>
                <a:cxn ang="0">
                  <a:pos x="94" y="54"/>
                </a:cxn>
                <a:cxn ang="0">
                  <a:pos x="81" y="29"/>
                </a:cxn>
                <a:cxn ang="0">
                  <a:pos x="77" y="0"/>
                </a:cxn>
                <a:cxn ang="0">
                  <a:pos x="58" y="36"/>
                </a:cxn>
              </a:cxnLst>
              <a:rect l="0" t="0" r="r" b="b"/>
              <a:pathLst>
                <a:path w="312" h="249">
                  <a:moveTo>
                    <a:pt x="58" y="36"/>
                  </a:moveTo>
                  <a:lnTo>
                    <a:pt x="58" y="41"/>
                  </a:lnTo>
                  <a:lnTo>
                    <a:pt x="58" y="53"/>
                  </a:lnTo>
                  <a:lnTo>
                    <a:pt x="56" y="69"/>
                  </a:lnTo>
                  <a:lnTo>
                    <a:pt x="52" y="88"/>
                  </a:lnTo>
                  <a:lnTo>
                    <a:pt x="46" y="107"/>
                  </a:lnTo>
                  <a:lnTo>
                    <a:pt x="36" y="122"/>
                  </a:lnTo>
                  <a:lnTo>
                    <a:pt x="21" y="133"/>
                  </a:lnTo>
                  <a:lnTo>
                    <a:pt x="0" y="137"/>
                  </a:lnTo>
                  <a:lnTo>
                    <a:pt x="4" y="138"/>
                  </a:lnTo>
                  <a:lnTo>
                    <a:pt x="14" y="144"/>
                  </a:lnTo>
                  <a:lnTo>
                    <a:pt x="29" y="150"/>
                  </a:lnTo>
                  <a:lnTo>
                    <a:pt x="46" y="160"/>
                  </a:lnTo>
                  <a:lnTo>
                    <a:pt x="63" y="171"/>
                  </a:lnTo>
                  <a:lnTo>
                    <a:pt x="79" y="185"/>
                  </a:lnTo>
                  <a:lnTo>
                    <a:pt x="91" y="200"/>
                  </a:lnTo>
                  <a:lnTo>
                    <a:pt x="99" y="218"/>
                  </a:lnTo>
                  <a:lnTo>
                    <a:pt x="100" y="219"/>
                  </a:lnTo>
                  <a:lnTo>
                    <a:pt x="104" y="220"/>
                  </a:lnTo>
                  <a:lnTo>
                    <a:pt x="109" y="223"/>
                  </a:lnTo>
                  <a:lnTo>
                    <a:pt x="116" y="227"/>
                  </a:lnTo>
                  <a:lnTo>
                    <a:pt x="126" y="230"/>
                  </a:lnTo>
                  <a:lnTo>
                    <a:pt x="138" y="235"/>
                  </a:lnTo>
                  <a:lnTo>
                    <a:pt x="150" y="239"/>
                  </a:lnTo>
                  <a:lnTo>
                    <a:pt x="166" y="243"/>
                  </a:lnTo>
                  <a:lnTo>
                    <a:pt x="181" y="247"/>
                  </a:lnTo>
                  <a:lnTo>
                    <a:pt x="197" y="248"/>
                  </a:lnTo>
                  <a:lnTo>
                    <a:pt x="215" y="249"/>
                  </a:lnTo>
                  <a:lnTo>
                    <a:pt x="234" y="249"/>
                  </a:lnTo>
                  <a:lnTo>
                    <a:pt x="252" y="248"/>
                  </a:lnTo>
                  <a:lnTo>
                    <a:pt x="271" y="244"/>
                  </a:lnTo>
                  <a:lnTo>
                    <a:pt x="292" y="238"/>
                  </a:lnTo>
                  <a:lnTo>
                    <a:pt x="312" y="230"/>
                  </a:lnTo>
                  <a:lnTo>
                    <a:pt x="305" y="229"/>
                  </a:lnTo>
                  <a:lnTo>
                    <a:pt x="287" y="227"/>
                  </a:lnTo>
                  <a:lnTo>
                    <a:pt x="260" y="220"/>
                  </a:lnTo>
                  <a:lnTo>
                    <a:pt x="231" y="210"/>
                  </a:lnTo>
                  <a:lnTo>
                    <a:pt x="200" y="198"/>
                  </a:lnTo>
                  <a:lnTo>
                    <a:pt x="172" y="180"/>
                  </a:lnTo>
                  <a:lnTo>
                    <a:pt x="152" y="157"/>
                  </a:lnTo>
                  <a:lnTo>
                    <a:pt x="142" y="131"/>
                  </a:lnTo>
                  <a:lnTo>
                    <a:pt x="143" y="131"/>
                  </a:lnTo>
                  <a:lnTo>
                    <a:pt x="144" y="132"/>
                  </a:lnTo>
                  <a:lnTo>
                    <a:pt x="148" y="132"/>
                  </a:lnTo>
                  <a:lnTo>
                    <a:pt x="153" y="133"/>
                  </a:lnTo>
                  <a:lnTo>
                    <a:pt x="160" y="132"/>
                  </a:lnTo>
                  <a:lnTo>
                    <a:pt x="169" y="131"/>
                  </a:lnTo>
                  <a:lnTo>
                    <a:pt x="179" y="127"/>
                  </a:lnTo>
                  <a:lnTo>
                    <a:pt x="191" y="122"/>
                  </a:lnTo>
                  <a:lnTo>
                    <a:pt x="186" y="121"/>
                  </a:lnTo>
                  <a:lnTo>
                    <a:pt x="173" y="115"/>
                  </a:lnTo>
                  <a:lnTo>
                    <a:pt x="154" y="106"/>
                  </a:lnTo>
                  <a:lnTo>
                    <a:pt x="133" y="92"/>
                  </a:lnTo>
                  <a:lnTo>
                    <a:pt x="111" y="75"/>
                  </a:lnTo>
                  <a:lnTo>
                    <a:pt x="94" y="54"/>
                  </a:lnTo>
                  <a:lnTo>
                    <a:pt x="81" y="29"/>
                  </a:lnTo>
                  <a:lnTo>
                    <a:pt x="77" y="0"/>
                  </a:lnTo>
                  <a:lnTo>
                    <a:pt x="58" y="36"/>
                  </a:lnTo>
                  <a:close/>
                </a:path>
              </a:pathLst>
            </a:custGeom>
            <a:solidFill>
              <a:srgbClr val="6DD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4484689" y="4495801"/>
              <a:ext cx="284163" cy="254000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2" y="160"/>
                </a:cxn>
                <a:cxn ang="0">
                  <a:pos x="9" y="160"/>
                </a:cxn>
                <a:cxn ang="0">
                  <a:pos x="19" y="160"/>
                </a:cxn>
                <a:cxn ang="0">
                  <a:pos x="31" y="159"/>
                </a:cxn>
                <a:cxn ang="0">
                  <a:pos x="47" y="156"/>
                </a:cxn>
                <a:cxn ang="0">
                  <a:pos x="63" y="154"/>
                </a:cxn>
                <a:cxn ang="0">
                  <a:pos x="81" y="149"/>
                </a:cxn>
                <a:cxn ang="0">
                  <a:pos x="100" y="142"/>
                </a:cxn>
                <a:cxn ang="0">
                  <a:pos x="117" y="135"/>
                </a:cxn>
                <a:cxn ang="0">
                  <a:pos x="134" y="125"/>
                </a:cxn>
                <a:cxn ang="0">
                  <a:pos x="149" y="111"/>
                </a:cxn>
                <a:cxn ang="0">
                  <a:pos x="161" y="96"/>
                </a:cxn>
                <a:cxn ang="0">
                  <a:pos x="171" y="77"/>
                </a:cxn>
                <a:cxn ang="0">
                  <a:pos x="178" y="55"/>
                </a:cxn>
                <a:cxn ang="0">
                  <a:pos x="179" y="29"/>
                </a:cxn>
                <a:cxn ang="0">
                  <a:pos x="176" y="0"/>
                </a:cxn>
                <a:cxn ang="0">
                  <a:pos x="173" y="7"/>
                </a:cxn>
                <a:cxn ang="0">
                  <a:pos x="163" y="25"/>
                </a:cxn>
                <a:cxn ang="0">
                  <a:pos x="146" y="52"/>
                </a:cxn>
                <a:cxn ang="0">
                  <a:pos x="125" y="82"/>
                </a:cxn>
                <a:cxn ang="0">
                  <a:pos x="98" y="112"/>
                </a:cxn>
                <a:cxn ang="0">
                  <a:pos x="68" y="137"/>
                </a:cxn>
                <a:cxn ang="0">
                  <a:pos x="35" y="155"/>
                </a:cxn>
                <a:cxn ang="0">
                  <a:pos x="0" y="160"/>
                </a:cxn>
              </a:cxnLst>
              <a:rect l="0" t="0" r="r" b="b"/>
              <a:pathLst>
                <a:path w="179" h="160">
                  <a:moveTo>
                    <a:pt x="0" y="160"/>
                  </a:moveTo>
                  <a:lnTo>
                    <a:pt x="2" y="160"/>
                  </a:lnTo>
                  <a:lnTo>
                    <a:pt x="9" y="160"/>
                  </a:lnTo>
                  <a:lnTo>
                    <a:pt x="19" y="160"/>
                  </a:lnTo>
                  <a:lnTo>
                    <a:pt x="31" y="159"/>
                  </a:lnTo>
                  <a:lnTo>
                    <a:pt x="47" y="156"/>
                  </a:lnTo>
                  <a:lnTo>
                    <a:pt x="63" y="154"/>
                  </a:lnTo>
                  <a:lnTo>
                    <a:pt x="81" y="149"/>
                  </a:lnTo>
                  <a:lnTo>
                    <a:pt x="100" y="142"/>
                  </a:lnTo>
                  <a:lnTo>
                    <a:pt x="117" y="135"/>
                  </a:lnTo>
                  <a:lnTo>
                    <a:pt x="134" y="125"/>
                  </a:lnTo>
                  <a:lnTo>
                    <a:pt x="149" y="111"/>
                  </a:lnTo>
                  <a:lnTo>
                    <a:pt x="161" y="96"/>
                  </a:lnTo>
                  <a:lnTo>
                    <a:pt x="171" y="77"/>
                  </a:lnTo>
                  <a:lnTo>
                    <a:pt x="178" y="55"/>
                  </a:lnTo>
                  <a:lnTo>
                    <a:pt x="179" y="29"/>
                  </a:lnTo>
                  <a:lnTo>
                    <a:pt x="176" y="0"/>
                  </a:lnTo>
                  <a:lnTo>
                    <a:pt x="173" y="7"/>
                  </a:lnTo>
                  <a:lnTo>
                    <a:pt x="163" y="25"/>
                  </a:lnTo>
                  <a:lnTo>
                    <a:pt x="146" y="52"/>
                  </a:lnTo>
                  <a:lnTo>
                    <a:pt x="125" y="82"/>
                  </a:lnTo>
                  <a:lnTo>
                    <a:pt x="98" y="112"/>
                  </a:lnTo>
                  <a:lnTo>
                    <a:pt x="68" y="137"/>
                  </a:lnTo>
                  <a:lnTo>
                    <a:pt x="35" y="155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6DD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4781551" y="4545013"/>
              <a:ext cx="115888" cy="241300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2" y="149"/>
                </a:cxn>
                <a:cxn ang="0">
                  <a:pos x="7" y="143"/>
                </a:cxn>
                <a:cxn ang="0">
                  <a:pos x="16" y="135"/>
                </a:cxn>
                <a:cxn ang="0">
                  <a:pos x="26" y="125"/>
                </a:cxn>
                <a:cxn ang="0">
                  <a:pos x="37" y="118"/>
                </a:cxn>
                <a:cxn ang="0">
                  <a:pos x="50" y="111"/>
                </a:cxn>
                <a:cxn ang="0">
                  <a:pos x="61" y="109"/>
                </a:cxn>
                <a:cxn ang="0">
                  <a:pos x="73" y="111"/>
                </a:cxn>
                <a:cxn ang="0">
                  <a:pos x="70" y="109"/>
                </a:cxn>
                <a:cxn ang="0">
                  <a:pos x="65" y="104"/>
                </a:cxn>
                <a:cxn ang="0">
                  <a:pos x="59" y="95"/>
                </a:cxn>
                <a:cxn ang="0">
                  <a:pos x="50" y="82"/>
                </a:cxn>
                <a:cxn ang="0">
                  <a:pos x="41" y="70"/>
                </a:cxn>
                <a:cxn ang="0">
                  <a:pos x="35" y="53"/>
                </a:cxn>
                <a:cxn ang="0">
                  <a:pos x="30" y="37"/>
                </a:cxn>
                <a:cxn ang="0">
                  <a:pos x="27" y="21"/>
                </a:cxn>
                <a:cxn ang="0">
                  <a:pos x="26" y="0"/>
                </a:cxn>
                <a:cxn ang="0">
                  <a:pos x="25" y="5"/>
                </a:cxn>
                <a:cxn ang="0">
                  <a:pos x="24" y="19"/>
                </a:cxn>
                <a:cxn ang="0">
                  <a:pos x="22" y="27"/>
                </a:cxn>
                <a:cxn ang="0">
                  <a:pos x="20" y="44"/>
                </a:cxn>
                <a:cxn ang="0">
                  <a:pos x="15" y="85"/>
                </a:cxn>
                <a:cxn ang="0">
                  <a:pos x="7" y="128"/>
                </a:cxn>
                <a:cxn ang="0">
                  <a:pos x="0" y="152"/>
                </a:cxn>
              </a:cxnLst>
              <a:rect l="0" t="0" r="r" b="b"/>
              <a:pathLst>
                <a:path w="73" h="152">
                  <a:moveTo>
                    <a:pt x="0" y="152"/>
                  </a:moveTo>
                  <a:lnTo>
                    <a:pt x="2" y="149"/>
                  </a:lnTo>
                  <a:lnTo>
                    <a:pt x="7" y="143"/>
                  </a:lnTo>
                  <a:lnTo>
                    <a:pt x="16" y="135"/>
                  </a:lnTo>
                  <a:lnTo>
                    <a:pt x="26" y="125"/>
                  </a:lnTo>
                  <a:lnTo>
                    <a:pt x="37" y="118"/>
                  </a:lnTo>
                  <a:lnTo>
                    <a:pt x="50" y="111"/>
                  </a:lnTo>
                  <a:lnTo>
                    <a:pt x="61" y="109"/>
                  </a:lnTo>
                  <a:lnTo>
                    <a:pt x="73" y="111"/>
                  </a:lnTo>
                  <a:lnTo>
                    <a:pt x="70" y="109"/>
                  </a:lnTo>
                  <a:lnTo>
                    <a:pt x="65" y="104"/>
                  </a:lnTo>
                  <a:lnTo>
                    <a:pt x="59" y="95"/>
                  </a:lnTo>
                  <a:lnTo>
                    <a:pt x="50" y="82"/>
                  </a:lnTo>
                  <a:lnTo>
                    <a:pt x="41" y="70"/>
                  </a:lnTo>
                  <a:lnTo>
                    <a:pt x="35" y="53"/>
                  </a:lnTo>
                  <a:lnTo>
                    <a:pt x="30" y="37"/>
                  </a:lnTo>
                  <a:lnTo>
                    <a:pt x="27" y="21"/>
                  </a:lnTo>
                  <a:lnTo>
                    <a:pt x="26" y="0"/>
                  </a:lnTo>
                  <a:lnTo>
                    <a:pt x="25" y="5"/>
                  </a:lnTo>
                  <a:lnTo>
                    <a:pt x="24" y="19"/>
                  </a:lnTo>
                  <a:lnTo>
                    <a:pt x="22" y="27"/>
                  </a:lnTo>
                  <a:lnTo>
                    <a:pt x="20" y="44"/>
                  </a:lnTo>
                  <a:lnTo>
                    <a:pt x="15" y="85"/>
                  </a:lnTo>
                  <a:lnTo>
                    <a:pt x="7" y="128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6DD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4037014" y="3867151"/>
              <a:ext cx="166688" cy="515938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03" y="2"/>
                </a:cxn>
                <a:cxn ang="0">
                  <a:pos x="97" y="8"/>
                </a:cxn>
                <a:cxn ang="0">
                  <a:pos x="88" y="19"/>
                </a:cxn>
                <a:cxn ang="0">
                  <a:pos x="79" y="36"/>
                </a:cxn>
                <a:cxn ang="0">
                  <a:pos x="70" y="58"/>
                </a:cxn>
                <a:cxn ang="0">
                  <a:pos x="63" y="88"/>
                </a:cxn>
                <a:cxn ang="0">
                  <a:pos x="60" y="125"/>
                </a:cxn>
                <a:cxn ang="0">
                  <a:pos x="61" y="170"/>
                </a:cxn>
                <a:cxn ang="0">
                  <a:pos x="63" y="177"/>
                </a:cxn>
                <a:cxn ang="0">
                  <a:pos x="64" y="196"/>
                </a:cxn>
                <a:cxn ang="0">
                  <a:pos x="65" y="221"/>
                </a:cxn>
                <a:cxn ang="0">
                  <a:pos x="64" y="250"/>
                </a:cxn>
                <a:cxn ang="0">
                  <a:pos x="59" y="277"/>
                </a:cxn>
                <a:cxn ang="0">
                  <a:pos x="47" y="303"/>
                </a:cxn>
                <a:cxn ang="0">
                  <a:pos x="27" y="320"/>
                </a:cxn>
                <a:cxn ang="0">
                  <a:pos x="0" y="325"/>
                </a:cxn>
                <a:cxn ang="0">
                  <a:pos x="3" y="324"/>
                </a:cxn>
                <a:cxn ang="0">
                  <a:pos x="11" y="322"/>
                </a:cxn>
                <a:cxn ang="0">
                  <a:pos x="24" y="314"/>
                </a:cxn>
                <a:cxn ang="0">
                  <a:pos x="36" y="304"/>
                </a:cxn>
                <a:cxn ang="0">
                  <a:pos x="47" y="288"/>
                </a:cxn>
                <a:cxn ang="0">
                  <a:pos x="55" y="265"/>
                </a:cxn>
                <a:cxn ang="0">
                  <a:pos x="59" y="236"/>
                </a:cxn>
                <a:cxn ang="0">
                  <a:pos x="54" y="199"/>
                </a:cxn>
                <a:cxn ang="0">
                  <a:pos x="54" y="193"/>
                </a:cxn>
                <a:cxn ang="0">
                  <a:pos x="53" y="175"/>
                </a:cxn>
                <a:cxn ang="0">
                  <a:pos x="54" y="151"/>
                </a:cxn>
                <a:cxn ang="0">
                  <a:pos x="55" y="120"/>
                </a:cxn>
                <a:cxn ang="0">
                  <a:pos x="61" y="87"/>
                </a:cxn>
                <a:cxn ang="0">
                  <a:pos x="70" y="54"/>
                </a:cxn>
                <a:cxn ang="0">
                  <a:pos x="85" y="24"/>
                </a:cxn>
                <a:cxn ang="0">
                  <a:pos x="105" y="0"/>
                </a:cxn>
              </a:cxnLst>
              <a:rect l="0" t="0" r="r" b="b"/>
              <a:pathLst>
                <a:path w="105" h="325">
                  <a:moveTo>
                    <a:pt x="105" y="0"/>
                  </a:moveTo>
                  <a:lnTo>
                    <a:pt x="103" y="2"/>
                  </a:lnTo>
                  <a:lnTo>
                    <a:pt x="97" y="8"/>
                  </a:lnTo>
                  <a:lnTo>
                    <a:pt x="88" y="19"/>
                  </a:lnTo>
                  <a:lnTo>
                    <a:pt x="79" y="36"/>
                  </a:lnTo>
                  <a:lnTo>
                    <a:pt x="70" y="58"/>
                  </a:lnTo>
                  <a:lnTo>
                    <a:pt x="63" y="88"/>
                  </a:lnTo>
                  <a:lnTo>
                    <a:pt x="60" y="125"/>
                  </a:lnTo>
                  <a:lnTo>
                    <a:pt x="61" y="170"/>
                  </a:lnTo>
                  <a:lnTo>
                    <a:pt x="63" y="177"/>
                  </a:lnTo>
                  <a:lnTo>
                    <a:pt x="64" y="196"/>
                  </a:lnTo>
                  <a:lnTo>
                    <a:pt x="65" y="221"/>
                  </a:lnTo>
                  <a:lnTo>
                    <a:pt x="64" y="250"/>
                  </a:lnTo>
                  <a:lnTo>
                    <a:pt x="59" y="277"/>
                  </a:lnTo>
                  <a:lnTo>
                    <a:pt x="47" y="303"/>
                  </a:lnTo>
                  <a:lnTo>
                    <a:pt x="27" y="320"/>
                  </a:lnTo>
                  <a:lnTo>
                    <a:pt x="0" y="325"/>
                  </a:lnTo>
                  <a:lnTo>
                    <a:pt x="3" y="324"/>
                  </a:lnTo>
                  <a:lnTo>
                    <a:pt x="11" y="322"/>
                  </a:lnTo>
                  <a:lnTo>
                    <a:pt x="24" y="314"/>
                  </a:lnTo>
                  <a:lnTo>
                    <a:pt x="36" y="304"/>
                  </a:lnTo>
                  <a:lnTo>
                    <a:pt x="47" y="288"/>
                  </a:lnTo>
                  <a:lnTo>
                    <a:pt x="55" y="265"/>
                  </a:lnTo>
                  <a:lnTo>
                    <a:pt x="59" y="236"/>
                  </a:lnTo>
                  <a:lnTo>
                    <a:pt x="54" y="199"/>
                  </a:lnTo>
                  <a:lnTo>
                    <a:pt x="54" y="193"/>
                  </a:lnTo>
                  <a:lnTo>
                    <a:pt x="53" y="175"/>
                  </a:lnTo>
                  <a:lnTo>
                    <a:pt x="54" y="151"/>
                  </a:lnTo>
                  <a:lnTo>
                    <a:pt x="55" y="120"/>
                  </a:lnTo>
                  <a:lnTo>
                    <a:pt x="61" y="87"/>
                  </a:lnTo>
                  <a:lnTo>
                    <a:pt x="70" y="54"/>
                  </a:lnTo>
                  <a:lnTo>
                    <a:pt x="85" y="24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4194176" y="3825876"/>
              <a:ext cx="84138" cy="227013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49" y="2"/>
                </a:cxn>
                <a:cxn ang="0">
                  <a:pos x="41" y="11"/>
                </a:cxn>
                <a:cxn ang="0">
                  <a:pos x="28" y="24"/>
                </a:cxn>
                <a:cxn ang="0">
                  <a:pos x="17" y="41"/>
                </a:cxn>
                <a:cxn ang="0">
                  <a:pos x="6" y="63"/>
                </a:cxn>
                <a:cxn ang="0">
                  <a:pos x="0" y="87"/>
                </a:cxn>
                <a:cxn ang="0">
                  <a:pos x="3" y="114"/>
                </a:cxn>
                <a:cxn ang="0">
                  <a:pos x="14" y="143"/>
                </a:cxn>
                <a:cxn ang="0">
                  <a:pos x="13" y="140"/>
                </a:cxn>
                <a:cxn ang="0">
                  <a:pos x="12" y="131"/>
                </a:cxn>
                <a:cxn ang="0">
                  <a:pos x="9" y="116"/>
                </a:cxn>
                <a:cxn ang="0">
                  <a:pos x="9" y="97"/>
                </a:cxn>
                <a:cxn ang="0">
                  <a:pos x="13" y="74"/>
                </a:cxn>
                <a:cxn ang="0">
                  <a:pos x="20" y="50"/>
                </a:cxn>
                <a:cxn ang="0">
                  <a:pos x="33" y="25"/>
                </a:cxn>
                <a:cxn ang="0">
                  <a:pos x="53" y="0"/>
                </a:cxn>
              </a:cxnLst>
              <a:rect l="0" t="0" r="r" b="b"/>
              <a:pathLst>
                <a:path w="53" h="143">
                  <a:moveTo>
                    <a:pt x="53" y="0"/>
                  </a:moveTo>
                  <a:lnTo>
                    <a:pt x="49" y="2"/>
                  </a:lnTo>
                  <a:lnTo>
                    <a:pt x="41" y="11"/>
                  </a:lnTo>
                  <a:lnTo>
                    <a:pt x="28" y="24"/>
                  </a:lnTo>
                  <a:lnTo>
                    <a:pt x="17" y="41"/>
                  </a:lnTo>
                  <a:lnTo>
                    <a:pt x="6" y="63"/>
                  </a:lnTo>
                  <a:lnTo>
                    <a:pt x="0" y="87"/>
                  </a:lnTo>
                  <a:lnTo>
                    <a:pt x="3" y="114"/>
                  </a:lnTo>
                  <a:lnTo>
                    <a:pt x="14" y="143"/>
                  </a:lnTo>
                  <a:lnTo>
                    <a:pt x="13" y="140"/>
                  </a:lnTo>
                  <a:lnTo>
                    <a:pt x="12" y="131"/>
                  </a:lnTo>
                  <a:lnTo>
                    <a:pt x="9" y="116"/>
                  </a:lnTo>
                  <a:lnTo>
                    <a:pt x="9" y="97"/>
                  </a:lnTo>
                  <a:lnTo>
                    <a:pt x="13" y="74"/>
                  </a:lnTo>
                  <a:lnTo>
                    <a:pt x="20" y="50"/>
                  </a:lnTo>
                  <a:lnTo>
                    <a:pt x="33" y="2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4232276" y="4060826"/>
              <a:ext cx="131763" cy="3000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"/>
                </a:cxn>
                <a:cxn ang="0">
                  <a:pos x="6" y="21"/>
                </a:cxn>
                <a:cxn ang="0">
                  <a:pos x="9" y="41"/>
                </a:cxn>
                <a:cxn ang="0">
                  <a:pos x="6" y="61"/>
                </a:cxn>
                <a:cxn ang="0">
                  <a:pos x="5" y="65"/>
                </a:cxn>
                <a:cxn ang="0">
                  <a:pos x="3" y="76"/>
                </a:cxn>
                <a:cxn ang="0">
                  <a:pos x="1" y="91"/>
                </a:cxn>
                <a:cxn ang="0">
                  <a:pos x="4" y="111"/>
                </a:cxn>
                <a:cxn ang="0">
                  <a:pos x="10" y="133"/>
                </a:cxn>
                <a:cxn ang="0">
                  <a:pos x="24" y="153"/>
                </a:cxn>
                <a:cxn ang="0">
                  <a:pos x="48" y="173"/>
                </a:cxn>
                <a:cxn ang="0">
                  <a:pos x="83" y="189"/>
                </a:cxn>
                <a:cxn ang="0">
                  <a:pos x="80" y="188"/>
                </a:cxn>
                <a:cxn ang="0">
                  <a:pos x="72" y="183"/>
                </a:cxn>
                <a:cxn ang="0">
                  <a:pos x="61" y="176"/>
                </a:cxn>
                <a:cxn ang="0">
                  <a:pos x="47" y="164"/>
                </a:cxn>
                <a:cxn ang="0">
                  <a:pos x="34" y="149"/>
                </a:cxn>
                <a:cxn ang="0">
                  <a:pos x="24" y="131"/>
                </a:cxn>
                <a:cxn ang="0">
                  <a:pos x="18" y="108"/>
                </a:cxn>
                <a:cxn ang="0">
                  <a:pos x="17" y="81"/>
                </a:cxn>
                <a:cxn ang="0">
                  <a:pos x="17" y="71"/>
                </a:cxn>
                <a:cxn ang="0">
                  <a:pos x="15" y="47"/>
                </a:cxn>
                <a:cxn ang="0">
                  <a:pos x="10" y="21"/>
                </a:cxn>
                <a:cxn ang="0">
                  <a:pos x="0" y="0"/>
                </a:cxn>
              </a:cxnLst>
              <a:rect l="0" t="0" r="r" b="b"/>
              <a:pathLst>
                <a:path w="83" h="189">
                  <a:moveTo>
                    <a:pt x="0" y="0"/>
                  </a:moveTo>
                  <a:lnTo>
                    <a:pt x="3" y="7"/>
                  </a:lnTo>
                  <a:lnTo>
                    <a:pt x="6" y="21"/>
                  </a:lnTo>
                  <a:lnTo>
                    <a:pt x="9" y="41"/>
                  </a:lnTo>
                  <a:lnTo>
                    <a:pt x="6" y="61"/>
                  </a:lnTo>
                  <a:lnTo>
                    <a:pt x="5" y="65"/>
                  </a:lnTo>
                  <a:lnTo>
                    <a:pt x="3" y="76"/>
                  </a:lnTo>
                  <a:lnTo>
                    <a:pt x="1" y="91"/>
                  </a:lnTo>
                  <a:lnTo>
                    <a:pt x="4" y="111"/>
                  </a:lnTo>
                  <a:lnTo>
                    <a:pt x="10" y="133"/>
                  </a:lnTo>
                  <a:lnTo>
                    <a:pt x="24" y="153"/>
                  </a:lnTo>
                  <a:lnTo>
                    <a:pt x="48" y="173"/>
                  </a:lnTo>
                  <a:lnTo>
                    <a:pt x="83" y="189"/>
                  </a:lnTo>
                  <a:lnTo>
                    <a:pt x="80" y="188"/>
                  </a:lnTo>
                  <a:lnTo>
                    <a:pt x="72" y="183"/>
                  </a:lnTo>
                  <a:lnTo>
                    <a:pt x="61" y="176"/>
                  </a:lnTo>
                  <a:lnTo>
                    <a:pt x="47" y="164"/>
                  </a:lnTo>
                  <a:lnTo>
                    <a:pt x="34" y="149"/>
                  </a:lnTo>
                  <a:lnTo>
                    <a:pt x="24" y="131"/>
                  </a:lnTo>
                  <a:lnTo>
                    <a:pt x="18" y="108"/>
                  </a:lnTo>
                  <a:lnTo>
                    <a:pt x="17" y="81"/>
                  </a:lnTo>
                  <a:lnTo>
                    <a:pt x="17" y="71"/>
                  </a:lnTo>
                  <a:lnTo>
                    <a:pt x="15" y="47"/>
                  </a:lnTo>
                  <a:lnTo>
                    <a:pt x="1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4567239" y="4067176"/>
              <a:ext cx="139700" cy="298450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85" y="7"/>
                </a:cxn>
                <a:cxn ang="0">
                  <a:pos x="80" y="20"/>
                </a:cxn>
                <a:cxn ang="0">
                  <a:pos x="78" y="39"/>
                </a:cxn>
                <a:cxn ang="0">
                  <a:pos x="79" y="58"/>
                </a:cxn>
                <a:cxn ang="0">
                  <a:pos x="80" y="62"/>
                </a:cxn>
                <a:cxn ang="0">
                  <a:pos x="83" y="73"/>
                </a:cxn>
                <a:cxn ang="0">
                  <a:pos x="83" y="90"/>
                </a:cxn>
                <a:cxn ang="0">
                  <a:pos x="82" y="109"/>
                </a:cxn>
                <a:cxn ang="0">
                  <a:pos x="74" y="130"/>
                </a:cxn>
                <a:cxn ang="0">
                  <a:pos x="59" y="151"/>
                </a:cxn>
                <a:cxn ang="0">
                  <a:pos x="35" y="172"/>
                </a:cxn>
                <a:cxn ang="0">
                  <a:pos x="0" y="188"/>
                </a:cxn>
                <a:cxn ang="0">
                  <a:pos x="3" y="187"/>
                </a:cxn>
                <a:cxn ang="0">
                  <a:pos x="11" y="182"/>
                </a:cxn>
                <a:cxn ang="0">
                  <a:pos x="22" y="174"/>
                </a:cxn>
                <a:cxn ang="0">
                  <a:pos x="36" y="163"/>
                </a:cxn>
                <a:cxn ang="0">
                  <a:pos x="49" y="148"/>
                </a:cxn>
                <a:cxn ang="0">
                  <a:pos x="60" y="130"/>
                </a:cxn>
                <a:cxn ang="0">
                  <a:pos x="66" y="107"/>
                </a:cxn>
                <a:cxn ang="0">
                  <a:pos x="68" y="81"/>
                </a:cxn>
                <a:cxn ang="0">
                  <a:pos x="68" y="71"/>
                </a:cxn>
                <a:cxn ang="0">
                  <a:pos x="70" y="47"/>
                </a:cxn>
                <a:cxn ang="0">
                  <a:pos x="77" y="19"/>
                </a:cxn>
                <a:cxn ang="0">
                  <a:pos x="88" y="0"/>
                </a:cxn>
              </a:cxnLst>
              <a:rect l="0" t="0" r="r" b="b"/>
              <a:pathLst>
                <a:path w="88" h="188">
                  <a:moveTo>
                    <a:pt x="88" y="0"/>
                  </a:moveTo>
                  <a:lnTo>
                    <a:pt x="85" y="7"/>
                  </a:lnTo>
                  <a:lnTo>
                    <a:pt x="80" y="20"/>
                  </a:lnTo>
                  <a:lnTo>
                    <a:pt x="78" y="39"/>
                  </a:lnTo>
                  <a:lnTo>
                    <a:pt x="79" y="58"/>
                  </a:lnTo>
                  <a:lnTo>
                    <a:pt x="80" y="62"/>
                  </a:lnTo>
                  <a:lnTo>
                    <a:pt x="83" y="73"/>
                  </a:lnTo>
                  <a:lnTo>
                    <a:pt x="83" y="90"/>
                  </a:lnTo>
                  <a:lnTo>
                    <a:pt x="82" y="109"/>
                  </a:lnTo>
                  <a:lnTo>
                    <a:pt x="74" y="130"/>
                  </a:lnTo>
                  <a:lnTo>
                    <a:pt x="59" y="151"/>
                  </a:lnTo>
                  <a:lnTo>
                    <a:pt x="35" y="172"/>
                  </a:lnTo>
                  <a:lnTo>
                    <a:pt x="0" y="188"/>
                  </a:lnTo>
                  <a:lnTo>
                    <a:pt x="3" y="187"/>
                  </a:lnTo>
                  <a:lnTo>
                    <a:pt x="11" y="182"/>
                  </a:lnTo>
                  <a:lnTo>
                    <a:pt x="22" y="174"/>
                  </a:lnTo>
                  <a:lnTo>
                    <a:pt x="36" y="163"/>
                  </a:lnTo>
                  <a:lnTo>
                    <a:pt x="49" y="148"/>
                  </a:lnTo>
                  <a:lnTo>
                    <a:pt x="60" y="130"/>
                  </a:lnTo>
                  <a:lnTo>
                    <a:pt x="66" y="107"/>
                  </a:lnTo>
                  <a:lnTo>
                    <a:pt x="68" y="81"/>
                  </a:lnTo>
                  <a:lnTo>
                    <a:pt x="68" y="71"/>
                  </a:lnTo>
                  <a:lnTo>
                    <a:pt x="70" y="47"/>
                  </a:lnTo>
                  <a:lnTo>
                    <a:pt x="77" y="1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4286251" y="3873501"/>
              <a:ext cx="122238" cy="182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13"/>
                </a:cxn>
                <a:cxn ang="0">
                  <a:pos x="1" y="27"/>
                </a:cxn>
                <a:cxn ang="0">
                  <a:pos x="5" y="43"/>
                </a:cxn>
                <a:cxn ang="0">
                  <a:pos x="13" y="62"/>
                </a:cxn>
                <a:cxn ang="0">
                  <a:pos x="28" y="81"/>
                </a:cxn>
                <a:cxn ang="0">
                  <a:pos x="48" y="98"/>
                </a:cxn>
                <a:cxn ang="0">
                  <a:pos x="77" y="115"/>
                </a:cxn>
                <a:cxn ang="0">
                  <a:pos x="75" y="113"/>
                </a:cxn>
                <a:cxn ang="0">
                  <a:pos x="66" y="108"/>
                </a:cxn>
                <a:cxn ang="0">
                  <a:pos x="54" y="100"/>
                </a:cxn>
                <a:cxn ang="0">
                  <a:pos x="41" y="87"/>
                </a:cxn>
                <a:cxn ang="0">
                  <a:pos x="27" y="72"/>
                </a:cxn>
                <a:cxn ang="0">
                  <a:pos x="15" y="52"/>
                </a:cxn>
                <a:cxn ang="0">
                  <a:pos x="5" y="28"/>
                </a:cxn>
                <a:cxn ang="0">
                  <a:pos x="0" y="0"/>
                </a:cxn>
              </a:cxnLst>
              <a:rect l="0" t="0" r="r" b="b"/>
              <a:pathLst>
                <a:path w="77" h="115">
                  <a:moveTo>
                    <a:pt x="0" y="0"/>
                  </a:moveTo>
                  <a:lnTo>
                    <a:pt x="0" y="4"/>
                  </a:lnTo>
                  <a:lnTo>
                    <a:pt x="0" y="13"/>
                  </a:lnTo>
                  <a:lnTo>
                    <a:pt x="1" y="27"/>
                  </a:lnTo>
                  <a:lnTo>
                    <a:pt x="5" y="43"/>
                  </a:lnTo>
                  <a:lnTo>
                    <a:pt x="13" y="62"/>
                  </a:lnTo>
                  <a:lnTo>
                    <a:pt x="28" y="81"/>
                  </a:lnTo>
                  <a:lnTo>
                    <a:pt x="48" y="98"/>
                  </a:lnTo>
                  <a:lnTo>
                    <a:pt x="77" y="115"/>
                  </a:lnTo>
                  <a:lnTo>
                    <a:pt x="75" y="113"/>
                  </a:lnTo>
                  <a:lnTo>
                    <a:pt x="66" y="108"/>
                  </a:lnTo>
                  <a:lnTo>
                    <a:pt x="54" y="100"/>
                  </a:lnTo>
                  <a:lnTo>
                    <a:pt x="41" y="87"/>
                  </a:lnTo>
                  <a:lnTo>
                    <a:pt x="27" y="72"/>
                  </a:lnTo>
                  <a:lnTo>
                    <a:pt x="15" y="52"/>
                  </a:lnTo>
                  <a:lnTo>
                    <a:pt x="5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4271964" y="3898901"/>
              <a:ext cx="42863" cy="1412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2"/>
                </a:cxn>
                <a:cxn ang="0">
                  <a:pos x="0" y="38"/>
                </a:cxn>
                <a:cxn ang="0">
                  <a:pos x="8" y="67"/>
                </a:cxn>
                <a:cxn ang="0">
                  <a:pos x="27" y="89"/>
                </a:cxn>
                <a:cxn ang="0">
                  <a:pos x="22" y="80"/>
                </a:cxn>
                <a:cxn ang="0">
                  <a:pos x="12" y="57"/>
                </a:cxn>
                <a:cxn ang="0">
                  <a:pos x="3" y="29"/>
                </a:cxn>
                <a:cxn ang="0">
                  <a:pos x="2" y="0"/>
                </a:cxn>
              </a:cxnLst>
              <a:rect l="0" t="0" r="r" b="b"/>
              <a:pathLst>
                <a:path w="27" h="89">
                  <a:moveTo>
                    <a:pt x="2" y="0"/>
                  </a:moveTo>
                  <a:lnTo>
                    <a:pt x="0" y="12"/>
                  </a:lnTo>
                  <a:lnTo>
                    <a:pt x="0" y="38"/>
                  </a:lnTo>
                  <a:lnTo>
                    <a:pt x="8" y="67"/>
                  </a:lnTo>
                  <a:lnTo>
                    <a:pt x="27" y="89"/>
                  </a:lnTo>
                  <a:lnTo>
                    <a:pt x="22" y="80"/>
                  </a:lnTo>
                  <a:lnTo>
                    <a:pt x="12" y="57"/>
                  </a:lnTo>
                  <a:lnTo>
                    <a:pt x="3" y="2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4260851" y="4113213"/>
              <a:ext cx="136525" cy="206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4"/>
                </a:cxn>
                <a:cxn ang="0">
                  <a:pos x="14" y="8"/>
                </a:cxn>
                <a:cxn ang="0">
                  <a:pos x="24" y="12"/>
                </a:cxn>
                <a:cxn ang="0">
                  <a:pos x="35" y="13"/>
                </a:cxn>
                <a:cxn ang="0">
                  <a:pos x="50" y="13"/>
                </a:cxn>
                <a:cxn ang="0">
                  <a:pos x="67" y="9"/>
                </a:cxn>
                <a:cxn ang="0">
                  <a:pos x="86" y="1"/>
                </a:cxn>
                <a:cxn ang="0">
                  <a:pos x="84" y="1"/>
                </a:cxn>
                <a:cxn ang="0">
                  <a:pos x="79" y="4"/>
                </a:cxn>
                <a:cxn ang="0">
                  <a:pos x="72" y="5"/>
                </a:cxn>
                <a:cxn ang="0">
                  <a:pos x="62" y="7"/>
                </a:cxn>
                <a:cxn ang="0">
                  <a:pos x="49" y="8"/>
                </a:cxn>
                <a:cxn ang="0">
                  <a:pos x="34" y="8"/>
                </a:cxn>
                <a:cxn ang="0">
                  <a:pos x="17" y="5"/>
                </a:cxn>
                <a:cxn ang="0">
                  <a:pos x="0" y="0"/>
                </a:cxn>
              </a:cxnLst>
              <a:rect l="0" t="0" r="r" b="b"/>
              <a:pathLst>
                <a:path w="86" h="13">
                  <a:moveTo>
                    <a:pt x="0" y="0"/>
                  </a:moveTo>
                  <a:lnTo>
                    <a:pt x="1" y="1"/>
                  </a:lnTo>
                  <a:lnTo>
                    <a:pt x="6" y="4"/>
                  </a:lnTo>
                  <a:lnTo>
                    <a:pt x="14" y="8"/>
                  </a:lnTo>
                  <a:lnTo>
                    <a:pt x="24" y="12"/>
                  </a:lnTo>
                  <a:lnTo>
                    <a:pt x="35" y="13"/>
                  </a:lnTo>
                  <a:lnTo>
                    <a:pt x="50" y="13"/>
                  </a:lnTo>
                  <a:lnTo>
                    <a:pt x="67" y="9"/>
                  </a:lnTo>
                  <a:lnTo>
                    <a:pt x="86" y="1"/>
                  </a:lnTo>
                  <a:lnTo>
                    <a:pt x="84" y="1"/>
                  </a:lnTo>
                  <a:lnTo>
                    <a:pt x="79" y="4"/>
                  </a:lnTo>
                  <a:lnTo>
                    <a:pt x="72" y="5"/>
                  </a:lnTo>
                  <a:lnTo>
                    <a:pt x="62" y="7"/>
                  </a:lnTo>
                  <a:lnTo>
                    <a:pt x="49" y="8"/>
                  </a:lnTo>
                  <a:lnTo>
                    <a:pt x="34" y="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4305301" y="4125913"/>
              <a:ext cx="63500" cy="31750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7" y="19"/>
                </a:cxn>
                <a:cxn ang="0">
                  <a:pos x="34" y="16"/>
                </a:cxn>
                <a:cxn ang="0">
                  <a:pos x="39" y="14"/>
                </a:cxn>
                <a:cxn ang="0">
                  <a:pos x="40" y="10"/>
                </a:cxn>
                <a:cxn ang="0">
                  <a:pos x="39" y="6"/>
                </a:cxn>
                <a:cxn ang="0">
                  <a:pos x="35" y="2"/>
                </a:cxn>
                <a:cxn ang="0">
                  <a:pos x="29" y="1"/>
                </a:cxn>
                <a:cxn ang="0">
                  <a:pos x="21" y="0"/>
                </a:cxn>
                <a:cxn ang="0">
                  <a:pos x="13" y="1"/>
                </a:cxn>
                <a:cxn ang="0">
                  <a:pos x="6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6" y="16"/>
                </a:cxn>
                <a:cxn ang="0">
                  <a:pos x="12" y="19"/>
                </a:cxn>
                <a:cxn ang="0">
                  <a:pos x="20" y="20"/>
                </a:cxn>
              </a:cxnLst>
              <a:rect l="0" t="0" r="r" b="b"/>
              <a:pathLst>
                <a:path w="40" h="20">
                  <a:moveTo>
                    <a:pt x="20" y="20"/>
                  </a:moveTo>
                  <a:lnTo>
                    <a:pt x="27" y="19"/>
                  </a:lnTo>
                  <a:lnTo>
                    <a:pt x="34" y="16"/>
                  </a:lnTo>
                  <a:lnTo>
                    <a:pt x="39" y="14"/>
                  </a:lnTo>
                  <a:lnTo>
                    <a:pt x="40" y="10"/>
                  </a:lnTo>
                  <a:lnTo>
                    <a:pt x="39" y="6"/>
                  </a:lnTo>
                  <a:lnTo>
                    <a:pt x="35" y="2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6" y="16"/>
                  </a:lnTo>
                  <a:lnTo>
                    <a:pt x="12" y="19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4497389" y="4113213"/>
              <a:ext cx="133350" cy="206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4"/>
                </a:cxn>
                <a:cxn ang="0">
                  <a:pos x="12" y="8"/>
                </a:cxn>
                <a:cxn ang="0">
                  <a:pos x="22" y="12"/>
                </a:cxn>
                <a:cxn ang="0">
                  <a:pos x="35" y="13"/>
                </a:cxn>
                <a:cxn ang="0">
                  <a:pos x="49" y="13"/>
                </a:cxn>
                <a:cxn ang="0">
                  <a:pos x="65" y="9"/>
                </a:cxn>
                <a:cxn ang="0">
                  <a:pos x="84" y="1"/>
                </a:cxn>
                <a:cxn ang="0">
                  <a:pos x="83" y="1"/>
                </a:cxn>
                <a:cxn ang="0">
                  <a:pos x="78" y="4"/>
                </a:cxn>
                <a:cxn ang="0">
                  <a:pos x="70" y="5"/>
                </a:cxn>
                <a:cxn ang="0">
                  <a:pos x="60" y="7"/>
                </a:cxn>
                <a:cxn ang="0">
                  <a:pos x="47" y="8"/>
                </a:cxn>
                <a:cxn ang="0">
                  <a:pos x="34" y="8"/>
                </a:cxn>
                <a:cxn ang="0">
                  <a:pos x="17" y="5"/>
                </a:cxn>
                <a:cxn ang="0">
                  <a:pos x="0" y="0"/>
                </a:cxn>
              </a:cxnLst>
              <a:rect l="0" t="0" r="r" b="b"/>
              <a:pathLst>
                <a:path w="84" h="13">
                  <a:moveTo>
                    <a:pt x="0" y="0"/>
                  </a:moveTo>
                  <a:lnTo>
                    <a:pt x="1" y="1"/>
                  </a:lnTo>
                  <a:lnTo>
                    <a:pt x="6" y="4"/>
                  </a:lnTo>
                  <a:lnTo>
                    <a:pt x="12" y="8"/>
                  </a:lnTo>
                  <a:lnTo>
                    <a:pt x="22" y="12"/>
                  </a:lnTo>
                  <a:lnTo>
                    <a:pt x="35" y="13"/>
                  </a:lnTo>
                  <a:lnTo>
                    <a:pt x="49" y="13"/>
                  </a:lnTo>
                  <a:lnTo>
                    <a:pt x="65" y="9"/>
                  </a:lnTo>
                  <a:lnTo>
                    <a:pt x="84" y="1"/>
                  </a:lnTo>
                  <a:lnTo>
                    <a:pt x="83" y="1"/>
                  </a:lnTo>
                  <a:lnTo>
                    <a:pt x="78" y="4"/>
                  </a:lnTo>
                  <a:lnTo>
                    <a:pt x="70" y="5"/>
                  </a:lnTo>
                  <a:lnTo>
                    <a:pt x="60" y="7"/>
                  </a:lnTo>
                  <a:lnTo>
                    <a:pt x="47" y="8"/>
                  </a:lnTo>
                  <a:lnTo>
                    <a:pt x="34" y="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4540251" y="4125913"/>
              <a:ext cx="65088" cy="31750"/>
            </a:xfrm>
            <a:custGeom>
              <a:avLst/>
              <a:gdLst/>
              <a:ahLst/>
              <a:cxnLst>
                <a:cxn ang="0">
                  <a:pos x="19" y="20"/>
                </a:cxn>
                <a:cxn ang="0">
                  <a:pos x="27" y="19"/>
                </a:cxn>
                <a:cxn ang="0">
                  <a:pos x="34" y="16"/>
                </a:cxn>
                <a:cxn ang="0">
                  <a:pos x="39" y="14"/>
                </a:cxn>
                <a:cxn ang="0">
                  <a:pos x="41" y="10"/>
                </a:cxn>
                <a:cxn ang="0">
                  <a:pos x="39" y="6"/>
                </a:cxn>
                <a:cxn ang="0">
                  <a:pos x="34" y="2"/>
                </a:cxn>
                <a:cxn ang="0">
                  <a:pos x="28" y="1"/>
                </a:cxn>
                <a:cxn ang="0">
                  <a:pos x="20" y="0"/>
                </a:cxn>
                <a:cxn ang="0">
                  <a:pos x="13" y="1"/>
                </a:cxn>
                <a:cxn ang="0">
                  <a:pos x="7" y="2"/>
                </a:cxn>
                <a:cxn ang="0">
                  <a:pos x="2" y="6"/>
                </a:cxn>
                <a:cxn ang="0">
                  <a:pos x="0" y="9"/>
                </a:cxn>
                <a:cxn ang="0">
                  <a:pos x="2" y="14"/>
                </a:cxn>
                <a:cxn ang="0">
                  <a:pos x="7" y="16"/>
                </a:cxn>
                <a:cxn ang="0">
                  <a:pos x="12" y="19"/>
                </a:cxn>
                <a:cxn ang="0">
                  <a:pos x="19" y="20"/>
                </a:cxn>
              </a:cxnLst>
              <a:rect l="0" t="0" r="r" b="b"/>
              <a:pathLst>
                <a:path w="41" h="20">
                  <a:moveTo>
                    <a:pt x="19" y="20"/>
                  </a:moveTo>
                  <a:lnTo>
                    <a:pt x="27" y="19"/>
                  </a:lnTo>
                  <a:lnTo>
                    <a:pt x="34" y="16"/>
                  </a:lnTo>
                  <a:lnTo>
                    <a:pt x="39" y="14"/>
                  </a:lnTo>
                  <a:lnTo>
                    <a:pt x="41" y="10"/>
                  </a:lnTo>
                  <a:lnTo>
                    <a:pt x="39" y="6"/>
                  </a:lnTo>
                  <a:lnTo>
                    <a:pt x="34" y="2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7" y="2"/>
                  </a:lnTo>
                  <a:lnTo>
                    <a:pt x="2" y="6"/>
                  </a:lnTo>
                  <a:lnTo>
                    <a:pt x="0" y="9"/>
                  </a:lnTo>
                  <a:lnTo>
                    <a:pt x="2" y="14"/>
                  </a:lnTo>
                  <a:lnTo>
                    <a:pt x="7" y="16"/>
                  </a:lnTo>
                  <a:lnTo>
                    <a:pt x="12" y="19"/>
                  </a:lnTo>
                  <a:lnTo>
                    <a:pt x="1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4405314" y="4224338"/>
              <a:ext cx="31750" cy="11113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15" y="1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7" y="7"/>
                </a:cxn>
                <a:cxn ang="0">
                  <a:pos x="13" y="6"/>
                </a:cxn>
                <a:cxn ang="0">
                  <a:pos x="20" y="2"/>
                </a:cxn>
              </a:cxnLst>
              <a:rect l="0" t="0" r="r" b="b"/>
              <a:pathLst>
                <a:path w="20" h="7">
                  <a:moveTo>
                    <a:pt x="20" y="2"/>
                  </a:moveTo>
                  <a:lnTo>
                    <a:pt x="15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3" y="6"/>
                  </a:lnTo>
                  <a:lnTo>
                    <a:pt x="7" y="7"/>
                  </a:lnTo>
                  <a:lnTo>
                    <a:pt x="13" y="6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4445001" y="4217988"/>
              <a:ext cx="53975" cy="222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" y="11"/>
                </a:cxn>
                <a:cxn ang="0">
                  <a:pos x="7" y="5"/>
                </a:cxn>
                <a:cxn ang="0">
                  <a:pos x="17" y="0"/>
                </a:cxn>
                <a:cxn ang="0">
                  <a:pos x="29" y="0"/>
                </a:cxn>
                <a:cxn ang="0">
                  <a:pos x="31" y="1"/>
                </a:cxn>
                <a:cxn ang="0">
                  <a:pos x="34" y="4"/>
                </a:cxn>
                <a:cxn ang="0">
                  <a:pos x="33" y="7"/>
                </a:cxn>
                <a:cxn ang="0">
                  <a:pos x="22" y="9"/>
                </a:cxn>
                <a:cxn ang="0">
                  <a:pos x="20" y="9"/>
                </a:cxn>
                <a:cxn ang="0">
                  <a:pos x="14" y="9"/>
                </a:cxn>
                <a:cxn ang="0">
                  <a:pos x="6" y="10"/>
                </a:cxn>
                <a:cxn ang="0">
                  <a:pos x="0" y="14"/>
                </a:cxn>
              </a:cxnLst>
              <a:rect l="0" t="0" r="r" b="b"/>
              <a:pathLst>
                <a:path w="34" h="14">
                  <a:moveTo>
                    <a:pt x="0" y="14"/>
                  </a:moveTo>
                  <a:lnTo>
                    <a:pt x="2" y="11"/>
                  </a:lnTo>
                  <a:lnTo>
                    <a:pt x="7" y="5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34" y="4"/>
                  </a:lnTo>
                  <a:lnTo>
                    <a:pt x="33" y="7"/>
                  </a:lnTo>
                  <a:lnTo>
                    <a:pt x="22" y="9"/>
                  </a:lnTo>
                  <a:lnTo>
                    <a:pt x="20" y="9"/>
                  </a:lnTo>
                  <a:lnTo>
                    <a:pt x="14" y="9"/>
                  </a:lnTo>
                  <a:lnTo>
                    <a:pt x="6" y="1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4387851" y="4267201"/>
              <a:ext cx="130175" cy="2063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" y="9"/>
                </a:cxn>
                <a:cxn ang="0">
                  <a:pos x="9" y="12"/>
                </a:cxn>
                <a:cxn ang="0">
                  <a:pos x="19" y="13"/>
                </a:cxn>
                <a:cxn ang="0">
                  <a:pos x="32" y="12"/>
                </a:cxn>
                <a:cxn ang="0">
                  <a:pos x="33" y="12"/>
                </a:cxn>
                <a:cxn ang="0">
                  <a:pos x="38" y="13"/>
                </a:cxn>
                <a:cxn ang="0">
                  <a:pos x="45" y="13"/>
                </a:cxn>
                <a:cxn ang="0">
                  <a:pos x="51" y="12"/>
                </a:cxn>
                <a:cxn ang="0">
                  <a:pos x="55" y="12"/>
                </a:cxn>
                <a:cxn ang="0">
                  <a:pos x="63" y="10"/>
                </a:cxn>
                <a:cxn ang="0">
                  <a:pos x="74" y="8"/>
                </a:cxn>
                <a:cxn ang="0">
                  <a:pos x="82" y="0"/>
                </a:cxn>
                <a:cxn ang="0">
                  <a:pos x="79" y="1"/>
                </a:cxn>
                <a:cxn ang="0">
                  <a:pos x="71" y="4"/>
                </a:cxn>
                <a:cxn ang="0">
                  <a:pos x="60" y="7"/>
                </a:cxn>
                <a:cxn ang="0">
                  <a:pos x="47" y="5"/>
                </a:cxn>
                <a:cxn ang="0">
                  <a:pos x="46" y="5"/>
                </a:cxn>
                <a:cxn ang="0">
                  <a:pos x="41" y="7"/>
                </a:cxn>
                <a:cxn ang="0">
                  <a:pos x="34" y="7"/>
                </a:cxn>
                <a:cxn ang="0">
                  <a:pos x="29" y="4"/>
                </a:cxn>
                <a:cxn ang="0">
                  <a:pos x="26" y="5"/>
                </a:cxn>
                <a:cxn ang="0">
                  <a:pos x="18" y="8"/>
                </a:cxn>
                <a:cxn ang="0">
                  <a:pos x="9" y="10"/>
                </a:cxn>
                <a:cxn ang="0">
                  <a:pos x="0" y="8"/>
                </a:cxn>
              </a:cxnLst>
              <a:rect l="0" t="0" r="r" b="b"/>
              <a:pathLst>
                <a:path w="82" h="13">
                  <a:moveTo>
                    <a:pt x="0" y="8"/>
                  </a:moveTo>
                  <a:lnTo>
                    <a:pt x="3" y="9"/>
                  </a:lnTo>
                  <a:lnTo>
                    <a:pt x="9" y="12"/>
                  </a:lnTo>
                  <a:lnTo>
                    <a:pt x="19" y="13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38" y="13"/>
                  </a:lnTo>
                  <a:lnTo>
                    <a:pt x="45" y="13"/>
                  </a:lnTo>
                  <a:lnTo>
                    <a:pt x="51" y="12"/>
                  </a:lnTo>
                  <a:lnTo>
                    <a:pt x="55" y="12"/>
                  </a:lnTo>
                  <a:lnTo>
                    <a:pt x="63" y="10"/>
                  </a:lnTo>
                  <a:lnTo>
                    <a:pt x="74" y="8"/>
                  </a:lnTo>
                  <a:lnTo>
                    <a:pt x="82" y="0"/>
                  </a:lnTo>
                  <a:lnTo>
                    <a:pt x="79" y="1"/>
                  </a:lnTo>
                  <a:lnTo>
                    <a:pt x="71" y="4"/>
                  </a:lnTo>
                  <a:lnTo>
                    <a:pt x="60" y="7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1" y="7"/>
                  </a:lnTo>
                  <a:lnTo>
                    <a:pt x="34" y="7"/>
                  </a:lnTo>
                  <a:lnTo>
                    <a:pt x="29" y="4"/>
                  </a:lnTo>
                  <a:lnTo>
                    <a:pt x="26" y="5"/>
                  </a:lnTo>
                  <a:lnTo>
                    <a:pt x="18" y="8"/>
                  </a:lnTo>
                  <a:lnTo>
                    <a:pt x="9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4432301" y="4302126"/>
              <a:ext cx="55563" cy="17463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2" y="2"/>
                </a:cxn>
                <a:cxn ang="0">
                  <a:pos x="24" y="6"/>
                </a:cxn>
                <a:cxn ang="0">
                  <a:pos x="12" y="8"/>
                </a:cxn>
                <a:cxn ang="0">
                  <a:pos x="0" y="6"/>
                </a:cxn>
                <a:cxn ang="0">
                  <a:pos x="1" y="8"/>
                </a:cxn>
                <a:cxn ang="0">
                  <a:pos x="6" y="11"/>
                </a:cxn>
                <a:cxn ang="0">
                  <a:pos x="18" y="10"/>
                </a:cxn>
                <a:cxn ang="0">
                  <a:pos x="35" y="0"/>
                </a:cxn>
              </a:cxnLst>
              <a:rect l="0" t="0" r="r" b="b"/>
              <a:pathLst>
                <a:path w="35" h="11">
                  <a:moveTo>
                    <a:pt x="35" y="0"/>
                  </a:moveTo>
                  <a:lnTo>
                    <a:pt x="32" y="2"/>
                  </a:lnTo>
                  <a:lnTo>
                    <a:pt x="24" y="6"/>
                  </a:lnTo>
                  <a:lnTo>
                    <a:pt x="12" y="8"/>
                  </a:lnTo>
                  <a:lnTo>
                    <a:pt x="0" y="6"/>
                  </a:lnTo>
                  <a:lnTo>
                    <a:pt x="1" y="8"/>
                  </a:lnTo>
                  <a:lnTo>
                    <a:pt x="6" y="11"/>
                  </a:lnTo>
                  <a:lnTo>
                    <a:pt x="18" y="1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4386264" y="4375151"/>
              <a:ext cx="161925" cy="301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7" y="7"/>
                </a:cxn>
                <a:cxn ang="0">
                  <a:pos x="15" y="12"/>
                </a:cxn>
                <a:cxn ang="0">
                  <a:pos x="27" y="17"/>
                </a:cxn>
                <a:cxn ang="0">
                  <a:pos x="42" y="19"/>
                </a:cxn>
                <a:cxn ang="0">
                  <a:pos x="58" y="19"/>
                </a:cxn>
                <a:cxn ang="0">
                  <a:pos x="80" y="14"/>
                </a:cxn>
                <a:cxn ang="0">
                  <a:pos x="102" y="3"/>
                </a:cxn>
                <a:cxn ang="0">
                  <a:pos x="100" y="4"/>
                </a:cxn>
                <a:cxn ang="0">
                  <a:pos x="93" y="7"/>
                </a:cxn>
                <a:cxn ang="0">
                  <a:pos x="82" y="10"/>
                </a:cxn>
                <a:cxn ang="0">
                  <a:pos x="70" y="13"/>
                </a:cxn>
                <a:cxn ang="0">
                  <a:pos x="53" y="15"/>
                </a:cxn>
                <a:cxn ang="0">
                  <a:pos x="37" y="14"/>
                </a:cxn>
                <a:cxn ang="0">
                  <a:pos x="18" y="9"/>
                </a:cxn>
                <a:cxn ang="0">
                  <a:pos x="0" y="0"/>
                </a:cxn>
              </a:cxnLst>
              <a:rect l="0" t="0" r="r" b="b"/>
              <a:pathLst>
                <a:path w="102" h="19">
                  <a:moveTo>
                    <a:pt x="0" y="0"/>
                  </a:moveTo>
                  <a:lnTo>
                    <a:pt x="1" y="2"/>
                  </a:lnTo>
                  <a:lnTo>
                    <a:pt x="7" y="7"/>
                  </a:lnTo>
                  <a:lnTo>
                    <a:pt x="15" y="12"/>
                  </a:lnTo>
                  <a:lnTo>
                    <a:pt x="27" y="17"/>
                  </a:lnTo>
                  <a:lnTo>
                    <a:pt x="42" y="19"/>
                  </a:lnTo>
                  <a:lnTo>
                    <a:pt x="58" y="19"/>
                  </a:lnTo>
                  <a:lnTo>
                    <a:pt x="80" y="14"/>
                  </a:lnTo>
                  <a:lnTo>
                    <a:pt x="102" y="3"/>
                  </a:lnTo>
                  <a:lnTo>
                    <a:pt x="100" y="4"/>
                  </a:lnTo>
                  <a:lnTo>
                    <a:pt x="93" y="7"/>
                  </a:lnTo>
                  <a:lnTo>
                    <a:pt x="82" y="10"/>
                  </a:lnTo>
                  <a:lnTo>
                    <a:pt x="70" y="13"/>
                  </a:lnTo>
                  <a:lnTo>
                    <a:pt x="53" y="15"/>
                  </a:lnTo>
                  <a:lnTo>
                    <a:pt x="37" y="14"/>
                  </a:lnTo>
                  <a:lnTo>
                    <a:pt x="18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4637089" y="3887788"/>
              <a:ext cx="71438" cy="177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11" y="9"/>
                </a:cxn>
                <a:cxn ang="0">
                  <a:pos x="21" y="19"/>
                </a:cxn>
                <a:cxn ang="0">
                  <a:pos x="33" y="33"/>
                </a:cxn>
                <a:cxn ang="0">
                  <a:pos x="41" y="49"/>
                </a:cxn>
                <a:cxn ang="0">
                  <a:pos x="45" y="68"/>
                </a:cxn>
                <a:cxn ang="0">
                  <a:pos x="44" y="89"/>
                </a:cxn>
                <a:cxn ang="0">
                  <a:pos x="34" y="112"/>
                </a:cxn>
                <a:cxn ang="0">
                  <a:pos x="35" y="109"/>
                </a:cxn>
                <a:cxn ang="0">
                  <a:pos x="36" y="102"/>
                </a:cxn>
                <a:cxn ang="0">
                  <a:pos x="39" y="91"/>
                </a:cxn>
                <a:cxn ang="0">
                  <a:pos x="39" y="75"/>
                </a:cxn>
                <a:cxn ang="0">
                  <a:pos x="36" y="58"/>
                </a:cxn>
                <a:cxn ang="0">
                  <a:pos x="30" y="39"/>
                </a:cxn>
                <a:cxn ang="0">
                  <a:pos x="17" y="20"/>
                </a:cxn>
                <a:cxn ang="0">
                  <a:pos x="0" y="0"/>
                </a:cxn>
              </a:cxnLst>
              <a:rect l="0" t="0" r="r" b="b"/>
              <a:pathLst>
                <a:path w="45" h="112">
                  <a:moveTo>
                    <a:pt x="0" y="0"/>
                  </a:moveTo>
                  <a:lnTo>
                    <a:pt x="2" y="2"/>
                  </a:lnTo>
                  <a:lnTo>
                    <a:pt x="11" y="9"/>
                  </a:lnTo>
                  <a:lnTo>
                    <a:pt x="21" y="19"/>
                  </a:lnTo>
                  <a:lnTo>
                    <a:pt x="33" y="33"/>
                  </a:lnTo>
                  <a:lnTo>
                    <a:pt x="41" y="49"/>
                  </a:lnTo>
                  <a:lnTo>
                    <a:pt x="45" y="68"/>
                  </a:lnTo>
                  <a:lnTo>
                    <a:pt x="44" y="89"/>
                  </a:lnTo>
                  <a:lnTo>
                    <a:pt x="34" y="112"/>
                  </a:lnTo>
                  <a:lnTo>
                    <a:pt x="35" y="109"/>
                  </a:lnTo>
                  <a:lnTo>
                    <a:pt x="36" y="102"/>
                  </a:lnTo>
                  <a:lnTo>
                    <a:pt x="39" y="91"/>
                  </a:lnTo>
                  <a:lnTo>
                    <a:pt x="39" y="75"/>
                  </a:lnTo>
                  <a:lnTo>
                    <a:pt x="36" y="58"/>
                  </a:lnTo>
                  <a:lnTo>
                    <a:pt x="30" y="39"/>
                  </a:lnTo>
                  <a:lnTo>
                    <a:pt x="17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4462464" y="3913188"/>
              <a:ext cx="38100" cy="130175"/>
            </a:xfrm>
            <a:custGeom>
              <a:avLst/>
              <a:gdLst/>
              <a:ahLst/>
              <a:cxnLst>
                <a:cxn ang="0">
                  <a:pos x="10" y="82"/>
                </a:cxn>
                <a:cxn ang="0">
                  <a:pos x="8" y="73"/>
                </a:cxn>
                <a:cxn ang="0">
                  <a:pos x="5" y="52"/>
                </a:cxn>
                <a:cxn ang="0">
                  <a:pos x="8" y="24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18" y="3"/>
                </a:cxn>
                <a:cxn ang="0">
                  <a:pos x="13" y="8"/>
                </a:cxn>
                <a:cxn ang="0">
                  <a:pos x="6" y="14"/>
                </a:cxn>
                <a:cxn ang="0">
                  <a:pos x="3" y="25"/>
                </a:cxn>
                <a:cxn ang="0">
                  <a:pos x="0" y="39"/>
                </a:cxn>
                <a:cxn ang="0">
                  <a:pos x="3" y="58"/>
                </a:cxn>
                <a:cxn ang="0">
                  <a:pos x="10" y="82"/>
                </a:cxn>
              </a:cxnLst>
              <a:rect l="0" t="0" r="r" b="b"/>
              <a:pathLst>
                <a:path w="24" h="82">
                  <a:moveTo>
                    <a:pt x="10" y="82"/>
                  </a:moveTo>
                  <a:lnTo>
                    <a:pt x="8" y="73"/>
                  </a:lnTo>
                  <a:lnTo>
                    <a:pt x="5" y="52"/>
                  </a:lnTo>
                  <a:lnTo>
                    <a:pt x="8" y="24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18" y="3"/>
                  </a:lnTo>
                  <a:lnTo>
                    <a:pt x="13" y="8"/>
                  </a:lnTo>
                  <a:lnTo>
                    <a:pt x="6" y="14"/>
                  </a:lnTo>
                  <a:lnTo>
                    <a:pt x="3" y="25"/>
                  </a:lnTo>
                  <a:lnTo>
                    <a:pt x="0" y="39"/>
                  </a:lnTo>
                  <a:lnTo>
                    <a:pt x="3" y="58"/>
                  </a:lnTo>
                  <a:lnTo>
                    <a:pt x="10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4508501" y="3927476"/>
              <a:ext cx="52388" cy="12858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4" y="3"/>
                </a:cxn>
                <a:cxn ang="0">
                  <a:pos x="3" y="10"/>
                </a:cxn>
                <a:cxn ang="0">
                  <a:pos x="0" y="20"/>
                </a:cxn>
                <a:cxn ang="0">
                  <a:pos x="0" y="33"/>
                </a:cxn>
                <a:cxn ang="0">
                  <a:pos x="1" y="47"/>
                </a:cxn>
                <a:cxn ang="0">
                  <a:pos x="8" y="59"/>
                </a:cxn>
                <a:cxn ang="0">
                  <a:pos x="18" y="72"/>
                </a:cxn>
                <a:cxn ang="0">
                  <a:pos x="33" y="81"/>
                </a:cxn>
                <a:cxn ang="0">
                  <a:pos x="30" y="79"/>
                </a:cxn>
                <a:cxn ang="0">
                  <a:pos x="25" y="74"/>
                </a:cxn>
                <a:cxn ang="0">
                  <a:pos x="19" y="67"/>
                </a:cxn>
                <a:cxn ang="0">
                  <a:pos x="11" y="57"/>
                </a:cxn>
                <a:cxn ang="0">
                  <a:pos x="5" y="45"/>
                </a:cxn>
                <a:cxn ang="0">
                  <a:pos x="1" y="32"/>
                </a:cxn>
                <a:cxn ang="0">
                  <a:pos x="1" y="16"/>
                </a:cxn>
                <a:cxn ang="0">
                  <a:pos x="5" y="0"/>
                </a:cxn>
              </a:cxnLst>
              <a:rect l="0" t="0" r="r" b="b"/>
              <a:pathLst>
                <a:path w="33" h="81">
                  <a:moveTo>
                    <a:pt x="5" y="0"/>
                  </a:moveTo>
                  <a:lnTo>
                    <a:pt x="4" y="3"/>
                  </a:lnTo>
                  <a:lnTo>
                    <a:pt x="3" y="10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1" y="47"/>
                  </a:lnTo>
                  <a:lnTo>
                    <a:pt x="8" y="59"/>
                  </a:lnTo>
                  <a:lnTo>
                    <a:pt x="18" y="72"/>
                  </a:lnTo>
                  <a:lnTo>
                    <a:pt x="33" y="81"/>
                  </a:lnTo>
                  <a:lnTo>
                    <a:pt x="30" y="79"/>
                  </a:lnTo>
                  <a:lnTo>
                    <a:pt x="25" y="74"/>
                  </a:lnTo>
                  <a:lnTo>
                    <a:pt x="19" y="67"/>
                  </a:lnTo>
                  <a:lnTo>
                    <a:pt x="11" y="57"/>
                  </a:lnTo>
                  <a:lnTo>
                    <a:pt x="5" y="45"/>
                  </a:lnTo>
                  <a:lnTo>
                    <a:pt x="1" y="32"/>
                  </a:lnTo>
                  <a:lnTo>
                    <a:pt x="1" y="1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4748214" y="3957638"/>
              <a:ext cx="212725" cy="457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7" y="9"/>
                </a:cxn>
                <a:cxn ang="0">
                  <a:pos x="13" y="19"/>
                </a:cxn>
                <a:cxn ang="0">
                  <a:pos x="21" y="35"/>
                </a:cxn>
                <a:cxn ang="0">
                  <a:pos x="28" y="55"/>
                </a:cxn>
                <a:cxn ang="0">
                  <a:pos x="34" y="82"/>
                </a:cxn>
                <a:cxn ang="0">
                  <a:pos x="38" y="112"/>
                </a:cxn>
                <a:cxn ang="0">
                  <a:pos x="39" y="149"/>
                </a:cxn>
                <a:cxn ang="0">
                  <a:pos x="41" y="155"/>
                </a:cxn>
                <a:cxn ang="0">
                  <a:pos x="45" y="171"/>
                </a:cxn>
                <a:cxn ang="0">
                  <a:pos x="51" y="194"/>
                </a:cxn>
                <a:cxn ang="0">
                  <a:pos x="60" y="219"/>
                </a:cxn>
                <a:cxn ang="0">
                  <a:pos x="72" y="246"/>
                </a:cxn>
                <a:cxn ang="0">
                  <a:pos x="89" y="267"/>
                </a:cxn>
                <a:cxn ang="0">
                  <a:pos x="109" y="282"/>
                </a:cxn>
                <a:cxn ang="0">
                  <a:pos x="134" y="287"/>
                </a:cxn>
                <a:cxn ang="0">
                  <a:pos x="130" y="288"/>
                </a:cxn>
                <a:cxn ang="0">
                  <a:pos x="120" y="288"/>
                </a:cxn>
                <a:cxn ang="0">
                  <a:pos x="105" y="287"/>
                </a:cxn>
                <a:cxn ang="0">
                  <a:pos x="87" y="280"/>
                </a:cxn>
                <a:cxn ang="0">
                  <a:pos x="70" y="265"/>
                </a:cxn>
                <a:cxn ang="0">
                  <a:pos x="52" y="238"/>
                </a:cxn>
                <a:cxn ang="0">
                  <a:pos x="39" y="198"/>
                </a:cxn>
                <a:cxn ang="0">
                  <a:pos x="31" y="141"/>
                </a:cxn>
                <a:cxn ang="0">
                  <a:pos x="31" y="137"/>
                </a:cxn>
                <a:cxn ang="0">
                  <a:pos x="31" y="126"/>
                </a:cxn>
                <a:cxn ang="0">
                  <a:pos x="31" y="108"/>
                </a:cxn>
                <a:cxn ang="0">
                  <a:pos x="29" y="88"/>
                </a:cxn>
                <a:cxn ang="0">
                  <a:pos x="27" y="65"/>
                </a:cxn>
                <a:cxn ang="0">
                  <a:pos x="21" y="42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134" h="288">
                  <a:moveTo>
                    <a:pt x="0" y="0"/>
                  </a:moveTo>
                  <a:lnTo>
                    <a:pt x="2" y="2"/>
                  </a:lnTo>
                  <a:lnTo>
                    <a:pt x="7" y="9"/>
                  </a:lnTo>
                  <a:lnTo>
                    <a:pt x="13" y="19"/>
                  </a:lnTo>
                  <a:lnTo>
                    <a:pt x="21" y="35"/>
                  </a:lnTo>
                  <a:lnTo>
                    <a:pt x="28" y="55"/>
                  </a:lnTo>
                  <a:lnTo>
                    <a:pt x="34" y="82"/>
                  </a:lnTo>
                  <a:lnTo>
                    <a:pt x="38" y="112"/>
                  </a:lnTo>
                  <a:lnTo>
                    <a:pt x="39" y="149"/>
                  </a:lnTo>
                  <a:lnTo>
                    <a:pt x="41" y="155"/>
                  </a:lnTo>
                  <a:lnTo>
                    <a:pt x="45" y="171"/>
                  </a:lnTo>
                  <a:lnTo>
                    <a:pt x="51" y="194"/>
                  </a:lnTo>
                  <a:lnTo>
                    <a:pt x="60" y="219"/>
                  </a:lnTo>
                  <a:lnTo>
                    <a:pt x="72" y="246"/>
                  </a:lnTo>
                  <a:lnTo>
                    <a:pt x="89" y="267"/>
                  </a:lnTo>
                  <a:lnTo>
                    <a:pt x="109" y="282"/>
                  </a:lnTo>
                  <a:lnTo>
                    <a:pt x="134" y="287"/>
                  </a:lnTo>
                  <a:lnTo>
                    <a:pt x="130" y="288"/>
                  </a:lnTo>
                  <a:lnTo>
                    <a:pt x="120" y="288"/>
                  </a:lnTo>
                  <a:lnTo>
                    <a:pt x="105" y="287"/>
                  </a:lnTo>
                  <a:lnTo>
                    <a:pt x="87" y="280"/>
                  </a:lnTo>
                  <a:lnTo>
                    <a:pt x="70" y="265"/>
                  </a:lnTo>
                  <a:lnTo>
                    <a:pt x="52" y="238"/>
                  </a:lnTo>
                  <a:lnTo>
                    <a:pt x="39" y="198"/>
                  </a:lnTo>
                  <a:lnTo>
                    <a:pt x="31" y="141"/>
                  </a:lnTo>
                  <a:lnTo>
                    <a:pt x="31" y="137"/>
                  </a:lnTo>
                  <a:lnTo>
                    <a:pt x="31" y="126"/>
                  </a:lnTo>
                  <a:lnTo>
                    <a:pt x="31" y="108"/>
                  </a:lnTo>
                  <a:lnTo>
                    <a:pt x="29" y="88"/>
                  </a:lnTo>
                  <a:lnTo>
                    <a:pt x="27" y="65"/>
                  </a:lnTo>
                  <a:lnTo>
                    <a:pt x="21" y="42"/>
                  </a:lnTo>
                  <a:lnTo>
                    <a:pt x="1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4341814" y="4395788"/>
              <a:ext cx="260350" cy="68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14" y="10"/>
                </a:cxn>
                <a:cxn ang="0">
                  <a:pos x="31" y="20"/>
                </a:cxn>
                <a:cxn ang="0">
                  <a:pos x="52" y="28"/>
                </a:cxn>
                <a:cxn ang="0">
                  <a:pos x="77" y="33"/>
                </a:cxn>
                <a:cxn ang="0">
                  <a:pos x="105" y="33"/>
                </a:cxn>
                <a:cxn ang="0">
                  <a:pos x="134" y="24"/>
                </a:cxn>
                <a:cxn ang="0">
                  <a:pos x="164" y="5"/>
                </a:cxn>
                <a:cxn ang="0">
                  <a:pos x="162" y="9"/>
                </a:cxn>
                <a:cxn ang="0">
                  <a:pos x="154" y="18"/>
                </a:cxn>
                <a:cxn ang="0">
                  <a:pos x="140" y="29"/>
                </a:cxn>
                <a:cxn ang="0">
                  <a:pos x="123" y="38"/>
                </a:cxn>
                <a:cxn ang="0">
                  <a:pos x="99" y="43"/>
                </a:cxn>
                <a:cxn ang="0">
                  <a:pos x="71" y="40"/>
                </a:cxn>
                <a:cxn ang="0">
                  <a:pos x="38" y="28"/>
                </a:cxn>
                <a:cxn ang="0">
                  <a:pos x="0" y="0"/>
                </a:cxn>
              </a:cxnLst>
              <a:rect l="0" t="0" r="r" b="b"/>
              <a:pathLst>
                <a:path w="164" h="43">
                  <a:moveTo>
                    <a:pt x="0" y="0"/>
                  </a:moveTo>
                  <a:lnTo>
                    <a:pt x="4" y="2"/>
                  </a:lnTo>
                  <a:lnTo>
                    <a:pt x="14" y="10"/>
                  </a:lnTo>
                  <a:lnTo>
                    <a:pt x="31" y="20"/>
                  </a:lnTo>
                  <a:lnTo>
                    <a:pt x="52" y="28"/>
                  </a:lnTo>
                  <a:lnTo>
                    <a:pt x="77" y="33"/>
                  </a:lnTo>
                  <a:lnTo>
                    <a:pt x="105" y="33"/>
                  </a:lnTo>
                  <a:lnTo>
                    <a:pt x="134" y="24"/>
                  </a:lnTo>
                  <a:lnTo>
                    <a:pt x="164" y="5"/>
                  </a:lnTo>
                  <a:lnTo>
                    <a:pt x="162" y="9"/>
                  </a:lnTo>
                  <a:lnTo>
                    <a:pt x="154" y="18"/>
                  </a:lnTo>
                  <a:lnTo>
                    <a:pt x="140" y="29"/>
                  </a:lnTo>
                  <a:lnTo>
                    <a:pt x="123" y="38"/>
                  </a:lnTo>
                  <a:lnTo>
                    <a:pt x="99" y="43"/>
                  </a:lnTo>
                  <a:lnTo>
                    <a:pt x="71" y="40"/>
                  </a:lnTo>
                  <a:lnTo>
                    <a:pt x="38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3976689" y="4397376"/>
              <a:ext cx="42863" cy="9048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"/>
                </a:cxn>
                <a:cxn ang="0">
                  <a:pos x="20" y="5"/>
                </a:cxn>
                <a:cxn ang="0">
                  <a:pos x="12" y="10"/>
                </a:cxn>
                <a:cxn ang="0">
                  <a:pos x="6" y="17"/>
                </a:cxn>
                <a:cxn ang="0">
                  <a:pos x="1" y="25"/>
                </a:cxn>
                <a:cxn ang="0">
                  <a:pos x="0" y="34"/>
                </a:cxn>
                <a:cxn ang="0">
                  <a:pos x="4" y="45"/>
                </a:cxn>
                <a:cxn ang="0">
                  <a:pos x="15" y="57"/>
                </a:cxn>
                <a:cxn ang="0">
                  <a:pos x="14" y="56"/>
                </a:cxn>
                <a:cxn ang="0">
                  <a:pos x="11" y="52"/>
                </a:cxn>
                <a:cxn ang="0">
                  <a:pos x="7" y="47"/>
                </a:cxn>
                <a:cxn ang="0">
                  <a:pos x="6" y="39"/>
                </a:cxn>
                <a:cxn ang="0">
                  <a:pos x="5" y="32"/>
                </a:cxn>
                <a:cxn ang="0">
                  <a:pos x="9" y="22"/>
                </a:cxn>
                <a:cxn ang="0">
                  <a:pos x="15" y="11"/>
                </a:cxn>
                <a:cxn ang="0">
                  <a:pos x="27" y="0"/>
                </a:cxn>
              </a:cxnLst>
              <a:rect l="0" t="0" r="r" b="b"/>
              <a:pathLst>
                <a:path w="27" h="57">
                  <a:moveTo>
                    <a:pt x="27" y="0"/>
                  </a:moveTo>
                  <a:lnTo>
                    <a:pt x="25" y="1"/>
                  </a:lnTo>
                  <a:lnTo>
                    <a:pt x="20" y="5"/>
                  </a:lnTo>
                  <a:lnTo>
                    <a:pt x="12" y="10"/>
                  </a:lnTo>
                  <a:lnTo>
                    <a:pt x="6" y="17"/>
                  </a:lnTo>
                  <a:lnTo>
                    <a:pt x="1" y="25"/>
                  </a:lnTo>
                  <a:lnTo>
                    <a:pt x="0" y="34"/>
                  </a:lnTo>
                  <a:lnTo>
                    <a:pt x="4" y="45"/>
                  </a:lnTo>
                  <a:lnTo>
                    <a:pt x="15" y="57"/>
                  </a:lnTo>
                  <a:lnTo>
                    <a:pt x="14" y="56"/>
                  </a:lnTo>
                  <a:lnTo>
                    <a:pt x="11" y="52"/>
                  </a:lnTo>
                  <a:lnTo>
                    <a:pt x="7" y="47"/>
                  </a:lnTo>
                  <a:lnTo>
                    <a:pt x="6" y="39"/>
                  </a:lnTo>
                  <a:lnTo>
                    <a:pt x="5" y="32"/>
                  </a:lnTo>
                  <a:lnTo>
                    <a:pt x="9" y="22"/>
                  </a:lnTo>
                  <a:lnTo>
                    <a:pt x="15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3995739" y="4429126"/>
              <a:ext cx="184150" cy="304800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5" y="2"/>
                </a:cxn>
                <a:cxn ang="0">
                  <a:pos x="113" y="4"/>
                </a:cxn>
                <a:cxn ang="0">
                  <a:pos x="106" y="8"/>
                </a:cxn>
                <a:cxn ang="0">
                  <a:pos x="99" y="13"/>
                </a:cxn>
                <a:cxn ang="0">
                  <a:pos x="90" y="18"/>
                </a:cxn>
                <a:cxn ang="0">
                  <a:pos x="79" y="23"/>
                </a:cxn>
                <a:cxn ang="0">
                  <a:pos x="66" y="25"/>
                </a:cxn>
                <a:cxn ang="0">
                  <a:pos x="51" y="28"/>
                </a:cxn>
                <a:cxn ang="0">
                  <a:pos x="48" y="28"/>
                </a:cxn>
                <a:cxn ang="0">
                  <a:pos x="43" y="31"/>
                </a:cxn>
                <a:cxn ang="0">
                  <a:pos x="36" y="34"/>
                </a:cxn>
                <a:cxn ang="0">
                  <a:pos x="28" y="39"/>
                </a:cxn>
                <a:cxn ang="0">
                  <a:pos x="22" y="47"/>
                </a:cxn>
                <a:cxn ang="0">
                  <a:pos x="17" y="57"/>
                </a:cxn>
                <a:cxn ang="0">
                  <a:pos x="15" y="70"/>
                </a:cxn>
                <a:cxn ang="0">
                  <a:pos x="19" y="85"/>
                </a:cxn>
                <a:cxn ang="0">
                  <a:pos x="19" y="96"/>
                </a:cxn>
                <a:cxn ang="0">
                  <a:pos x="19" y="122"/>
                </a:cxn>
                <a:cxn ang="0">
                  <a:pos x="14" y="158"/>
                </a:cxn>
                <a:cxn ang="0">
                  <a:pos x="4" y="192"/>
                </a:cxn>
                <a:cxn ang="0">
                  <a:pos x="7" y="182"/>
                </a:cxn>
                <a:cxn ang="0">
                  <a:pos x="12" y="156"/>
                </a:cxn>
                <a:cxn ang="0">
                  <a:pos x="13" y="125"/>
                </a:cxn>
                <a:cxn ang="0">
                  <a:pos x="7" y="95"/>
                </a:cxn>
                <a:cxn ang="0">
                  <a:pos x="5" y="92"/>
                </a:cxn>
                <a:cxn ang="0">
                  <a:pos x="3" y="86"/>
                </a:cxn>
                <a:cxn ang="0">
                  <a:pos x="2" y="76"/>
                </a:cxn>
                <a:cxn ang="0">
                  <a:pos x="0" y="66"/>
                </a:cxn>
                <a:cxn ang="0">
                  <a:pos x="3" y="53"/>
                </a:cxn>
                <a:cxn ang="0">
                  <a:pos x="8" y="42"/>
                </a:cxn>
                <a:cxn ang="0">
                  <a:pos x="19" y="33"/>
                </a:cxn>
                <a:cxn ang="0">
                  <a:pos x="37" y="25"/>
                </a:cxn>
                <a:cxn ang="0">
                  <a:pos x="39" y="25"/>
                </a:cxn>
                <a:cxn ang="0">
                  <a:pos x="46" y="23"/>
                </a:cxn>
                <a:cxn ang="0">
                  <a:pos x="56" y="22"/>
                </a:cxn>
                <a:cxn ang="0">
                  <a:pos x="68" y="18"/>
                </a:cxn>
                <a:cxn ang="0">
                  <a:pos x="81" y="14"/>
                </a:cxn>
                <a:cxn ang="0">
                  <a:pos x="95" y="10"/>
                </a:cxn>
                <a:cxn ang="0">
                  <a:pos x="106" y="5"/>
                </a:cxn>
                <a:cxn ang="0">
                  <a:pos x="116" y="0"/>
                </a:cxn>
              </a:cxnLst>
              <a:rect l="0" t="0" r="r" b="b"/>
              <a:pathLst>
                <a:path w="116" h="192">
                  <a:moveTo>
                    <a:pt x="116" y="0"/>
                  </a:moveTo>
                  <a:lnTo>
                    <a:pt x="115" y="2"/>
                  </a:lnTo>
                  <a:lnTo>
                    <a:pt x="113" y="4"/>
                  </a:lnTo>
                  <a:lnTo>
                    <a:pt x="106" y="8"/>
                  </a:lnTo>
                  <a:lnTo>
                    <a:pt x="99" y="13"/>
                  </a:lnTo>
                  <a:lnTo>
                    <a:pt x="90" y="18"/>
                  </a:lnTo>
                  <a:lnTo>
                    <a:pt x="79" y="23"/>
                  </a:lnTo>
                  <a:lnTo>
                    <a:pt x="66" y="25"/>
                  </a:lnTo>
                  <a:lnTo>
                    <a:pt x="51" y="28"/>
                  </a:lnTo>
                  <a:lnTo>
                    <a:pt x="48" y="28"/>
                  </a:lnTo>
                  <a:lnTo>
                    <a:pt x="43" y="31"/>
                  </a:lnTo>
                  <a:lnTo>
                    <a:pt x="36" y="34"/>
                  </a:lnTo>
                  <a:lnTo>
                    <a:pt x="28" y="39"/>
                  </a:lnTo>
                  <a:lnTo>
                    <a:pt x="22" y="47"/>
                  </a:lnTo>
                  <a:lnTo>
                    <a:pt x="17" y="57"/>
                  </a:lnTo>
                  <a:lnTo>
                    <a:pt x="15" y="70"/>
                  </a:lnTo>
                  <a:lnTo>
                    <a:pt x="19" y="85"/>
                  </a:lnTo>
                  <a:lnTo>
                    <a:pt x="19" y="96"/>
                  </a:lnTo>
                  <a:lnTo>
                    <a:pt x="19" y="122"/>
                  </a:lnTo>
                  <a:lnTo>
                    <a:pt x="14" y="158"/>
                  </a:lnTo>
                  <a:lnTo>
                    <a:pt x="4" y="192"/>
                  </a:lnTo>
                  <a:lnTo>
                    <a:pt x="7" y="182"/>
                  </a:lnTo>
                  <a:lnTo>
                    <a:pt x="12" y="156"/>
                  </a:lnTo>
                  <a:lnTo>
                    <a:pt x="13" y="125"/>
                  </a:lnTo>
                  <a:lnTo>
                    <a:pt x="7" y="95"/>
                  </a:lnTo>
                  <a:lnTo>
                    <a:pt x="5" y="92"/>
                  </a:lnTo>
                  <a:lnTo>
                    <a:pt x="3" y="86"/>
                  </a:lnTo>
                  <a:lnTo>
                    <a:pt x="2" y="76"/>
                  </a:lnTo>
                  <a:lnTo>
                    <a:pt x="0" y="66"/>
                  </a:lnTo>
                  <a:lnTo>
                    <a:pt x="3" y="53"/>
                  </a:lnTo>
                  <a:lnTo>
                    <a:pt x="8" y="42"/>
                  </a:lnTo>
                  <a:lnTo>
                    <a:pt x="19" y="33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46" y="23"/>
                  </a:lnTo>
                  <a:lnTo>
                    <a:pt x="56" y="22"/>
                  </a:lnTo>
                  <a:lnTo>
                    <a:pt x="68" y="18"/>
                  </a:lnTo>
                  <a:lnTo>
                    <a:pt x="81" y="14"/>
                  </a:lnTo>
                  <a:lnTo>
                    <a:pt x="95" y="10"/>
                  </a:lnTo>
                  <a:lnTo>
                    <a:pt x="106" y="5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4133851" y="4560888"/>
              <a:ext cx="92075" cy="265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12" y="17"/>
                </a:cxn>
                <a:cxn ang="0">
                  <a:pos x="23" y="34"/>
                </a:cxn>
                <a:cxn ang="0">
                  <a:pos x="36" y="57"/>
                </a:cxn>
                <a:cxn ang="0">
                  <a:pos x="47" y="82"/>
                </a:cxn>
                <a:cxn ang="0">
                  <a:pos x="55" y="110"/>
                </a:cxn>
                <a:cxn ang="0">
                  <a:pos x="58" y="139"/>
                </a:cxn>
                <a:cxn ang="0">
                  <a:pos x="53" y="167"/>
                </a:cxn>
                <a:cxn ang="0">
                  <a:pos x="53" y="163"/>
                </a:cxn>
                <a:cxn ang="0">
                  <a:pos x="52" y="150"/>
                </a:cxn>
                <a:cxn ang="0">
                  <a:pos x="51" y="133"/>
                </a:cxn>
                <a:cxn ang="0">
                  <a:pos x="47" y="110"/>
                </a:cxn>
                <a:cxn ang="0">
                  <a:pos x="41" y="84"/>
                </a:cxn>
                <a:cxn ang="0">
                  <a:pos x="32" y="56"/>
                </a:cxn>
                <a:cxn ang="0">
                  <a:pos x="18" y="27"/>
                </a:cxn>
                <a:cxn ang="0">
                  <a:pos x="0" y="0"/>
                </a:cxn>
              </a:cxnLst>
              <a:rect l="0" t="0" r="r" b="b"/>
              <a:pathLst>
                <a:path w="58" h="167">
                  <a:moveTo>
                    <a:pt x="0" y="0"/>
                  </a:moveTo>
                  <a:lnTo>
                    <a:pt x="4" y="4"/>
                  </a:lnTo>
                  <a:lnTo>
                    <a:pt x="12" y="17"/>
                  </a:lnTo>
                  <a:lnTo>
                    <a:pt x="23" y="34"/>
                  </a:lnTo>
                  <a:lnTo>
                    <a:pt x="36" y="57"/>
                  </a:lnTo>
                  <a:lnTo>
                    <a:pt x="47" y="82"/>
                  </a:lnTo>
                  <a:lnTo>
                    <a:pt x="55" y="110"/>
                  </a:lnTo>
                  <a:lnTo>
                    <a:pt x="58" y="139"/>
                  </a:lnTo>
                  <a:lnTo>
                    <a:pt x="53" y="167"/>
                  </a:lnTo>
                  <a:lnTo>
                    <a:pt x="53" y="163"/>
                  </a:lnTo>
                  <a:lnTo>
                    <a:pt x="52" y="150"/>
                  </a:lnTo>
                  <a:lnTo>
                    <a:pt x="51" y="133"/>
                  </a:lnTo>
                  <a:lnTo>
                    <a:pt x="47" y="110"/>
                  </a:lnTo>
                  <a:lnTo>
                    <a:pt x="41" y="84"/>
                  </a:lnTo>
                  <a:lnTo>
                    <a:pt x="32" y="56"/>
                  </a:lnTo>
                  <a:lnTo>
                    <a:pt x="18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4167189" y="4275138"/>
              <a:ext cx="96838" cy="185738"/>
            </a:xfrm>
            <a:custGeom>
              <a:avLst/>
              <a:gdLst/>
              <a:ahLst/>
              <a:cxnLst>
                <a:cxn ang="0">
                  <a:pos x="61" y="117"/>
                </a:cxn>
                <a:cxn ang="0">
                  <a:pos x="59" y="116"/>
                </a:cxn>
                <a:cxn ang="0">
                  <a:pos x="50" y="111"/>
                </a:cxn>
                <a:cxn ang="0">
                  <a:pos x="39" y="102"/>
                </a:cxn>
                <a:cxn ang="0">
                  <a:pos x="27" y="90"/>
                </a:cxn>
                <a:cxn ang="0">
                  <a:pos x="15" y="73"/>
                </a:cxn>
                <a:cxn ang="0">
                  <a:pos x="6" y="53"/>
                </a:cxn>
                <a:cxn ang="0">
                  <a:pos x="0" y="29"/>
                </a:cxn>
                <a:cxn ang="0">
                  <a:pos x="1" y="0"/>
                </a:cxn>
                <a:cxn ang="0">
                  <a:pos x="1" y="4"/>
                </a:cxn>
                <a:cxn ang="0">
                  <a:pos x="2" y="13"/>
                </a:cxn>
                <a:cxn ang="0">
                  <a:pos x="5" y="28"/>
                </a:cxn>
                <a:cxn ang="0">
                  <a:pos x="8" y="46"/>
                </a:cxn>
                <a:cxn ang="0">
                  <a:pos x="16" y="65"/>
                </a:cxn>
                <a:cxn ang="0">
                  <a:pos x="27" y="83"/>
                </a:cxn>
                <a:cxn ang="0">
                  <a:pos x="41" y="102"/>
                </a:cxn>
                <a:cxn ang="0">
                  <a:pos x="61" y="117"/>
                </a:cxn>
              </a:cxnLst>
              <a:rect l="0" t="0" r="r" b="b"/>
              <a:pathLst>
                <a:path w="61" h="117">
                  <a:moveTo>
                    <a:pt x="61" y="117"/>
                  </a:moveTo>
                  <a:lnTo>
                    <a:pt x="59" y="116"/>
                  </a:lnTo>
                  <a:lnTo>
                    <a:pt x="50" y="111"/>
                  </a:lnTo>
                  <a:lnTo>
                    <a:pt x="39" y="102"/>
                  </a:lnTo>
                  <a:lnTo>
                    <a:pt x="27" y="90"/>
                  </a:lnTo>
                  <a:lnTo>
                    <a:pt x="15" y="73"/>
                  </a:lnTo>
                  <a:lnTo>
                    <a:pt x="6" y="53"/>
                  </a:lnTo>
                  <a:lnTo>
                    <a:pt x="0" y="29"/>
                  </a:lnTo>
                  <a:lnTo>
                    <a:pt x="1" y="0"/>
                  </a:lnTo>
                  <a:lnTo>
                    <a:pt x="1" y="4"/>
                  </a:lnTo>
                  <a:lnTo>
                    <a:pt x="2" y="13"/>
                  </a:lnTo>
                  <a:lnTo>
                    <a:pt x="5" y="28"/>
                  </a:lnTo>
                  <a:lnTo>
                    <a:pt x="8" y="46"/>
                  </a:lnTo>
                  <a:lnTo>
                    <a:pt x="16" y="65"/>
                  </a:lnTo>
                  <a:lnTo>
                    <a:pt x="27" y="83"/>
                  </a:lnTo>
                  <a:lnTo>
                    <a:pt x="41" y="102"/>
                  </a:lnTo>
                  <a:lnTo>
                    <a:pt x="61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4672014" y="4306888"/>
              <a:ext cx="120650" cy="171450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4" y="106"/>
                </a:cxn>
                <a:cxn ang="0">
                  <a:pos x="13" y="101"/>
                </a:cxn>
                <a:cxn ang="0">
                  <a:pos x="27" y="94"/>
                </a:cxn>
                <a:cxn ang="0">
                  <a:pos x="42" y="84"/>
                </a:cxn>
                <a:cxn ang="0">
                  <a:pos x="56" y="68"/>
                </a:cxn>
                <a:cxn ang="0">
                  <a:pos x="69" y="50"/>
                </a:cxn>
                <a:cxn ang="0">
                  <a:pos x="75" y="27"/>
                </a:cxn>
                <a:cxn ang="0">
                  <a:pos x="76" y="0"/>
                </a:cxn>
                <a:cxn ang="0">
                  <a:pos x="76" y="4"/>
                </a:cxn>
                <a:cxn ang="0">
                  <a:pos x="74" y="14"/>
                </a:cxn>
                <a:cxn ang="0">
                  <a:pos x="71" y="28"/>
                </a:cxn>
                <a:cxn ang="0">
                  <a:pos x="65" y="46"/>
                </a:cxn>
                <a:cxn ang="0">
                  <a:pos x="55" y="63"/>
                </a:cxn>
                <a:cxn ang="0">
                  <a:pos x="42" y="81"/>
                </a:cxn>
                <a:cxn ang="0">
                  <a:pos x="23" y="96"/>
                </a:cxn>
                <a:cxn ang="0">
                  <a:pos x="0" y="108"/>
                </a:cxn>
              </a:cxnLst>
              <a:rect l="0" t="0" r="r" b="b"/>
              <a:pathLst>
                <a:path w="76" h="108">
                  <a:moveTo>
                    <a:pt x="0" y="108"/>
                  </a:moveTo>
                  <a:lnTo>
                    <a:pt x="4" y="106"/>
                  </a:lnTo>
                  <a:lnTo>
                    <a:pt x="13" y="101"/>
                  </a:lnTo>
                  <a:lnTo>
                    <a:pt x="27" y="94"/>
                  </a:lnTo>
                  <a:lnTo>
                    <a:pt x="42" y="84"/>
                  </a:lnTo>
                  <a:lnTo>
                    <a:pt x="56" y="68"/>
                  </a:lnTo>
                  <a:lnTo>
                    <a:pt x="69" y="50"/>
                  </a:lnTo>
                  <a:lnTo>
                    <a:pt x="75" y="27"/>
                  </a:lnTo>
                  <a:lnTo>
                    <a:pt x="76" y="0"/>
                  </a:lnTo>
                  <a:lnTo>
                    <a:pt x="76" y="4"/>
                  </a:lnTo>
                  <a:lnTo>
                    <a:pt x="74" y="14"/>
                  </a:lnTo>
                  <a:lnTo>
                    <a:pt x="71" y="28"/>
                  </a:lnTo>
                  <a:lnTo>
                    <a:pt x="65" y="46"/>
                  </a:lnTo>
                  <a:lnTo>
                    <a:pt x="55" y="63"/>
                  </a:lnTo>
                  <a:lnTo>
                    <a:pt x="42" y="81"/>
                  </a:lnTo>
                  <a:lnTo>
                    <a:pt x="23" y="96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4662489" y="4202113"/>
              <a:ext cx="52388" cy="25876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5" y="6"/>
                </a:cxn>
                <a:cxn ang="0">
                  <a:pos x="28" y="21"/>
                </a:cxn>
                <a:cxn ang="0">
                  <a:pos x="32" y="44"/>
                </a:cxn>
                <a:cxn ang="0">
                  <a:pos x="33" y="70"/>
                </a:cxn>
                <a:cxn ang="0">
                  <a:pos x="33" y="99"/>
                </a:cxn>
                <a:cxn ang="0">
                  <a:pos x="28" y="126"/>
                </a:cxn>
                <a:cxn ang="0">
                  <a:pos x="18" y="148"/>
                </a:cxn>
                <a:cxn ang="0">
                  <a:pos x="0" y="163"/>
                </a:cxn>
                <a:cxn ang="0">
                  <a:pos x="3" y="161"/>
                </a:cxn>
                <a:cxn ang="0">
                  <a:pos x="8" y="152"/>
                </a:cxn>
                <a:cxn ang="0">
                  <a:pos x="14" y="138"/>
                </a:cxn>
                <a:cxn ang="0">
                  <a:pos x="20" y="119"/>
                </a:cxn>
                <a:cxn ang="0">
                  <a:pos x="27" y="95"/>
                </a:cxn>
                <a:cxn ang="0">
                  <a:pos x="30" y="68"/>
                </a:cxn>
                <a:cxn ang="0">
                  <a:pos x="29" y="36"/>
                </a:cxn>
                <a:cxn ang="0">
                  <a:pos x="24" y="0"/>
                </a:cxn>
              </a:cxnLst>
              <a:rect l="0" t="0" r="r" b="b"/>
              <a:pathLst>
                <a:path w="33" h="163">
                  <a:moveTo>
                    <a:pt x="24" y="0"/>
                  </a:moveTo>
                  <a:lnTo>
                    <a:pt x="25" y="6"/>
                  </a:lnTo>
                  <a:lnTo>
                    <a:pt x="28" y="21"/>
                  </a:lnTo>
                  <a:lnTo>
                    <a:pt x="32" y="44"/>
                  </a:lnTo>
                  <a:lnTo>
                    <a:pt x="33" y="70"/>
                  </a:lnTo>
                  <a:lnTo>
                    <a:pt x="33" y="99"/>
                  </a:lnTo>
                  <a:lnTo>
                    <a:pt x="28" y="126"/>
                  </a:lnTo>
                  <a:lnTo>
                    <a:pt x="18" y="148"/>
                  </a:lnTo>
                  <a:lnTo>
                    <a:pt x="0" y="163"/>
                  </a:lnTo>
                  <a:lnTo>
                    <a:pt x="3" y="161"/>
                  </a:lnTo>
                  <a:lnTo>
                    <a:pt x="8" y="152"/>
                  </a:lnTo>
                  <a:lnTo>
                    <a:pt x="14" y="138"/>
                  </a:lnTo>
                  <a:lnTo>
                    <a:pt x="20" y="119"/>
                  </a:lnTo>
                  <a:lnTo>
                    <a:pt x="27" y="95"/>
                  </a:lnTo>
                  <a:lnTo>
                    <a:pt x="30" y="68"/>
                  </a:lnTo>
                  <a:lnTo>
                    <a:pt x="29" y="3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4233864" y="4249738"/>
              <a:ext cx="68263" cy="2492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6"/>
                </a:cxn>
                <a:cxn ang="0">
                  <a:pos x="0" y="21"/>
                </a:cxn>
                <a:cxn ang="0">
                  <a:pos x="2" y="43"/>
                </a:cxn>
                <a:cxn ang="0">
                  <a:pos x="3" y="69"/>
                </a:cxn>
                <a:cxn ang="0">
                  <a:pos x="8" y="97"/>
                </a:cxn>
                <a:cxn ang="0">
                  <a:pos x="16" y="122"/>
                </a:cxn>
                <a:cxn ang="0">
                  <a:pos x="27" y="144"/>
                </a:cxn>
                <a:cxn ang="0">
                  <a:pos x="43" y="157"/>
                </a:cxn>
                <a:cxn ang="0">
                  <a:pos x="42" y="156"/>
                </a:cxn>
                <a:cxn ang="0">
                  <a:pos x="37" y="151"/>
                </a:cxn>
                <a:cxn ang="0">
                  <a:pos x="31" y="141"/>
                </a:cxn>
                <a:cxn ang="0">
                  <a:pos x="24" y="126"/>
                </a:cxn>
                <a:cxn ang="0">
                  <a:pos x="17" y="106"/>
                </a:cxn>
                <a:cxn ang="0">
                  <a:pos x="9" y="78"/>
                </a:cxn>
                <a:cxn ang="0">
                  <a:pos x="4" y="43"/>
                </a:cxn>
                <a:cxn ang="0">
                  <a:pos x="2" y="0"/>
                </a:cxn>
              </a:cxnLst>
              <a:rect l="0" t="0" r="r" b="b"/>
              <a:pathLst>
                <a:path w="43" h="157">
                  <a:moveTo>
                    <a:pt x="2" y="0"/>
                  </a:moveTo>
                  <a:lnTo>
                    <a:pt x="2" y="6"/>
                  </a:lnTo>
                  <a:lnTo>
                    <a:pt x="0" y="21"/>
                  </a:lnTo>
                  <a:lnTo>
                    <a:pt x="2" y="43"/>
                  </a:lnTo>
                  <a:lnTo>
                    <a:pt x="3" y="69"/>
                  </a:lnTo>
                  <a:lnTo>
                    <a:pt x="8" y="97"/>
                  </a:lnTo>
                  <a:lnTo>
                    <a:pt x="16" y="122"/>
                  </a:lnTo>
                  <a:lnTo>
                    <a:pt x="27" y="144"/>
                  </a:lnTo>
                  <a:lnTo>
                    <a:pt x="43" y="157"/>
                  </a:lnTo>
                  <a:lnTo>
                    <a:pt x="42" y="156"/>
                  </a:lnTo>
                  <a:lnTo>
                    <a:pt x="37" y="151"/>
                  </a:lnTo>
                  <a:lnTo>
                    <a:pt x="31" y="141"/>
                  </a:lnTo>
                  <a:lnTo>
                    <a:pt x="24" y="126"/>
                  </a:lnTo>
                  <a:lnTo>
                    <a:pt x="17" y="106"/>
                  </a:lnTo>
                  <a:lnTo>
                    <a:pt x="9" y="78"/>
                  </a:lnTo>
                  <a:lnTo>
                    <a:pt x="4" y="4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4454526" y="3744913"/>
              <a:ext cx="293688" cy="173038"/>
            </a:xfrm>
            <a:custGeom>
              <a:avLst/>
              <a:gdLst/>
              <a:ahLst/>
              <a:cxnLst>
                <a:cxn ang="0">
                  <a:pos x="185" y="109"/>
                </a:cxn>
                <a:cxn ang="0">
                  <a:pos x="183" y="104"/>
                </a:cxn>
                <a:cxn ang="0">
                  <a:pos x="177" y="89"/>
                </a:cxn>
                <a:cxn ang="0">
                  <a:pos x="164" y="68"/>
                </a:cxn>
                <a:cxn ang="0">
                  <a:pos x="146" y="46"/>
                </a:cxn>
                <a:cxn ang="0">
                  <a:pos x="121" y="26"/>
                </a:cxn>
                <a:cxn ang="0">
                  <a:pos x="88" y="9"/>
                </a:cxn>
                <a:cxn ang="0">
                  <a:pos x="48" y="0"/>
                </a:cxn>
                <a:cxn ang="0">
                  <a:pos x="0" y="4"/>
                </a:cxn>
                <a:cxn ang="0">
                  <a:pos x="5" y="4"/>
                </a:cxn>
                <a:cxn ang="0">
                  <a:pos x="20" y="4"/>
                </a:cxn>
                <a:cxn ang="0">
                  <a:pos x="42" y="7"/>
                </a:cxn>
                <a:cxn ang="0">
                  <a:pos x="68" y="13"/>
                </a:cxn>
                <a:cxn ang="0">
                  <a:pos x="98" y="24"/>
                </a:cxn>
                <a:cxn ang="0">
                  <a:pos x="130" y="43"/>
                </a:cxn>
                <a:cxn ang="0">
                  <a:pos x="159" y="71"/>
                </a:cxn>
                <a:cxn ang="0">
                  <a:pos x="185" y="109"/>
                </a:cxn>
              </a:cxnLst>
              <a:rect l="0" t="0" r="r" b="b"/>
              <a:pathLst>
                <a:path w="185" h="109">
                  <a:moveTo>
                    <a:pt x="185" y="109"/>
                  </a:moveTo>
                  <a:lnTo>
                    <a:pt x="183" y="104"/>
                  </a:lnTo>
                  <a:lnTo>
                    <a:pt x="177" y="89"/>
                  </a:lnTo>
                  <a:lnTo>
                    <a:pt x="164" y="68"/>
                  </a:lnTo>
                  <a:lnTo>
                    <a:pt x="146" y="46"/>
                  </a:lnTo>
                  <a:lnTo>
                    <a:pt x="121" y="26"/>
                  </a:lnTo>
                  <a:lnTo>
                    <a:pt x="88" y="9"/>
                  </a:lnTo>
                  <a:lnTo>
                    <a:pt x="48" y="0"/>
                  </a:lnTo>
                  <a:lnTo>
                    <a:pt x="0" y="4"/>
                  </a:lnTo>
                  <a:lnTo>
                    <a:pt x="5" y="4"/>
                  </a:lnTo>
                  <a:lnTo>
                    <a:pt x="20" y="4"/>
                  </a:lnTo>
                  <a:lnTo>
                    <a:pt x="42" y="7"/>
                  </a:lnTo>
                  <a:lnTo>
                    <a:pt x="68" y="13"/>
                  </a:lnTo>
                  <a:lnTo>
                    <a:pt x="98" y="24"/>
                  </a:lnTo>
                  <a:lnTo>
                    <a:pt x="130" y="43"/>
                  </a:lnTo>
                  <a:lnTo>
                    <a:pt x="159" y="71"/>
                  </a:lnTo>
                  <a:lnTo>
                    <a:pt x="185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4221164" y="3751263"/>
              <a:ext cx="200025" cy="84138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2" y="51"/>
                </a:cxn>
                <a:cxn ang="0">
                  <a:pos x="8" y="43"/>
                </a:cxn>
                <a:cxn ang="0">
                  <a:pos x="20" y="32"/>
                </a:cxn>
                <a:cxn ang="0">
                  <a:pos x="34" y="20"/>
                </a:cxn>
                <a:cxn ang="0">
                  <a:pos x="53" y="10"/>
                </a:cxn>
                <a:cxn ang="0">
                  <a:pos x="74" y="3"/>
                </a:cxn>
                <a:cxn ang="0">
                  <a:pos x="98" y="0"/>
                </a:cxn>
                <a:cxn ang="0">
                  <a:pos x="126" y="4"/>
                </a:cxn>
                <a:cxn ang="0">
                  <a:pos x="122" y="4"/>
                </a:cxn>
                <a:cxn ang="0">
                  <a:pos x="109" y="7"/>
                </a:cxn>
                <a:cxn ang="0">
                  <a:pos x="93" y="9"/>
                </a:cxn>
                <a:cxn ang="0">
                  <a:pos x="73" y="14"/>
                </a:cxn>
                <a:cxn ang="0">
                  <a:pos x="51" y="20"/>
                </a:cxn>
                <a:cxn ang="0">
                  <a:pos x="31" y="29"/>
                </a:cxn>
                <a:cxn ang="0">
                  <a:pos x="13" y="39"/>
                </a:cxn>
                <a:cxn ang="0">
                  <a:pos x="0" y="53"/>
                </a:cxn>
              </a:cxnLst>
              <a:rect l="0" t="0" r="r" b="b"/>
              <a:pathLst>
                <a:path w="126" h="53">
                  <a:moveTo>
                    <a:pt x="0" y="53"/>
                  </a:moveTo>
                  <a:lnTo>
                    <a:pt x="2" y="51"/>
                  </a:lnTo>
                  <a:lnTo>
                    <a:pt x="8" y="43"/>
                  </a:lnTo>
                  <a:lnTo>
                    <a:pt x="20" y="32"/>
                  </a:lnTo>
                  <a:lnTo>
                    <a:pt x="34" y="20"/>
                  </a:lnTo>
                  <a:lnTo>
                    <a:pt x="53" y="10"/>
                  </a:lnTo>
                  <a:lnTo>
                    <a:pt x="74" y="3"/>
                  </a:lnTo>
                  <a:lnTo>
                    <a:pt x="98" y="0"/>
                  </a:lnTo>
                  <a:lnTo>
                    <a:pt x="126" y="4"/>
                  </a:lnTo>
                  <a:lnTo>
                    <a:pt x="122" y="4"/>
                  </a:lnTo>
                  <a:lnTo>
                    <a:pt x="109" y="7"/>
                  </a:lnTo>
                  <a:lnTo>
                    <a:pt x="93" y="9"/>
                  </a:lnTo>
                  <a:lnTo>
                    <a:pt x="73" y="14"/>
                  </a:lnTo>
                  <a:lnTo>
                    <a:pt x="51" y="20"/>
                  </a:lnTo>
                  <a:lnTo>
                    <a:pt x="31" y="29"/>
                  </a:lnTo>
                  <a:lnTo>
                    <a:pt x="13" y="39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4597401" y="4381501"/>
              <a:ext cx="79375" cy="38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6"/>
                </a:cxn>
                <a:cxn ang="0">
                  <a:pos x="6" y="13"/>
                </a:cxn>
                <a:cxn ang="0">
                  <a:pos x="12" y="18"/>
                </a:cxn>
                <a:cxn ang="0">
                  <a:pos x="18" y="23"/>
                </a:cxn>
                <a:cxn ang="0">
                  <a:pos x="27" y="24"/>
                </a:cxn>
                <a:cxn ang="0">
                  <a:pos x="37" y="21"/>
                </a:cxn>
                <a:cxn ang="0">
                  <a:pos x="50" y="14"/>
                </a:cxn>
                <a:cxn ang="0">
                  <a:pos x="49" y="14"/>
                </a:cxn>
                <a:cxn ang="0">
                  <a:pos x="44" y="15"/>
                </a:cxn>
                <a:cxn ang="0">
                  <a:pos x="36" y="15"/>
                </a:cxn>
                <a:cxn ang="0">
                  <a:pos x="27" y="15"/>
                </a:cxn>
                <a:cxn ang="0">
                  <a:pos x="18" y="14"/>
                </a:cxn>
                <a:cxn ang="0">
                  <a:pos x="11" y="11"/>
                </a:cxn>
                <a:cxn ang="0">
                  <a:pos x="3" y="6"/>
                </a:cxn>
                <a:cxn ang="0">
                  <a:pos x="0" y="0"/>
                </a:cxn>
              </a:cxnLst>
              <a:rect l="0" t="0" r="r" b="b"/>
              <a:pathLst>
                <a:path w="50" h="24">
                  <a:moveTo>
                    <a:pt x="0" y="0"/>
                  </a:moveTo>
                  <a:lnTo>
                    <a:pt x="1" y="1"/>
                  </a:lnTo>
                  <a:lnTo>
                    <a:pt x="2" y="6"/>
                  </a:lnTo>
                  <a:lnTo>
                    <a:pt x="6" y="13"/>
                  </a:lnTo>
                  <a:lnTo>
                    <a:pt x="12" y="18"/>
                  </a:lnTo>
                  <a:lnTo>
                    <a:pt x="18" y="23"/>
                  </a:lnTo>
                  <a:lnTo>
                    <a:pt x="27" y="24"/>
                  </a:lnTo>
                  <a:lnTo>
                    <a:pt x="37" y="21"/>
                  </a:lnTo>
                  <a:lnTo>
                    <a:pt x="50" y="14"/>
                  </a:lnTo>
                  <a:lnTo>
                    <a:pt x="49" y="14"/>
                  </a:lnTo>
                  <a:lnTo>
                    <a:pt x="44" y="15"/>
                  </a:lnTo>
                  <a:lnTo>
                    <a:pt x="36" y="15"/>
                  </a:lnTo>
                  <a:lnTo>
                    <a:pt x="27" y="15"/>
                  </a:lnTo>
                  <a:lnTo>
                    <a:pt x="18" y="14"/>
                  </a:lnTo>
                  <a:lnTo>
                    <a:pt x="11" y="11"/>
                  </a:lnTo>
                  <a:lnTo>
                    <a:pt x="3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4267201" y="4379913"/>
              <a:ext cx="84138" cy="30163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1" y="1"/>
                </a:cxn>
                <a:cxn ang="0">
                  <a:pos x="47" y="4"/>
                </a:cxn>
                <a:cxn ang="0">
                  <a:pos x="41" y="9"/>
                </a:cxn>
                <a:cxn ang="0">
                  <a:pos x="35" y="12"/>
                </a:cxn>
                <a:cxn ang="0">
                  <a:pos x="26" y="16"/>
                </a:cxn>
                <a:cxn ang="0">
                  <a:pos x="17" y="19"/>
                </a:cxn>
                <a:cxn ang="0">
                  <a:pos x="8" y="19"/>
                </a:cxn>
                <a:cxn ang="0">
                  <a:pos x="0" y="15"/>
                </a:cxn>
                <a:cxn ang="0">
                  <a:pos x="53" y="0"/>
                </a:cxn>
              </a:cxnLst>
              <a:rect l="0" t="0" r="r" b="b"/>
              <a:pathLst>
                <a:path w="53" h="19">
                  <a:moveTo>
                    <a:pt x="53" y="0"/>
                  </a:moveTo>
                  <a:lnTo>
                    <a:pt x="51" y="1"/>
                  </a:lnTo>
                  <a:lnTo>
                    <a:pt x="47" y="4"/>
                  </a:lnTo>
                  <a:lnTo>
                    <a:pt x="41" y="9"/>
                  </a:lnTo>
                  <a:lnTo>
                    <a:pt x="35" y="12"/>
                  </a:lnTo>
                  <a:lnTo>
                    <a:pt x="26" y="16"/>
                  </a:lnTo>
                  <a:lnTo>
                    <a:pt x="17" y="19"/>
                  </a:lnTo>
                  <a:lnTo>
                    <a:pt x="8" y="19"/>
                  </a:lnTo>
                  <a:lnTo>
                    <a:pt x="0" y="1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4170364" y="4518026"/>
              <a:ext cx="180975" cy="1778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5"/>
                </a:cxn>
                <a:cxn ang="0">
                  <a:pos x="0" y="19"/>
                </a:cxn>
                <a:cxn ang="0">
                  <a:pos x="0" y="39"/>
                </a:cxn>
                <a:cxn ang="0">
                  <a:pos x="4" y="60"/>
                </a:cxn>
                <a:cxn ang="0">
                  <a:pos x="15" y="82"/>
                </a:cxn>
                <a:cxn ang="0">
                  <a:pos x="35" y="99"/>
                </a:cxn>
                <a:cxn ang="0">
                  <a:pos x="67" y="111"/>
                </a:cxn>
                <a:cxn ang="0">
                  <a:pos x="114" y="112"/>
                </a:cxn>
                <a:cxn ang="0">
                  <a:pos x="108" y="111"/>
                </a:cxn>
                <a:cxn ang="0">
                  <a:pos x="97" y="108"/>
                </a:cxn>
                <a:cxn ang="0">
                  <a:pos x="81" y="102"/>
                </a:cxn>
                <a:cxn ang="0">
                  <a:pos x="61" y="92"/>
                </a:cxn>
                <a:cxn ang="0">
                  <a:pos x="40" y="78"/>
                </a:cxn>
                <a:cxn ang="0">
                  <a:pos x="23" y="58"/>
                </a:cxn>
                <a:cxn ang="0">
                  <a:pos x="10" y="32"/>
                </a:cxn>
                <a:cxn ang="0">
                  <a:pos x="4" y="0"/>
                </a:cxn>
              </a:cxnLst>
              <a:rect l="0" t="0" r="r" b="b"/>
              <a:pathLst>
                <a:path w="114" h="112">
                  <a:moveTo>
                    <a:pt x="4" y="0"/>
                  </a:moveTo>
                  <a:lnTo>
                    <a:pt x="3" y="5"/>
                  </a:lnTo>
                  <a:lnTo>
                    <a:pt x="0" y="19"/>
                  </a:lnTo>
                  <a:lnTo>
                    <a:pt x="0" y="39"/>
                  </a:lnTo>
                  <a:lnTo>
                    <a:pt x="4" y="60"/>
                  </a:lnTo>
                  <a:lnTo>
                    <a:pt x="15" y="82"/>
                  </a:lnTo>
                  <a:lnTo>
                    <a:pt x="35" y="99"/>
                  </a:lnTo>
                  <a:lnTo>
                    <a:pt x="67" y="111"/>
                  </a:lnTo>
                  <a:lnTo>
                    <a:pt x="114" y="112"/>
                  </a:lnTo>
                  <a:lnTo>
                    <a:pt x="108" y="111"/>
                  </a:lnTo>
                  <a:lnTo>
                    <a:pt x="97" y="108"/>
                  </a:lnTo>
                  <a:lnTo>
                    <a:pt x="81" y="102"/>
                  </a:lnTo>
                  <a:lnTo>
                    <a:pt x="61" y="92"/>
                  </a:lnTo>
                  <a:lnTo>
                    <a:pt x="40" y="78"/>
                  </a:lnTo>
                  <a:lnTo>
                    <a:pt x="23" y="58"/>
                  </a:lnTo>
                  <a:lnTo>
                    <a:pt x="10" y="3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3927476" y="4741863"/>
              <a:ext cx="174625" cy="187325"/>
            </a:xfrm>
            <a:custGeom>
              <a:avLst/>
              <a:gdLst/>
              <a:ahLst/>
              <a:cxnLst>
                <a:cxn ang="0">
                  <a:pos x="14" y="118"/>
                </a:cxn>
                <a:cxn ang="0">
                  <a:pos x="13" y="113"/>
                </a:cxn>
                <a:cxn ang="0">
                  <a:pos x="9" y="99"/>
                </a:cxn>
                <a:cxn ang="0">
                  <a:pos x="8" y="80"/>
                </a:cxn>
                <a:cxn ang="0">
                  <a:pos x="9" y="59"/>
                </a:cxn>
                <a:cxn ang="0">
                  <a:pos x="18" y="38"/>
                </a:cxn>
                <a:cxn ang="0">
                  <a:pos x="36" y="20"/>
                </a:cxn>
                <a:cxn ang="0">
                  <a:pos x="66" y="6"/>
                </a:cxn>
                <a:cxn ang="0">
                  <a:pos x="110" y="2"/>
                </a:cxn>
                <a:cxn ang="0">
                  <a:pos x="104" y="1"/>
                </a:cxn>
                <a:cxn ang="0">
                  <a:pos x="86" y="0"/>
                </a:cxn>
                <a:cxn ang="0">
                  <a:pos x="64" y="1"/>
                </a:cxn>
                <a:cxn ang="0">
                  <a:pos x="40" y="5"/>
                </a:cxn>
                <a:cxn ang="0">
                  <a:pos x="18" y="17"/>
                </a:cxn>
                <a:cxn ang="0">
                  <a:pos x="3" y="39"/>
                </a:cxn>
                <a:cxn ang="0">
                  <a:pos x="0" y="72"/>
                </a:cxn>
                <a:cxn ang="0">
                  <a:pos x="14" y="118"/>
                </a:cxn>
              </a:cxnLst>
              <a:rect l="0" t="0" r="r" b="b"/>
              <a:pathLst>
                <a:path w="110" h="118">
                  <a:moveTo>
                    <a:pt x="14" y="118"/>
                  </a:moveTo>
                  <a:lnTo>
                    <a:pt x="13" y="113"/>
                  </a:lnTo>
                  <a:lnTo>
                    <a:pt x="9" y="99"/>
                  </a:lnTo>
                  <a:lnTo>
                    <a:pt x="8" y="80"/>
                  </a:lnTo>
                  <a:lnTo>
                    <a:pt x="9" y="59"/>
                  </a:lnTo>
                  <a:lnTo>
                    <a:pt x="18" y="38"/>
                  </a:lnTo>
                  <a:lnTo>
                    <a:pt x="36" y="20"/>
                  </a:lnTo>
                  <a:lnTo>
                    <a:pt x="66" y="6"/>
                  </a:lnTo>
                  <a:lnTo>
                    <a:pt x="110" y="2"/>
                  </a:lnTo>
                  <a:lnTo>
                    <a:pt x="104" y="1"/>
                  </a:lnTo>
                  <a:lnTo>
                    <a:pt x="86" y="0"/>
                  </a:lnTo>
                  <a:lnTo>
                    <a:pt x="64" y="1"/>
                  </a:lnTo>
                  <a:lnTo>
                    <a:pt x="40" y="5"/>
                  </a:lnTo>
                  <a:lnTo>
                    <a:pt x="18" y="17"/>
                  </a:lnTo>
                  <a:lnTo>
                    <a:pt x="3" y="39"/>
                  </a:lnTo>
                  <a:lnTo>
                    <a:pt x="0" y="72"/>
                  </a:lnTo>
                  <a:lnTo>
                    <a:pt x="14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4743451" y="4519613"/>
              <a:ext cx="88900" cy="301625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2" y="186"/>
                </a:cxn>
                <a:cxn ang="0">
                  <a:pos x="10" y="174"/>
                </a:cxn>
                <a:cxn ang="0">
                  <a:pos x="20" y="155"/>
                </a:cxn>
                <a:cxn ang="0">
                  <a:pos x="30" y="131"/>
                </a:cxn>
                <a:cxn ang="0">
                  <a:pos x="39" y="102"/>
                </a:cxn>
                <a:cxn ang="0">
                  <a:pos x="44" y="69"/>
                </a:cxn>
                <a:cxn ang="0">
                  <a:pos x="42" y="35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2" y="14"/>
                </a:cxn>
                <a:cxn ang="0">
                  <a:pos x="50" y="31"/>
                </a:cxn>
                <a:cxn ang="0">
                  <a:pos x="55" y="53"/>
                </a:cxn>
                <a:cxn ang="0">
                  <a:pos x="56" y="82"/>
                </a:cxn>
                <a:cxn ang="0">
                  <a:pos x="49" y="113"/>
                </a:cxn>
                <a:cxn ang="0">
                  <a:pos x="31" y="150"/>
                </a:cxn>
                <a:cxn ang="0">
                  <a:pos x="0" y="190"/>
                </a:cxn>
              </a:cxnLst>
              <a:rect l="0" t="0" r="r" b="b"/>
              <a:pathLst>
                <a:path w="56" h="190">
                  <a:moveTo>
                    <a:pt x="0" y="190"/>
                  </a:moveTo>
                  <a:lnTo>
                    <a:pt x="2" y="186"/>
                  </a:lnTo>
                  <a:lnTo>
                    <a:pt x="10" y="174"/>
                  </a:lnTo>
                  <a:lnTo>
                    <a:pt x="20" y="155"/>
                  </a:lnTo>
                  <a:lnTo>
                    <a:pt x="30" y="131"/>
                  </a:lnTo>
                  <a:lnTo>
                    <a:pt x="39" y="102"/>
                  </a:lnTo>
                  <a:lnTo>
                    <a:pt x="44" y="69"/>
                  </a:lnTo>
                  <a:lnTo>
                    <a:pt x="42" y="35"/>
                  </a:lnTo>
                  <a:lnTo>
                    <a:pt x="34" y="0"/>
                  </a:lnTo>
                  <a:lnTo>
                    <a:pt x="36" y="4"/>
                  </a:lnTo>
                  <a:lnTo>
                    <a:pt x="42" y="14"/>
                  </a:lnTo>
                  <a:lnTo>
                    <a:pt x="50" y="31"/>
                  </a:lnTo>
                  <a:lnTo>
                    <a:pt x="55" y="53"/>
                  </a:lnTo>
                  <a:lnTo>
                    <a:pt x="56" y="82"/>
                  </a:lnTo>
                  <a:lnTo>
                    <a:pt x="49" y="113"/>
                  </a:lnTo>
                  <a:lnTo>
                    <a:pt x="31" y="15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4076701" y="4743451"/>
              <a:ext cx="149225" cy="125413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0" y="53"/>
                </a:cxn>
                <a:cxn ang="0">
                  <a:pos x="1" y="45"/>
                </a:cxn>
                <a:cxn ang="0">
                  <a:pos x="4" y="35"/>
                </a:cxn>
                <a:cxn ang="0">
                  <a:pos x="9" y="24"/>
                </a:cxn>
                <a:cxn ang="0">
                  <a:pos x="14" y="16"/>
                </a:cxn>
                <a:cxn ang="0">
                  <a:pos x="22" y="13"/>
                </a:cxn>
                <a:cxn ang="0">
                  <a:pos x="33" y="16"/>
                </a:cxn>
                <a:cxn ang="0">
                  <a:pos x="46" y="29"/>
                </a:cxn>
                <a:cxn ang="0">
                  <a:pos x="48" y="30"/>
                </a:cxn>
                <a:cxn ang="0">
                  <a:pos x="51" y="35"/>
                </a:cxn>
                <a:cxn ang="0">
                  <a:pos x="57" y="43"/>
                </a:cxn>
                <a:cxn ang="0">
                  <a:pos x="64" y="52"/>
                </a:cxn>
                <a:cxn ang="0">
                  <a:pos x="72" y="61"/>
                </a:cxn>
                <a:cxn ang="0">
                  <a:pos x="79" y="68"/>
                </a:cxn>
                <a:cxn ang="0">
                  <a:pos x="87" y="76"/>
                </a:cxn>
                <a:cxn ang="0">
                  <a:pos x="94" y="79"/>
                </a:cxn>
                <a:cxn ang="0">
                  <a:pos x="91" y="76"/>
                </a:cxn>
                <a:cxn ang="0">
                  <a:pos x="80" y="64"/>
                </a:cxn>
                <a:cxn ang="0">
                  <a:pos x="69" y="49"/>
                </a:cxn>
                <a:cxn ang="0">
                  <a:pos x="62" y="32"/>
                </a:cxn>
                <a:cxn ang="0">
                  <a:pos x="60" y="29"/>
                </a:cxn>
                <a:cxn ang="0">
                  <a:pos x="57" y="23"/>
                </a:cxn>
                <a:cxn ang="0">
                  <a:pos x="51" y="15"/>
                </a:cxn>
                <a:cxn ang="0">
                  <a:pos x="45" y="8"/>
                </a:cxn>
                <a:cxn ang="0">
                  <a:pos x="36" y="1"/>
                </a:cxn>
                <a:cxn ang="0">
                  <a:pos x="28" y="0"/>
                </a:cxn>
                <a:cxn ang="0">
                  <a:pos x="19" y="3"/>
                </a:cxn>
                <a:cxn ang="0">
                  <a:pos x="9" y="14"/>
                </a:cxn>
                <a:cxn ang="0">
                  <a:pos x="7" y="19"/>
                </a:cxn>
                <a:cxn ang="0">
                  <a:pos x="5" y="33"/>
                </a:cxn>
                <a:cxn ang="0">
                  <a:pos x="1" y="47"/>
                </a:cxn>
                <a:cxn ang="0">
                  <a:pos x="0" y="57"/>
                </a:cxn>
              </a:cxnLst>
              <a:rect l="0" t="0" r="r" b="b"/>
              <a:pathLst>
                <a:path w="94" h="79">
                  <a:moveTo>
                    <a:pt x="0" y="57"/>
                  </a:moveTo>
                  <a:lnTo>
                    <a:pt x="0" y="53"/>
                  </a:lnTo>
                  <a:lnTo>
                    <a:pt x="1" y="45"/>
                  </a:lnTo>
                  <a:lnTo>
                    <a:pt x="4" y="35"/>
                  </a:lnTo>
                  <a:lnTo>
                    <a:pt x="9" y="24"/>
                  </a:lnTo>
                  <a:lnTo>
                    <a:pt x="14" y="16"/>
                  </a:lnTo>
                  <a:lnTo>
                    <a:pt x="22" y="13"/>
                  </a:lnTo>
                  <a:lnTo>
                    <a:pt x="33" y="16"/>
                  </a:lnTo>
                  <a:lnTo>
                    <a:pt x="46" y="29"/>
                  </a:lnTo>
                  <a:lnTo>
                    <a:pt x="48" y="30"/>
                  </a:lnTo>
                  <a:lnTo>
                    <a:pt x="51" y="35"/>
                  </a:lnTo>
                  <a:lnTo>
                    <a:pt x="57" y="43"/>
                  </a:lnTo>
                  <a:lnTo>
                    <a:pt x="64" y="52"/>
                  </a:lnTo>
                  <a:lnTo>
                    <a:pt x="72" y="61"/>
                  </a:lnTo>
                  <a:lnTo>
                    <a:pt x="79" y="68"/>
                  </a:lnTo>
                  <a:lnTo>
                    <a:pt x="87" y="76"/>
                  </a:lnTo>
                  <a:lnTo>
                    <a:pt x="94" y="79"/>
                  </a:lnTo>
                  <a:lnTo>
                    <a:pt x="91" y="76"/>
                  </a:lnTo>
                  <a:lnTo>
                    <a:pt x="80" y="64"/>
                  </a:lnTo>
                  <a:lnTo>
                    <a:pt x="69" y="49"/>
                  </a:lnTo>
                  <a:lnTo>
                    <a:pt x="62" y="32"/>
                  </a:lnTo>
                  <a:lnTo>
                    <a:pt x="60" y="29"/>
                  </a:lnTo>
                  <a:lnTo>
                    <a:pt x="57" y="23"/>
                  </a:lnTo>
                  <a:lnTo>
                    <a:pt x="51" y="15"/>
                  </a:lnTo>
                  <a:lnTo>
                    <a:pt x="45" y="8"/>
                  </a:lnTo>
                  <a:lnTo>
                    <a:pt x="36" y="1"/>
                  </a:lnTo>
                  <a:lnTo>
                    <a:pt x="28" y="0"/>
                  </a:lnTo>
                  <a:lnTo>
                    <a:pt x="19" y="3"/>
                  </a:lnTo>
                  <a:lnTo>
                    <a:pt x="9" y="14"/>
                  </a:lnTo>
                  <a:lnTo>
                    <a:pt x="7" y="19"/>
                  </a:lnTo>
                  <a:lnTo>
                    <a:pt x="5" y="33"/>
                  </a:lnTo>
                  <a:lnTo>
                    <a:pt x="1" y="4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3954464" y="4841876"/>
              <a:ext cx="98425" cy="119063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58" y="2"/>
                </a:cxn>
                <a:cxn ang="0">
                  <a:pos x="49" y="9"/>
                </a:cxn>
                <a:cxn ang="0">
                  <a:pos x="38" y="17"/>
                </a:cxn>
                <a:cxn ang="0">
                  <a:pos x="26" y="29"/>
                </a:cxn>
                <a:cxn ang="0">
                  <a:pos x="16" y="41"/>
                </a:cxn>
                <a:cxn ang="0">
                  <a:pos x="12" y="54"/>
                </a:cxn>
                <a:cxn ang="0">
                  <a:pos x="15" y="65"/>
                </a:cxn>
                <a:cxn ang="0">
                  <a:pos x="28" y="75"/>
                </a:cxn>
                <a:cxn ang="0">
                  <a:pos x="24" y="74"/>
                </a:cxn>
                <a:cxn ang="0">
                  <a:pos x="16" y="70"/>
                </a:cxn>
                <a:cxn ang="0">
                  <a:pos x="7" y="65"/>
                </a:cxn>
                <a:cxn ang="0">
                  <a:pos x="1" y="56"/>
                </a:cxn>
                <a:cxn ang="0">
                  <a:pos x="0" y="46"/>
                </a:cxn>
                <a:cxn ang="0">
                  <a:pos x="7" y="33"/>
                </a:cxn>
                <a:cxn ang="0">
                  <a:pos x="26" y="17"/>
                </a:cxn>
                <a:cxn ang="0">
                  <a:pos x="62" y="0"/>
                </a:cxn>
              </a:cxnLst>
              <a:rect l="0" t="0" r="r" b="b"/>
              <a:pathLst>
                <a:path w="62" h="75">
                  <a:moveTo>
                    <a:pt x="62" y="0"/>
                  </a:moveTo>
                  <a:lnTo>
                    <a:pt x="58" y="2"/>
                  </a:lnTo>
                  <a:lnTo>
                    <a:pt x="49" y="9"/>
                  </a:lnTo>
                  <a:lnTo>
                    <a:pt x="38" y="17"/>
                  </a:lnTo>
                  <a:lnTo>
                    <a:pt x="26" y="29"/>
                  </a:lnTo>
                  <a:lnTo>
                    <a:pt x="16" y="41"/>
                  </a:lnTo>
                  <a:lnTo>
                    <a:pt x="12" y="54"/>
                  </a:lnTo>
                  <a:lnTo>
                    <a:pt x="15" y="65"/>
                  </a:lnTo>
                  <a:lnTo>
                    <a:pt x="28" y="75"/>
                  </a:lnTo>
                  <a:lnTo>
                    <a:pt x="24" y="74"/>
                  </a:lnTo>
                  <a:lnTo>
                    <a:pt x="16" y="70"/>
                  </a:lnTo>
                  <a:lnTo>
                    <a:pt x="7" y="65"/>
                  </a:lnTo>
                  <a:lnTo>
                    <a:pt x="1" y="56"/>
                  </a:lnTo>
                  <a:lnTo>
                    <a:pt x="0" y="46"/>
                  </a:lnTo>
                  <a:lnTo>
                    <a:pt x="7" y="33"/>
                  </a:lnTo>
                  <a:lnTo>
                    <a:pt x="26" y="1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4029076" y="4941888"/>
              <a:ext cx="153988" cy="39688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5" y="20"/>
                </a:cxn>
                <a:cxn ang="0">
                  <a:pos x="16" y="21"/>
                </a:cxn>
                <a:cxn ang="0">
                  <a:pos x="32" y="21"/>
                </a:cxn>
                <a:cxn ang="0">
                  <a:pos x="51" y="20"/>
                </a:cxn>
                <a:cxn ang="0">
                  <a:pos x="68" y="19"/>
                </a:cxn>
                <a:cxn ang="0">
                  <a:pos x="81" y="15"/>
                </a:cxn>
                <a:cxn ang="0">
                  <a:pos x="89" y="9"/>
                </a:cxn>
                <a:cxn ang="0">
                  <a:pos x="88" y="0"/>
                </a:cxn>
                <a:cxn ang="0">
                  <a:pos x="89" y="1"/>
                </a:cxn>
                <a:cxn ang="0">
                  <a:pos x="93" y="6"/>
                </a:cxn>
                <a:cxn ang="0">
                  <a:pos x="97" y="11"/>
                </a:cxn>
                <a:cxn ang="0">
                  <a:pos x="95" y="17"/>
                </a:cxn>
                <a:cxn ang="0">
                  <a:pos x="88" y="22"/>
                </a:cxn>
                <a:cxn ang="0">
                  <a:pos x="71" y="25"/>
                </a:cxn>
                <a:cxn ang="0">
                  <a:pos x="42" y="25"/>
                </a:cxn>
                <a:cxn ang="0">
                  <a:pos x="0" y="20"/>
                </a:cxn>
              </a:cxnLst>
              <a:rect l="0" t="0" r="r" b="b"/>
              <a:pathLst>
                <a:path w="97" h="25">
                  <a:moveTo>
                    <a:pt x="0" y="20"/>
                  </a:moveTo>
                  <a:lnTo>
                    <a:pt x="5" y="20"/>
                  </a:lnTo>
                  <a:lnTo>
                    <a:pt x="16" y="21"/>
                  </a:lnTo>
                  <a:lnTo>
                    <a:pt x="32" y="21"/>
                  </a:lnTo>
                  <a:lnTo>
                    <a:pt x="51" y="20"/>
                  </a:lnTo>
                  <a:lnTo>
                    <a:pt x="68" y="19"/>
                  </a:lnTo>
                  <a:lnTo>
                    <a:pt x="81" y="15"/>
                  </a:lnTo>
                  <a:lnTo>
                    <a:pt x="89" y="9"/>
                  </a:lnTo>
                  <a:lnTo>
                    <a:pt x="88" y="0"/>
                  </a:lnTo>
                  <a:lnTo>
                    <a:pt x="89" y="1"/>
                  </a:lnTo>
                  <a:lnTo>
                    <a:pt x="93" y="6"/>
                  </a:lnTo>
                  <a:lnTo>
                    <a:pt x="97" y="11"/>
                  </a:lnTo>
                  <a:lnTo>
                    <a:pt x="95" y="17"/>
                  </a:lnTo>
                  <a:lnTo>
                    <a:pt x="88" y="22"/>
                  </a:lnTo>
                  <a:lnTo>
                    <a:pt x="71" y="25"/>
                  </a:lnTo>
                  <a:lnTo>
                    <a:pt x="42" y="25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4202114" y="4889501"/>
              <a:ext cx="58738" cy="60325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3" y="38"/>
                </a:cxn>
                <a:cxn ang="0">
                  <a:pos x="8" y="37"/>
                </a:cxn>
                <a:cxn ang="0">
                  <a:pos x="14" y="34"/>
                </a:cxn>
                <a:cxn ang="0">
                  <a:pos x="20" y="32"/>
                </a:cxn>
                <a:cxn ang="0">
                  <a:pos x="27" y="26"/>
                </a:cxn>
                <a:cxn ang="0">
                  <a:pos x="29" y="20"/>
                </a:cxn>
                <a:cxn ang="0">
                  <a:pos x="28" y="11"/>
                </a:cxn>
                <a:cxn ang="0">
                  <a:pos x="20" y="0"/>
                </a:cxn>
                <a:cxn ang="0">
                  <a:pos x="23" y="1"/>
                </a:cxn>
                <a:cxn ang="0">
                  <a:pos x="27" y="6"/>
                </a:cxn>
                <a:cxn ang="0">
                  <a:pos x="32" y="11"/>
                </a:cxn>
                <a:cxn ang="0">
                  <a:pos x="36" y="19"/>
                </a:cxn>
                <a:cxn ang="0">
                  <a:pos x="37" y="26"/>
                </a:cxn>
                <a:cxn ang="0">
                  <a:pos x="32" y="32"/>
                </a:cxn>
                <a:cxn ang="0">
                  <a:pos x="20" y="37"/>
                </a:cxn>
                <a:cxn ang="0">
                  <a:pos x="0" y="38"/>
                </a:cxn>
              </a:cxnLst>
              <a:rect l="0" t="0" r="r" b="b"/>
              <a:pathLst>
                <a:path w="37" h="38">
                  <a:moveTo>
                    <a:pt x="0" y="38"/>
                  </a:moveTo>
                  <a:lnTo>
                    <a:pt x="3" y="38"/>
                  </a:lnTo>
                  <a:lnTo>
                    <a:pt x="8" y="37"/>
                  </a:lnTo>
                  <a:lnTo>
                    <a:pt x="14" y="34"/>
                  </a:lnTo>
                  <a:lnTo>
                    <a:pt x="20" y="32"/>
                  </a:lnTo>
                  <a:lnTo>
                    <a:pt x="27" y="26"/>
                  </a:lnTo>
                  <a:lnTo>
                    <a:pt x="29" y="20"/>
                  </a:lnTo>
                  <a:lnTo>
                    <a:pt x="28" y="11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7" y="6"/>
                  </a:lnTo>
                  <a:lnTo>
                    <a:pt x="32" y="11"/>
                  </a:lnTo>
                  <a:lnTo>
                    <a:pt x="36" y="19"/>
                  </a:lnTo>
                  <a:lnTo>
                    <a:pt x="37" y="26"/>
                  </a:lnTo>
                  <a:lnTo>
                    <a:pt x="32" y="32"/>
                  </a:lnTo>
                  <a:lnTo>
                    <a:pt x="20" y="37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4978401" y="4733926"/>
              <a:ext cx="57150" cy="163513"/>
            </a:xfrm>
            <a:custGeom>
              <a:avLst/>
              <a:gdLst/>
              <a:ahLst/>
              <a:cxnLst>
                <a:cxn ang="0">
                  <a:pos x="15" y="103"/>
                </a:cxn>
                <a:cxn ang="0">
                  <a:pos x="18" y="101"/>
                </a:cxn>
                <a:cxn ang="0">
                  <a:pos x="23" y="93"/>
                </a:cxn>
                <a:cxn ang="0">
                  <a:pos x="28" y="82"/>
                </a:cxn>
                <a:cxn ang="0">
                  <a:pos x="33" y="67"/>
                </a:cxn>
                <a:cxn ang="0">
                  <a:pos x="36" y="50"/>
                </a:cxn>
                <a:cxn ang="0">
                  <a:pos x="32" y="34"/>
                </a:cxn>
                <a:cxn ang="0">
                  <a:pos x="21" y="16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7" y="10"/>
                </a:cxn>
                <a:cxn ang="0">
                  <a:pos x="13" y="20"/>
                </a:cxn>
                <a:cxn ang="0">
                  <a:pos x="18" y="34"/>
                </a:cxn>
                <a:cxn ang="0">
                  <a:pos x="23" y="50"/>
                </a:cxn>
                <a:cxn ang="0">
                  <a:pos x="24" y="68"/>
                </a:cxn>
                <a:cxn ang="0">
                  <a:pos x="23" y="85"/>
                </a:cxn>
                <a:cxn ang="0">
                  <a:pos x="15" y="103"/>
                </a:cxn>
              </a:cxnLst>
              <a:rect l="0" t="0" r="r" b="b"/>
              <a:pathLst>
                <a:path w="36" h="103">
                  <a:moveTo>
                    <a:pt x="15" y="103"/>
                  </a:moveTo>
                  <a:lnTo>
                    <a:pt x="18" y="101"/>
                  </a:lnTo>
                  <a:lnTo>
                    <a:pt x="23" y="93"/>
                  </a:lnTo>
                  <a:lnTo>
                    <a:pt x="28" y="82"/>
                  </a:lnTo>
                  <a:lnTo>
                    <a:pt x="33" y="67"/>
                  </a:lnTo>
                  <a:lnTo>
                    <a:pt x="36" y="50"/>
                  </a:lnTo>
                  <a:lnTo>
                    <a:pt x="32" y="34"/>
                  </a:lnTo>
                  <a:lnTo>
                    <a:pt x="21" y="16"/>
                  </a:lnTo>
                  <a:lnTo>
                    <a:pt x="0" y="0"/>
                  </a:lnTo>
                  <a:lnTo>
                    <a:pt x="2" y="2"/>
                  </a:lnTo>
                  <a:lnTo>
                    <a:pt x="7" y="10"/>
                  </a:lnTo>
                  <a:lnTo>
                    <a:pt x="13" y="20"/>
                  </a:lnTo>
                  <a:lnTo>
                    <a:pt x="18" y="34"/>
                  </a:lnTo>
                  <a:lnTo>
                    <a:pt x="23" y="50"/>
                  </a:lnTo>
                  <a:lnTo>
                    <a:pt x="24" y="68"/>
                  </a:lnTo>
                  <a:lnTo>
                    <a:pt x="23" y="85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4902201" y="4841876"/>
              <a:ext cx="98425" cy="1190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13" y="9"/>
                </a:cxn>
                <a:cxn ang="0">
                  <a:pos x="24" y="17"/>
                </a:cxn>
                <a:cxn ang="0">
                  <a:pos x="36" y="29"/>
                </a:cxn>
                <a:cxn ang="0">
                  <a:pos x="45" y="41"/>
                </a:cxn>
                <a:cxn ang="0">
                  <a:pos x="48" y="54"/>
                </a:cxn>
                <a:cxn ang="0">
                  <a:pos x="46" y="65"/>
                </a:cxn>
                <a:cxn ang="0">
                  <a:pos x="33" y="75"/>
                </a:cxn>
                <a:cxn ang="0">
                  <a:pos x="37" y="74"/>
                </a:cxn>
                <a:cxn ang="0">
                  <a:pos x="45" y="70"/>
                </a:cxn>
                <a:cxn ang="0">
                  <a:pos x="53" y="65"/>
                </a:cxn>
                <a:cxn ang="0">
                  <a:pos x="61" y="56"/>
                </a:cxn>
                <a:cxn ang="0">
                  <a:pos x="62" y="46"/>
                </a:cxn>
                <a:cxn ang="0">
                  <a:pos x="55" y="33"/>
                </a:cxn>
                <a:cxn ang="0">
                  <a:pos x="36" y="17"/>
                </a:cxn>
                <a:cxn ang="0">
                  <a:pos x="0" y="0"/>
                </a:cxn>
              </a:cxnLst>
              <a:rect l="0" t="0" r="r" b="b"/>
              <a:pathLst>
                <a:path w="62" h="75">
                  <a:moveTo>
                    <a:pt x="0" y="0"/>
                  </a:moveTo>
                  <a:lnTo>
                    <a:pt x="4" y="2"/>
                  </a:lnTo>
                  <a:lnTo>
                    <a:pt x="13" y="9"/>
                  </a:lnTo>
                  <a:lnTo>
                    <a:pt x="24" y="17"/>
                  </a:lnTo>
                  <a:lnTo>
                    <a:pt x="36" y="29"/>
                  </a:lnTo>
                  <a:lnTo>
                    <a:pt x="45" y="41"/>
                  </a:lnTo>
                  <a:lnTo>
                    <a:pt x="48" y="54"/>
                  </a:lnTo>
                  <a:lnTo>
                    <a:pt x="46" y="65"/>
                  </a:lnTo>
                  <a:lnTo>
                    <a:pt x="33" y="75"/>
                  </a:lnTo>
                  <a:lnTo>
                    <a:pt x="37" y="74"/>
                  </a:lnTo>
                  <a:lnTo>
                    <a:pt x="45" y="70"/>
                  </a:lnTo>
                  <a:lnTo>
                    <a:pt x="53" y="65"/>
                  </a:lnTo>
                  <a:lnTo>
                    <a:pt x="61" y="56"/>
                  </a:lnTo>
                  <a:lnTo>
                    <a:pt x="62" y="46"/>
                  </a:lnTo>
                  <a:lnTo>
                    <a:pt x="55" y="33"/>
                  </a:lnTo>
                  <a:lnTo>
                    <a:pt x="36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4773614" y="4941888"/>
              <a:ext cx="153988" cy="39688"/>
            </a:xfrm>
            <a:custGeom>
              <a:avLst/>
              <a:gdLst/>
              <a:ahLst/>
              <a:cxnLst>
                <a:cxn ang="0">
                  <a:pos x="97" y="20"/>
                </a:cxn>
                <a:cxn ang="0">
                  <a:pos x="92" y="20"/>
                </a:cxn>
                <a:cxn ang="0">
                  <a:pos x="80" y="21"/>
                </a:cxn>
                <a:cxn ang="0">
                  <a:pos x="64" y="21"/>
                </a:cxn>
                <a:cxn ang="0">
                  <a:pos x="45" y="20"/>
                </a:cxn>
                <a:cxn ang="0">
                  <a:pos x="29" y="19"/>
                </a:cxn>
                <a:cxn ang="0">
                  <a:pos x="15" y="15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3" y="6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8" y="22"/>
                </a:cxn>
                <a:cxn ang="0">
                  <a:pos x="25" y="25"/>
                </a:cxn>
                <a:cxn ang="0">
                  <a:pos x="54" y="25"/>
                </a:cxn>
                <a:cxn ang="0">
                  <a:pos x="97" y="20"/>
                </a:cxn>
              </a:cxnLst>
              <a:rect l="0" t="0" r="r" b="b"/>
              <a:pathLst>
                <a:path w="97" h="25">
                  <a:moveTo>
                    <a:pt x="97" y="20"/>
                  </a:moveTo>
                  <a:lnTo>
                    <a:pt x="92" y="20"/>
                  </a:lnTo>
                  <a:lnTo>
                    <a:pt x="80" y="21"/>
                  </a:lnTo>
                  <a:lnTo>
                    <a:pt x="64" y="21"/>
                  </a:lnTo>
                  <a:lnTo>
                    <a:pt x="45" y="20"/>
                  </a:lnTo>
                  <a:lnTo>
                    <a:pt x="29" y="19"/>
                  </a:lnTo>
                  <a:lnTo>
                    <a:pt x="15" y="15"/>
                  </a:lnTo>
                  <a:lnTo>
                    <a:pt x="7" y="9"/>
                  </a:lnTo>
                  <a:lnTo>
                    <a:pt x="8" y="0"/>
                  </a:lnTo>
                  <a:lnTo>
                    <a:pt x="7" y="1"/>
                  </a:lnTo>
                  <a:lnTo>
                    <a:pt x="3" y="6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8" y="22"/>
                  </a:lnTo>
                  <a:lnTo>
                    <a:pt x="25" y="25"/>
                  </a:lnTo>
                  <a:lnTo>
                    <a:pt x="54" y="25"/>
                  </a:lnTo>
                  <a:lnTo>
                    <a:pt x="97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3919539" y="4733926"/>
              <a:ext cx="53975" cy="163513"/>
            </a:xfrm>
            <a:custGeom>
              <a:avLst/>
              <a:gdLst/>
              <a:ahLst/>
              <a:cxnLst>
                <a:cxn ang="0">
                  <a:pos x="19" y="103"/>
                </a:cxn>
                <a:cxn ang="0">
                  <a:pos x="17" y="101"/>
                </a:cxn>
                <a:cxn ang="0">
                  <a:pos x="12" y="93"/>
                </a:cxn>
                <a:cxn ang="0">
                  <a:pos x="7" y="82"/>
                </a:cxn>
                <a:cxn ang="0">
                  <a:pos x="2" y="67"/>
                </a:cxn>
                <a:cxn ang="0">
                  <a:pos x="0" y="50"/>
                </a:cxn>
                <a:cxn ang="0">
                  <a:pos x="4" y="34"/>
                </a:cxn>
                <a:cxn ang="0">
                  <a:pos x="14" y="16"/>
                </a:cxn>
                <a:cxn ang="0">
                  <a:pos x="34" y="0"/>
                </a:cxn>
                <a:cxn ang="0">
                  <a:pos x="33" y="2"/>
                </a:cxn>
                <a:cxn ang="0">
                  <a:pos x="28" y="10"/>
                </a:cxn>
                <a:cxn ang="0">
                  <a:pos x="22" y="20"/>
                </a:cxn>
                <a:cxn ang="0">
                  <a:pos x="17" y="34"/>
                </a:cxn>
                <a:cxn ang="0">
                  <a:pos x="12" y="50"/>
                </a:cxn>
                <a:cxn ang="0">
                  <a:pos x="11" y="68"/>
                </a:cxn>
                <a:cxn ang="0">
                  <a:pos x="12" y="85"/>
                </a:cxn>
                <a:cxn ang="0">
                  <a:pos x="19" y="103"/>
                </a:cxn>
              </a:cxnLst>
              <a:rect l="0" t="0" r="r" b="b"/>
              <a:pathLst>
                <a:path w="34" h="103">
                  <a:moveTo>
                    <a:pt x="19" y="103"/>
                  </a:moveTo>
                  <a:lnTo>
                    <a:pt x="17" y="101"/>
                  </a:lnTo>
                  <a:lnTo>
                    <a:pt x="12" y="93"/>
                  </a:lnTo>
                  <a:lnTo>
                    <a:pt x="7" y="82"/>
                  </a:lnTo>
                  <a:lnTo>
                    <a:pt x="2" y="67"/>
                  </a:lnTo>
                  <a:lnTo>
                    <a:pt x="0" y="50"/>
                  </a:lnTo>
                  <a:lnTo>
                    <a:pt x="4" y="34"/>
                  </a:lnTo>
                  <a:lnTo>
                    <a:pt x="14" y="16"/>
                  </a:lnTo>
                  <a:lnTo>
                    <a:pt x="34" y="0"/>
                  </a:lnTo>
                  <a:lnTo>
                    <a:pt x="33" y="2"/>
                  </a:lnTo>
                  <a:lnTo>
                    <a:pt x="28" y="10"/>
                  </a:lnTo>
                  <a:lnTo>
                    <a:pt x="22" y="20"/>
                  </a:lnTo>
                  <a:lnTo>
                    <a:pt x="17" y="34"/>
                  </a:lnTo>
                  <a:lnTo>
                    <a:pt x="12" y="50"/>
                  </a:lnTo>
                  <a:lnTo>
                    <a:pt x="11" y="68"/>
                  </a:lnTo>
                  <a:lnTo>
                    <a:pt x="12" y="85"/>
                  </a:lnTo>
                  <a:lnTo>
                    <a:pt x="19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4848226" y="4613276"/>
              <a:ext cx="171450" cy="215900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97" y="20"/>
                </a:cxn>
                <a:cxn ang="0">
                  <a:pos x="80" y="0"/>
                </a:cxn>
                <a:cxn ang="0">
                  <a:pos x="108" y="14"/>
                </a:cxn>
                <a:cxn ang="0">
                  <a:pos x="0" y="136"/>
                </a:cxn>
              </a:cxnLst>
              <a:rect l="0" t="0" r="r" b="b"/>
              <a:pathLst>
                <a:path w="108" h="136">
                  <a:moveTo>
                    <a:pt x="0" y="136"/>
                  </a:moveTo>
                  <a:lnTo>
                    <a:pt x="97" y="20"/>
                  </a:lnTo>
                  <a:lnTo>
                    <a:pt x="80" y="0"/>
                  </a:lnTo>
                  <a:lnTo>
                    <a:pt x="108" y="14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4713289" y="4833938"/>
              <a:ext cx="42863" cy="1238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6" y="0"/>
                </a:cxn>
                <a:cxn ang="0">
                  <a:pos x="21" y="1"/>
                </a:cxn>
                <a:cxn ang="0">
                  <a:pos x="16" y="4"/>
                </a:cxn>
                <a:cxn ang="0">
                  <a:pos x="10" y="6"/>
                </a:cxn>
                <a:cxn ang="0">
                  <a:pos x="5" y="10"/>
                </a:cxn>
                <a:cxn ang="0">
                  <a:pos x="1" y="15"/>
                </a:cxn>
                <a:cxn ang="0">
                  <a:pos x="0" y="20"/>
                </a:cxn>
                <a:cxn ang="0">
                  <a:pos x="2" y="27"/>
                </a:cxn>
                <a:cxn ang="0">
                  <a:pos x="6" y="34"/>
                </a:cxn>
                <a:cxn ang="0">
                  <a:pos x="14" y="46"/>
                </a:cxn>
                <a:cxn ang="0">
                  <a:pos x="19" y="64"/>
                </a:cxn>
                <a:cxn ang="0">
                  <a:pos x="15" y="78"/>
                </a:cxn>
                <a:cxn ang="0">
                  <a:pos x="17" y="75"/>
                </a:cxn>
                <a:cxn ang="0">
                  <a:pos x="22" y="67"/>
                </a:cxn>
                <a:cxn ang="0">
                  <a:pos x="24" y="54"/>
                </a:cxn>
                <a:cxn ang="0">
                  <a:pos x="17" y="35"/>
                </a:cxn>
                <a:cxn ang="0">
                  <a:pos x="15" y="30"/>
                </a:cxn>
                <a:cxn ang="0">
                  <a:pos x="11" y="20"/>
                </a:cxn>
                <a:cxn ang="0">
                  <a:pos x="14" y="9"/>
                </a:cxn>
                <a:cxn ang="0">
                  <a:pos x="27" y="0"/>
                </a:cxn>
              </a:cxnLst>
              <a:rect l="0" t="0" r="r" b="b"/>
              <a:pathLst>
                <a:path w="27" h="78">
                  <a:moveTo>
                    <a:pt x="27" y="0"/>
                  </a:moveTo>
                  <a:lnTo>
                    <a:pt x="26" y="0"/>
                  </a:lnTo>
                  <a:lnTo>
                    <a:pt x="21" y="1"/>
                  </a:lnTo>
                  <a:lnTo>
                    <a:pt x="16" y="4"/>
                  </a:lnTo>
                  <a:lnTo>
                    <a:pt x="10" y="6"/>
                  </a:lnTo>
                  <a:lnTo>
                    <a:pt x="5" y="10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2" y="27"/>
                  </a:lnTo>
                  <a:lnTo>
                    <a:pt x="6" y="34"/>
                  </a:lnTo>
                  <a:lnTo>
                    <a:pt x="14" y="46"/>
                  </a:lnTo>
                  <a:lnTo>
                    <a:pt x="19" y="64"/>
                  </a:lnTo>
                  <a:lnTo>
                    <a:pt x="15" y="78"/>
                  </a:lnTo>
                  <a:lnTo>
                    <a:pt x="17" y="75"/>
                  </a:lnTo>
                  <a:lnTo>
                    <a:pt x="22" y="67"/>
                  </a:lnTo>
                  <a:lnTo>
                    <a:pt x="24" y="54"/>
                  </a:lnTo>
                  <a:lnTo>
                    <a:pt x="17" y="35"/>
                  </a:lnTo>
                  <a:lnTo>
                    <a:pt x="15" y="30"/>
                  </a:lnTo>
                  <a:lnTo>
                    <a:pt x="11" y="20"/>
                  </a:lnTo>
                  <a:lnTo>
                    <a:pt x="14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4768851" y="4849813"/>
              <a:ext cx="50800" cy="1031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1" y="2"/>
                </a:cxn>
                <a:cxn ang="0">
                  <a:pos x="15" y="7"/>
                </a:cxn>
                <a:cxn ang="0">
                  <a:pos x="19" y="15"/>
                </a:cxn>
                <a:cxn ang="0">
                  <a:pos x="23" y="25"/>
                </a:cxn>
                <a:cxn ang="0">
                  <a:pos x="23" y="36"/>
                </a:cxn>
                <a:cxn ang="0">
                  <a:pos x="20" y="46"/>
                </a:cxn>
                <a:cxn ang="0">
                  <a:pos x="14" y="57"/>
                </a:cxn>
                <a:cxn ang="0">
                  <a:pos x="0" y="65"/>
                </a:cxn>
                <a:cxn ang="0">
                  <a:pos x="3" y="64"/>
                </a:cxn>
                <a:cxn ang="0">
                  <a:pos x="9" y="62"/>
                </a:cxn>
                <a:cxn ang="0">
                  <a:pos x="18" y="58"/>
                </a:cxn>
                <a:cxn ang="0">
                  <a:pos x="26" y="50"/>
                </a:cxn>
                <a:cxn ang="0">
                  <a:pos x="32" y="41"/>
                </a:cxn>
                <a:cxn ang="0">
                  <a:pos x="32" y="30"/>
                </a:cxn>
                <a:cxn ang="0">
                  <a:pos x="25" y="16"/>
                </a:cxn>
                <a:cxn ang="0">
                  <a:pos x="10" y="0"/>
                </a:cxn>
              </a:cxnLst>
              <a:rect l="0" t="0" r="r" b="b"/>
              <a:pathLst>
                <a:path w="32" h="65">
                  <a:moveTo>
                    <a:pt x="10" y="0"/>
                  </a:moveTo>
                  <a:lnTo>
                    <a:pt x="11" y="2"/>
                  </a:lnTo>
                  <a:lnTo>
                    <a:pt x="15" y="7"/>
                  </a:lnTo>
                  <a:lnTo>
                    <a:pt x="19" y="15"/>
                  </a:lnTo>
                  <a:lnTo>
                    <a:pt x="23" y="25"/>
                  </a:lnTo>
                  <a:lnTo>
                    <a:pt x="23" y="36"/>
                  </a:lnTo>
                  <a:lnTo>
                    <a:pt x="20" y="46"/>
                  </a:lnTo>
                  <a:lnTo>
                    <a:pt x="14" y="57"/>
                  </a:lnTo>
                  <a:lnTo>
                    <a:pt x="0" y="65"/>
                  </a:lnTo>
                  <a:lnTo>
                    <a:pt x="3" y="64"/>
                  </a:lnTo>
                  <a:lnTo>
                    <a:pt x="9" y="62"/>
                  </a:lnTo>
                  <a:lnTo>
                    <a:pt x="18" y="58"/>
                  </a:lnTo>
                  <a:lnTo>
                    <a:pt x="26" y="50"/>
                  </a:lnTo>
                  <a:lnTo>
                    <a:pt x="32" y="41"/>
                  </a:lnTo>
                  <a:lnTo>
                    <a:pt x="32" y="30"/>
                  </a:lnTo>
                  <a:lnTo>
                    <a:pt x="25" y="1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4854576" y="4799013"/>
              <a:ext cx="73025" cy="127000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9" y="2"/>
                </a:cxn>
                <a:cxn ang="0">
                  <a:pos x="29" y="5"/>
                </a:cxn>
                <a:cxn ang="0">
                  <a:pos x="34" y="15"/>
                </a:cxn>
                <a:cxn ang="0">
                  <a:pos x="25" y="37"/>
                </a:cxn>
                <a:cxn ang="0">
                  <a:pos x="23" y="41"/>
                </a:cxn>
                <a:cxn ang="0">
                  <a:pos x="15" y="49"/>
                </a:cxn>
                <a:cxn ang="0">
                  <a:pos x="7" y="63"/>
                </a:cxn>
                <a:cxn ang="0">
                  <a:pos x="0" y="80"/>
                </a:cxn>
                <a:cxn ang="0">
                  <a:pos x="4" y="73"/>
                </a:cxn>
                <a:cxn ang="0">
                  <a:pos x="14" y="60"/>
                </a:cxn>
                <a:cxn ang="0">
                  <a:pos x="25" y="46"/>
                </a:cxn>
                <a:cxn ang="0">
                  <a:pos x="36" y="37"/>
                </a:cxn>
                <a:cxn ang="0">
                  <a:pos x="37" y="36"/>
                </a:cxn>
                <a:cxn ang="0">
                  <a:pos x="41" y="31"/>
                </a:cxn>
                <a:cxn ang="0">
                  <a:pos x="43" y="24"/>
                </a:cxn>
                <a:cxn ang="0">
                  <a:pos x="46" y="17"/>
                </a:cxn>
                <a:cxn ang="0">
                  <a:pos x="46" y="9"/>
                </a:cxn>
                <a:cxn ang="0">
                  <a:pos x="41" y="4"/>
                </a:cxn>
                <a:cxn ang="0">
                  <a:pos x="30" y="0"/>
                </a:cxn>
                <a:cxn ang="0">
                  <a:pos x="14" y="2"/>
                </a:cxn>
              </a:cxnLst>
              <a:rect l="0" t="0" r="r" b="b"/>
              <a:pathLst>
                <a:path w="46" h="80">
                  <a:moveTo>
                    <a:pt x="14" y="2"/>
                  </a:moveTo>
                  <a:lnTo>
                    <a:pt x="19" y="2"/>
                  </a:lnTo>
                  <a:lnTo>
                    <a:pt x="29" y="5"/>
                  </a:lnTo>
                  <a:lnTo>
                    <a:pt x="34" y="15"/>
                  </a:lnTo>
                  <a:lnTo>
                    <a:pt x="25" y="37"/>
                  </a:lnTo>
                  <a:lnTo>
                    <a:pt x="23" y="41"/>
                  </a:lnTo>
                  <a:lnTo>
                    <a:pt x="15" y="49"/>
                  </a:lnTo>
                  <a:lnTo>
                    <a:pt x="7" y="63"/>
                  </a:lnTo>
                  <a:lnTo>
                    <a:pt x="0" y="80"/>
                  </a:lnTo>
                  <a:lnTo>
                    <a:pt x="4" y="73"/>
                  </a:lnTo>
                  <a:lnTo>
                    <a:pt x="14" y="60"/>
                  </a:lnTo>
                  <a:lnTo>
                    <a:pt x="25" y="46"/>
                  </a:lnTo>
                  <a:lnTo>
                    <a:pt x="36" y="37"/>
                  </a:lnTo>
                  <a:lnTo>
                    <a:pt x="37" y="36"/>
                  </a:lnTo>
                  <a:lnTo>
                    <a:pt x="41" y="31"/>
                  </a:lnTo>
                  <a:lnTo>
                    <a:pt x="43" y="24"/>
                  </a:lnTo>
                  <a:lnTo>
                    <a:pt x="46" y="17"/>
                  </a:lnTo>
                  <a:lnTo>
                    <a:pt x="46" y="9"/>
                  </a:lnTo>
                  <a:lnTo>
                    <a:pt x="41" y="4"/>
                  </a:lnTo>
                  <a:lnTo>
                    <a:pt x="30" y="0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3902076" y="4686301"/>
              <a:ext cx="112713" cy="269875"/>
            </a:xfrm>
            <a:custGeom>
              <a:avLst/>
              <a:gdLst/>
              <a:ahLst/>
              <a:cxnLst>
                <a:cxn ang="0">
                  <a:pos x="71" y="165"/>
                </a:cxn>
                <a:cxn ang="0">
                  <a:pos x="18" y="0"/>
                </a:cxn>
                <a:cxn ang="0">
                  <a:pos x="0" y="5"/>
                </a:cxn>
                <a:cxn ang="0">
                  <a:pos x="54" y="170"/>
                </a:cxn>
                <a:cxn ang="0">
                  <a:pos x="71" y="165"/>
                </a:cxn>
              </a:cxnLst>
              <a:rect l="0" t="0" r="r" b="b"/>
              <a:pathLst>
                <a:path w="71" h="170">
                  <a:moveTo>
                    <a:pt x="71" y="165"/>
                  </a:moveTo>
                  <a:lnTo>
                    <a:pt x="18" y="0"/>
                  </a:lnTo>
                  <a:lnTo>
                    <a:pt x="0" y="5"/>
                  </a:lnTo>
                  <a:lnTo>
                    <a:pt x="54" y="170"/>
                  </a:lnTo>
                  <a:lnTo>
                    <a:pt x="71" y="165"/>
                  </a:lnTo>
                  <a:close/>
                </a:path>
              </a:pathLst>
            </a:custGeom>
            <a:solidFill>
              <a:srgbClr val="FF00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2571751" y="5507038"/>
              <a:ext cx="355600" cy="228600"/>
            </a:xfrm>
            <a:custGeom>
              <a:avLst/>
              <a:gdLst/>
              <a:ahLst/>
              <a:cxnLst>
                <a:cxn ang="0">
                  <a:pos x="10" y="144"/>
                </a:cxn>
                <a:cxn ang="0">
                  <a:pos x="12" y="141"/>
                </a:cxn>
                <a:cxn ang="0">
                  <a:pos x="19" y="138"/>
                </a:cxn>
                <a:cxn ang="0">
                  <a:pos x="30" y="131"/>
                </a:cxn>
                <a:cxn ang="0">
                  <a:pos x="44" y="125"/>
                </a:cxn>
                <a:cxn ang="0">
                  <a:pos x="63" y="123"/>
                </a:cxn>
                <a:cxn ang="0">
                  <a:pos x="84" y="123"/>
                </a:cxn>
                <a:cxn ang="0">
                  <a:pos x="111" y="128"/>
                </a:cxn>
                <a:cxn ang="0">
                  <a:pos x="138" y="140"/>
                </a:cxn>
                <a:cxn ang="0">
                  <a:pos x="141" y="139"/>
                </a:cxn>
                <a:cxn ang="0">
                  <a:pos x="146" y="138"/>
                </a:cxn>
                <a:cxn ang="0">
                  <a:pos x="156" y="134"/>
                </a:cxn>
                <a:cxn ang="0">
                  <a:pos x="166" y="130"/>
                </a:cxn>
                <a:cxn ang="0">
                  <a:pos x="179" y="125"/>
                </a:cxn>
                <a:cxn ang="0">
                  <a:pos x="190" y="117"/>
                </a:cxn>
                <a:cxn ang="0">
                  <a:pos x="203" y="110"/>
                </a:cxn>
                <a:cxn ang="0">
                  <a:pos x="213" y="101"/>
                </a:cxn>
                <a:cxn ang="0">
                  <a:pos x="220" y="92"/>
                </a:cxn>
                <a:cxn ang="0">
                  <a:pos x="224" y="81"/>
                </a:cxn>
                <a:cxn ang="0">
                  <a:pos x="224" y="70"/>
                </a:cxn>
                <a:cxn ang="0">
                  <a:pos x="219" y="57"/>
                </a:cxn>
                <a:cxn ang="0">
                  <a:pos x="208" y="44"/>
                </a:cxn>
                <a:cxn ang="0">
                  <a:pos x="190" y="31"/>
                </a:cxn>
                <a:cxn ang="0">
                  <a:pos x="165" y="15"/>
                </a:cxn>
                <a:cxn ang="0">
                  <a:pos x="131" y="0"/>
                </a:cxn>
                <a:cxn ang="0">
                  <a:pos x="128" y="2"/>
                </a:cxn>
                <a:cxn ang="0">
                  <a:pos x="123" y="3"/>
                </a:cxn>
                <a:cxn ang="0">
                  <a:pos x="114" y="8"/>
                </a:cxn>
                <a:cxn ang="0">
                  <a:pos x="106" y="14"/>
                </a:cxn>
                <a:cxn ang="0">
                  <a:pos x="97" y="23"/>
                </a:cxn>
                <a:cxn ang="0">
                  <a:pos x="91" y="34"/>
                </a:cxn>
                <a:cxn ang="0">
                  <a:pos x="85" y="48"/>
                </a:cxn>
                <a:cxn ang="0">
                  <a:pos x="87" y="66"/>
                </a:cxn>
                <a:cxn ang="0">
                  <a:pos x="82" y="67"/>
                </a:cxn>
                <a:cxn ang="0">
                  <a:pos x="68" y="72"/>
                </a:cxn>
                <a:cxn ang="0">
                  <a:pos x="50" y="81"/>
                </a:cxn>
                <a:cxn ang="0">
                  <a:pos x="31" y="91"/>
                </a:cxn>
                <a:cxn ang="0">
                  <a:pos x="14" y="102"/>
                </a:cxn>
                <a:cxn ang="0">
                  <a:pos x="2" y="116"/>
                </a:cxn>
                <a:cxn ang="0">
                  <a:pos x="0" y="130"/>
                </a:cxn>
                <a:cxn ang="0">
                  <a:pos x="10" y="144"/>
                </a:cxn>
              </a:cxnLst>
              <a:rect l="0" t="0" r="r" b="b"/>
              <a:pathLst>
                <a:path w="224" h="144">
                  <a:moveTo>
                    <a:pt x="10" y="144"/>
                  </a:moveTo>
                  <a:lnTo>
                    <a:pt x="12" y="141"/>
                  </a:lnTo>
                  <a:lnTo>
                    <a:pt x="19" y="138"/>
                  </a:lnTo>
                  <a:lnTo>
                    <a:pt x="30" y="131"/>
                  </a:lnTo>
                  <a:lnTo>
                    <a:pt x="44" y="125"/>
                  </a:lnTo>
                  <a:lnTo>
                    <a:pt x="63" y="123"/>
                  </a:lnTo>
                  <a:lnTo>
                    <a:pt x="84" y="123"/>
                  </a:lnTo>
                  <a:lnTo>
                    <a:pt x="111" y="128"/>
                  </a:lnTo>
                  <a:lnTo>
                    <a:pt x="138" y="140"/>
                  </a:lnTo>
                  <a:lnTo>
                    <a:pt x="141" y="139"/>
                  </a:lnTo>
                  <a:lnTo>
                    <a:pt x="146" y="138"/>
                  </a:lnTo>
                  <a:lnTo>
                    <a:pt x="156" y="134"/>
                  </a:lnTo>
                  <a:lnTo>
                    <a:pt x="166" y="130"/>
                  </a:lnTo>
                  <a:lnTo>
                    <a:pt x="179" y="125"/>
                  </a:lnTo>
                  <a:lnTo>
                    <a:pt x="190" y="117"/>
                  </a:lnTo>
                  <a:lnTo>
                    <a:pt x="203" y="110"/>
                  </a:lnTo>
                  <a:lnTo>
                    <a:pt x="213" y="101"/>
                  </a:lnTo>
                  <a:lnTo>
                    <a:pt x="220" y="92"/>
                  </a:lnTo>
                  <a:lnTo>
                    <a:pt x="224" y="81"/>
                  </a:lnTo>
                  <a:lnTo>
                    <a:pt x="224" y="70"/>
                  </a:lnTo>
                  <a:lnTo>
                    <a:pt x="219" y="57"/>
                  </a:lnTo>
                  <a:lnTo>
                    <a:pt x="208" y="44"/>
                  </a:lnTo>
                  <a:lnTo>
                    <a:pt x="190" y="31"/>
                  </a:lnTo>
                  <a:lnTo>
                    <a:pt x="165" y="15"/>
                  </a:lnTo>
                  <a:lnTo>
                    <a:pt x="131" y="0"/>
                  </a:lnTo>
                  <a:lnTo>
                    <a:pt x="128" y="2"/>
                  </a:lnTo>
                  <a:lnTo>
                    <a:pt x="123" y="3"/>
                  </a:lnTo>
                  <a:lnTo>
                    <a:pt x="114" y="8"/>
                  </a:lnTo>
                  <a:lnTo>
                    <a:pt x="106" y="14"/>
                  </a:lnTo>
                  <a:lnTo>
                    <a:pt x="97" y="23"/>
                  </a:lnTo>
                  <a:lnTo>
                    <a:pt x="91" y="34"/>
                  </a:lnTo>
                  <a:lnTo>
                    <a:pt x="85" y="48"/>
                  </a:lnTo>
                  <a:lnTo>
                    <a:pt x="87" y="66"/>
                  </a:lnTo>
                  <a:lnTo>
                    <a:pt x="82" y="67"/>
                  </a:lnTo>
                  <a:lnTo>
                    <a:pt x="68" y="72"/>
                  </a:lnTo>
                  <a:lnTo>
                    <a:pt x="50" y="81"/>
                  </a:lnTo>
                  <a:lnTo>
                    <a:pt x="31" y="91"/>
                  </a:lnTo>
                  <a:lnTo>
                    <a:pt x="14" y="102"/>
                  </a:lnTo>
                  <a:lnTo>
                    <a:pt x="2" y="116"/>
                  </a:lnTo>
                  <a:lnTo>
                    <a:pt x="0" y="130"/>
                  </a:lnTo>
                  <a:lnTo>
                    <a:pt x="10" y="1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2817814" y="5322888"/>
              <a:ext cx="993775" cy="427038"/>
            </a:xfrm>
            <a:custGeom>
              <a:avLst/>
              <a:gdLst/>
              <a:ahLst/>
              <a:cxnLst>
                <a:cxn ang="0">
                  <a:pos x="14" y="48"/>
                </a:cxn>
                <a:cxn ang="0">
                  <a:pos x="10" y="56"/>
                </a:cxn>
                <a:cxn ang="0">
                  <a:pos x="2" y="75"/>
                </a:cxn>
                <a:cxn ang="0">
                  <a:pos x="0" y="101"/>
                </a:cxn>
                <a:cxn ang="0">
                  <a:pos x="10" y="131"/>
                </a:cxn>
                <a:cxn ang="0">
                  <a:pos x="21" y="150"/>
                </a:cxn>
                <a:cxn ang="0">
                  <a:pos x="20" y="153"/>
                </a:cxn>
                <a:cxn ang="0">
                  <a:pos x="14" y="147"/>
                </a:cxn>
                <a:cxn ang="0">
                  <a:pos x="10" y="143"/>
                </a:cxn>
                <a:cxn ang="0">
                  <a:pos x="11" y="145"/>
                </a:cxn>
                <a:cxn ang="0">
                  <a:pos x="14" y="152"/>
                </a:cxn>
                <a:cxn ang="0">
                  <a:pos x="17" y="163"/>
                </a:cxn>
                <a:cxn ang="0">
                  <a:pos x="24" y="174"/>
                </a:cxn>
                <a:cxn ang="0">
                  <a:pos x="30" y="189"/>
                </a:cxn>
                <a:cxn ang="0">
                  <a:pos x="39" y="203"/>
                </a:cxn>
                <a:cxn ang="0">
                  <a:pos x="48" y="217"/>
                </a:cxn>
                <a:cxn ang="0">
                  <a:pos x="59" y="230"/>
                </a:cxn>
                <a:cxn ang="0">
                  <a:pos x="63" y="231"/>
                </a:cxn>
                <a:cxn ang="0">
                  <a:pos x="73" y="235"/>
                </a:cxn>
                <a:cxn ang="0">
                  <a:pos x="89" y="241"/>
                </a:cxn>
                <a:cxn ang="0">
                  <a:pos x="111" y="247"/>
                </a:cxn>
                <a:cxn ang="0">
                  <a:pos x="138" y="254"/>
                </a:cxn>
                <a:cxn ang="0">
                  <a:pos x="170" y="260"/>
                </a:cxn>
                <a:cxn ang="0">
                  <a:pos x="207" y="265"/>
                </a:cxn>
                <a:cxn ang="0">
                  <a:pos x="246" y="269"/>
                </a:cxn>
                <a:cxn ang="0">
                  <a:pos x="289" y="269"/>
                </a:cxn>
                <a:cxn ang="0">
                  <a:pos x="333" y="266"/>
                </a:cxn>
                <a:cxn ang="0">
                  <a:pos x="379" y="260"/>
                </a:cxn>
                <a:cxn ang="0">
                  <a:pos x="428" y="249"/>
                </a:cxn>
                <a:cxn ang="0">
                  <a:pos x="478" y="232"/>
                </a:cxn>
                <a:cxn ang="0">
                  <a:pos x="527" y="210"/>
                </a:cxn>
                <a:cxn ang="0">
                  <a:pos x="576" y="179"/>
                </a:cxn>
                <a:cxn ang="0">
                  <a:pos x="625" y="143"/>
                </a:cxn>
                <a:cxn ang="0">
                  <a:pos x="625" y="142"/>
                </a:cxn>
                <a:cxn ang="0">
                  <a:pos x="626" y="138"/>
                </a:cxn>
                <a:cxn ang="0">
                  <a:pos x="626" y="133"/>
                </a:cxn>
                <a:cxn ang="0">
                  <a:pos x="626" y="125"/>
                </a:cxn>
                <a:cxn ang="0">
                  <a:pos x="625" y="116"/>
                </a:cxn>
                <a:cxn ang="0">
                  <a:pos x="621" y="106"/>
                </a:cxn>
                <a:cxn ang="0">
                  <a:pos x="615" y="95"/>
                </a:cxn>
                <a:cxn ang="0">
                  <a:pos x="606" y="84"/>
                </a:cxn>
                <a:cxn ang="0">
                  <a:pos x="592" y="72"/>
                </a:cxn>
                <a:cxn ang="0">
                  <a:pos x="576" y="60"/>
                </a:cxn>
                <a:cxn ang="0">
                  <a:pos x="553" y="48"/>
                </a:cxn>
                <a:cxn ang="0">
                  <a:pos x="526" y="37"/>
                </a:cxn>
                <a:cxn ang="0">
                  <a:pos x="491" y="26"/>
                </a:cxn>
                <a:cxn ang="0">
                  <a:pos x="450" y="16"/>
                </a:cxn>
                <a:cxn ang="0">
                  <a:pos x="402" y="8"/>
                </a:cxn>
                <a:cxn ang="0">
                  <a:pos x="346" y="0"/>
                </a:cxn>
                <a:cxn ang="0">
                  <a:pos x="14" y="48"/>
                </a:cxn>
              </a:cxnLst>
              <a:rect l="0" t="0" r="r" b="b"/>
              <a:pathLst>
                <a:path w="626" h="269">
                  <a:moveTo>
                    <a:pt x="14" y="48"/>
                  </a:moveTo>
                  <a:lnTo>
                    <a:pt x="10" y="56"/>
                  </a:lnTo>
                  <a:lnTo>
                    <a:pt x="2" y="75"/>
                  </a:lnTo>
                  <a:lnTo>
                    <a:pt x="0" y="101"/>
                  </a:lnTo>
                  <a:lnTo>
                    <a:pt x="10" y="131"/>
                  </a:lnTo>
                  <a:lnTo>
                    <a:pt x="21" y="150"/>
                  </a:lnTo>
                  <a:lnTo>
                    <a:pt x="20" y="153"/>
                  </a:lnTo>
                  <a:lnTo>
                    <a:pt x="14" y="147"/>
                  </a:lnTo>
                  <a:lnTo>
                    <a:pt x="10" y="143"/>
                  </a:lnTo>
                  <a:lnTo>
                    <a:pt x="11" y="145"/>
                  </a:lnTo>
                  <a:lnTo>
                    <a:pt x="14" y="152"/>
                  </a:lnTo>
                  <a:lnTo>
                    <a:pt x="17" y="163"/>
                  </a:lnTo>
                  <a:lnTo>
                    <a:pt x="24" y="174"/>
                  </a:lnTo>
                  <a:lnTo>
                    <a:pt x="30" y="189"/>
                  </a:lnTo>
                  <a:lnTo>
                    <a:pt x="39" y="203"/>
                  </a:lnTo>
                  <a:lnTo>
                    <a:pt x="48" y="217"/>
                  </a:lnTo>
                  <a:lnTo>
                    <a:pt x="59" y="230"/>
                  </a:lnTo>
                  <a:lnTo>
                    <a:pt x="63" y="231"/>
                  </a:lnTo>
                  <a:lnTo>
                    <a:pt x="73" y="235"/>
                  </a:lnTo>
                  <a:lnTo>
                    <a:pt x="89" y="241"/>
                  </a:lnTo>
                  <a:lnTo>
                    <a:pt x="111" y="247"/>
                  </a:lnTo>
                  <a:lnTo>
                    <a:pt x="138" y="254"/>
                  </a:lnTo>
                  <a:lnTo>
                    <a:pt x="170" y="260"/>
                  </a:lnTo>
                  <a:lnTo>
                    <a:pt x="207" y="265"/>
                  </a:lnTo>
                  <a:lnTo>
                    <a:pt x="246" y="269"/>
                  </a:lnTo>
                  <a:lnTo>
                    <a:pt x="289" y="269"/>
                  </a:lnTo>
                  <a:lnTo>
                    <a:pt x="333" y="266"/>
                  </a:lnTo>
                  <a:lnTo>
                    <a:pt x="379" y="260"/>
                  </a:lnTo>
                  <a:lnTo>
                    <a:pt x="428" y="249"/>
                  </a:lnTo>
                  <a:lnTo>
                    <a:pt x="478" y="232"/>
                  </a:lnTo>
                  <a:lnTo>
                    <a:pt x="527" y="210"/>
                  </a:lnTo>
                  <a:lnTo>
                    <a:pt x="576" y="179"/>
                  </a:lnTo>
                  <a:lnTo>
                    <a:pt x="625" y="143"/>
                  </a:lnTo>
                  <a:lnTo>
                    <a:pt x="625" y="142"/>
                  </a:lnTo>
                  <a:lnTo>
                    <a:pt x="626" y="138"/>
                  </a:lnTo>
                  <a:lnTo>
                    <a:pt x="626" y="133"/>
                  </a:lnTo>
                  <a:lnTo>
                    <a:pt x="626" y="125"/>
                  </a:lnTo>
                  <a:lnTo>
                    <a:pt x="625" y="116"/>
                  </a:lnTo>
                  <a:lnTo>
                    <a:pt x="621" y="106"/>
                  </a:lnTo>
                  <a:lnTo>
                    <a:pt x="615" y="95"/>
                  </a:lnTo>
                  <a:lnTo>
                    <a:pt x="606" y="84"/>
                  </a:lnTo>
                  <a:lnTo>
                    <a:pt x="592" y="72"/>
                  </a:lnTo>
                  <a:lnTo>
                    <a:pt x="576" y="60"/>
                  </a:lnTo>
                  <a:lnTo>
                    <a:pt x="553" y="48"/>
                  </a:lnTo>
                  <a:lnTo>
                    <a:pt x="526" y="37"/>
                  </a:lnTo>
                  <a:lnTo>
                    <a:pt x="491" y="26"/>
                  </a:lnTo>
                  <a:lnTo>
                    <a:pt x="450" y="16"/>
                  </a:lnTo>
                  <a:lnTo>
                    <a:pt x="402" y="8"/>
                  </a:lnTo>
                  <a:lnTo>
                    <a:pt x="346" y="0"/>
                  </a:lnTo>
                  <a:lnTo>
                    <a:pt x="14" y="48"/>
                  </a:lnTo>
                  <a:close/>
                </a:path>
              </a:pathLst>
            </a:custGeom>
            <a:solidFill>
              <a:srgbClr val="3F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2759076" y="5430838"/>
              <a:ext cx="1082675" cy="428625"/>
            </a:xfrm>
            <a:custGeom>
              <a:avLst/>
              <a:gdLst/>
              <a:ahLst/>
              <a:cxnLst>
                <a:cxn ang="0">
                  <a:pos x="70" y="48"/>
                </a:cxn>
                <a:cxn ang="0">
                  <a:pos x="66" y="56"/>
                </a:cxn>
                <a:cxn ang="0">
                  <a:pos x="58" y="75"/>
                </a:cxn>
                <a:cxn ang="0">
                  <a:pos x="56" y="101"/>
                </a:cxn>
                <a:cxn ang="0">
                  <a:pos x="66" y="131"/>
                </a:cxn>
                <a:cxn ang="0">
                  <a:pos x="73" y="143"/>
                </a:cxn>
                <a:cxn ang="0">
                  <a:pos x="75" y="148"/>
                </a:cxn>
                <a:cxn ang="0">
                  <a:pos x="73" y="147"/>
                </a:cxn>
                <a:cxn ang="0">
                  <a:pos x="70" y="142"/>
                </a:cxn>
                <a:cxn ang="0">
                  <a:pos x="65" y="135"/>
                </a:cxn>
                <a:cxn ang="0">
                  <a:pos x="59" y="128"/>
                </a:cxn>
                <a:cxn ang="0">
                  <a:pos x="56" y="123"/>
                </a:cxn>
                <a:cxn ang="0">
                  <a:pos x="54" y="120"/>
                </a:cxn>
                <a:cxn ang="0">
                  <a:pos x="53" y="121"/>
                </a:cxn>
                <a:cxn ang="0">
                  <a:pos x="48" y="123"/>
                </a:cxn>
                <a:cxn ang="0">
                  <a:pos x="42" y="126"/>
                </a:cxn>
                <a:cxn ang="0">
                  <a:pos x="33" y="130"/>
                </a:cxn>
                <a:cxn ang="0">
                  <a:pos x="25" y="135"/>
                </a:cxn>
                <a:cxn ang="0">
                  <a:pos x="17" y="142"/>
                </a:cxn>
                <a:cxn ang="0">
                  <a:pos x="9" y="149"/>
                </a:cxn>
                <a:cxn ang="0">
                  <a:pos x="4" y="157"/>
                </a:cxn>
                <a:cxn ang="0">
                  <a:pos x="0" y="164"/>
                </a:cxn>
                <a:cxn ang="0">
                  <a:pos x="1" y="173"/>
                </a:cxn>
                <a:cxn ang="0">
                  <a:pos x="5" y="183"/>
                </a:cxn>
                <a:cxn ang="0">
                  <a:pos x="14" y="192"/>
                </a:cxn>
                <a:cxn ang="0">
                  <a:pos x="29" y="201"/>
                </a:cxn>
                <a:cxn ang="0">
                  <a:pos x="51" y="211"/>
                </a:cxn>
                <a:cxn ang="0">
                  <a:pos x="78" y="221"/>
                </a:cxn>
                <a:cxn ang="0">
                  <a:pos x="115" y="230"/>
                </a:cxn>
                <a:cxn ang="0">
                  <a:pos x="119" y="231"/>
                </a:cxn>
                <a:cxn ang="0">
                  <a:pos x="129" y="235"/>
                </a:cxn>
                <a:cxn ang="0">
                  <a:pos x="145" y="241"/>
                </a:cxn>
                <a:cxn ang="0">
                  <a:pos x="168" y="247"/>
                </a:cxn>
                <a:cxn ang="0">
                  <a:pos x="194" y="254"/>
                </a:cxn>
                <a:cxn ang="0">
                  <a:pos x="227" y="260"/>
                </a:cxn>
                <a:cxn ang="0">
                  <a:pos x="262" y="265"/>
                </a:cxn>
                <a:cxn ang="0">
                  <a:pos x="302" y="269"/>
                </a:cxn>
                <a:cxn ang="0">
                  <a:pos x="344" y="270"/>
                </a:cxn>
                <a:cxn ang="0">
                  <a:pos x="390" y="268"/>
                </a:cxn>
                <a:cxn ang="0">
                  <a:pos x="436" y="260"/>
                </a:cxn>
                <a:cxn ang="0">
                  <a:pos x="484" y="250"/>
                </a:cxn>
                <a:cxn ang="0">
                  <a:pos x="534" y="234"/>
                </a:cxn>
                <a:cxn ang="0">
                  <a:pos x="583" y="211"/>
                </a:cxn>
                <a:cxn ang="0">
                  <a:pos x="633" y="181"/>
                </a:cxn>
                <a:cxn ang="0">
                  <a:pos x="681" y="144"/>
                </a:cxn>
                <a:cxn ang="0">
                  <a:pos x="681" y="143"/>
                </a:cxn>
                <a:cxn ang="0">
                  <a:pos x="682" y="139"/>
                </a:cxn>
                <a:cxn ang="0">
                  <a:pos x="682" y="134"/>
                </a:cxn>
                <a:cxn ang="0">
                  <a:pos x="682" y="126"/>
                </a:cxn>
                <a:cxn ang="0">
                  <a:pos x="681" y="118"/>
                </a:cxn>
                <a:cxn ang="0">
                  <a:pos x="677" y="108"/>
                </a:cxn>
                <a:cxn ang="0">
                  <a:pos x="671" y="96"/>
                </a:cxn>
                <a:cxn ang="0">
                  <a:pos x="662" y="85"/>
                </a:cxn>
                <a:cxn ang="0">
                  <a:pos x="648" y="72"/>
                </a:cxn>
                <a:cxn ang="0">
                  <a:pos x="631" y="60"/>
                </a:cxn>
                <a:cxn ang="0">
                  <a:pos x="608" y="48"/>
                </a:cxn>
                <a:cxn ang="0">
                  <a:pos x="580" y="37"/>
                </a:cxn>
                <a:cxn ang="0">
                  <a:pos x="546" y="26"/>
                </a:cxn>
                <a:cxn ang="0">
                  <a:pos x="506" y="16"/>
                </a:cxn>
                <a:cxn ang="0">
                  <a:pos x="458" y="8"/>
                </a:cxn>
                <a:cxn ang="0">
                  <a:pos x="401" y="0"/>
                </a:cxn>
                <a:cxn ang="0">
                  <a:pos x="70" y="48"/>
                </a:cxn>
              </a:cxnLst>
              <a:rect l="0" t="0" r="r" b="b"/>
              <a:pathLst>
                <a:path w="682" h="270">
                  <a:moveTo>
                    <a:pt x="70" y="48"/>
                  </a:moveTo>
                  <a:lnTo>
                    <a:pt x="66" y="56"/>
                  </a:lnTo>
                  <a:lnTo>
                    <a:pt x="58" y="75"/>
                  </a:lnTo>
                  <a:lnTo>
                    <a:pt x="56" y="101"/>
                  </a:lnTo>
                  <a:lnTo>
                    <a:pt x="66" y="131"/>
                  </a:lnTo>
                  <a:lnTo>
                    <a:pt x="73" y="143"/>
                  </a:lnTo>
                  <a:lnTo>
                    <a:pt x="75" y="148"/>
                  </a:lnTo>
                  <a:lnTo>
                    <a:pt x="73" y="147"/>
                  </a:lnTo>
                  <a:lnTo>
                    <a:pt x="70" y="142"/>
                  </a:lnTo>
                  <a:lnTo>
                    <a:pt x="65" y="135"/>
                  </a:lnTo>
                  <a:lnTo>
                    <a:pt x="59" y="128"/>
                  </a:lnTo>
                  <a:lnTo>
                    <a:pt x="56" y="123"/>
                  </a:lnTo>
                  <a:lnTo>
                    <a:pt x="54" y="120"/>
                  </a:lnTo>
                  <a:lnTo>
                    <a:pt x="53" y="121"/>
                  </a:lnTo>
                  <a:lnTo>
                    <a:pt x="48" y="123"/>
                  </a:lnTo>
                  <a:lnTo>
                    <a:pt x="42" y="126"/>
                  </a:lnTo>
                  <a:lnTo>
                    <a:pt x="33" y="130"/>
                  </a:lnTo>
                  <a:lnTo>
                    <a:pt x="25" y="135"/>
                  </a:lnTo>
                  <a:lnTo>
                    <a:pt x="17" y="142"/>
                  </a:lnTo>
                  <a:lnTo>
                    <a:pt x="9" y="149"/>
                  </a:lnTo>
                  <a:lnTo>
                    <a:pt x="4" y="157"/>
                  </a:lnTo>
                  <a:lnTo>
                    <a:pt x="0" y="164"/>
                  </a:lnTo>
                  <a:lnTo>
                    <a:pt x="1" y="173"/>
                  </a:lnTo>
                  <a:lnTo>
                    <a:pt x="5" y="183"/>
                  </a:lnTo>
                  <a:lnTo>
                    <a:pt x="14" y="192"/>
                  </a:lnTo>
                  <a:lnTo>
                    <a:pt x="29" y="201"/>
                  </a:lnTo>
                  <a:lnTo>
                    <a:pt x="51" y="211"/>
                  </a:lnTo>
                  <a:lnTo>
                    <a:pt x="78" y="221"/>
                  </a:lnTo>
                  <a:lnTo>
                    <a:pt x="115" y="230"/>
                  </a:lnTo>
                  <a:lnTo>
                    <a:pt x="119" y="231"/>
                  </a:lnTo>
                  <a:lnTo>
                    <a:pt x="129" y="235"/>
                  </a:lnTo>
                  <a:lnTo>
                    <a:pt x="145" y="241"/>
                  </a:lnTo>
                  <a:lnTo>
                    <a:pt x="168" y="247"/>
                  </a:lnTo>
                  <a:lnTo>
                    <a:pt x="194" y="254"/>
                  </a:lnTo>
                  <a:lnTo>
                    <a:pt x="227" y="260"/>
                  </a:lnTo>
                  <a:lnTo>
                    <a:pt x="262" y="265"/>
                  </a:lnTo>
                  <a:lnTo>
                    <a:pt x="302" y="269"/>
                  </a:lnTo>
                  <a:lnTo>
                    <a:pt x="344" y="270"/>
                  </a:lnTo>
                  <a:lnTo>
                    <a:pt x="390" y="268"/>
                  </a:lnTo>
                  <a:lnTo>
                    <a:pt x="436" y="260"/>
                  </a:lnTo>
                  <a:lnTo>
                    <a:pt x="484" y="250"/>
                  </a:lnTo>
                  <a:lnTo>
                    <a:pt x="534" y="234"/>
                  </a:lnTo>
                  <a:lnTo>
                    <a:pt x="583" y="211"/>
                  </a:lnTo>
                  <a:lnTo>
                    <a:pt x="633" y="181"/>
                  </a:lnTo>
                  <a:lnTo>
                    <a:pt x="681" y="144"/>
                  </a:lnTo>
                  <a:lnTo>
                    <a:pt x="681" y="143"/>
                  </a:lnTo>
                  <a:lnTo>
                    <a:pt x="682" y="139"/>
                  </a:lnTo>
                  <a:lnTo>
                    <a:pt x="682" y="134"/>
                  </a:lnTo>
                  <a:lnTo>
                    <a:pt x="682" y="126"/>
                  </a:lnTo>
                  <a:lnTo>
                    <a:pt x="681" y="118"/>
                  </a:lnTo>
                  <a:lnTo>
                    <a:pt x="677" y="108"/>
                  </a:lnTo>
                  <a:lnTo>
                    <a:pt x="671" y="96"/>
                  </a:lnTo>
                  <a:lnTo>
                    <a:pt x="662" y="85"/>
                  </a:lnTo>
                  <a:lnTo>
                    <a:pt x="648" y="72"/>
                  </a:lnTo>
                  <a:lnTo>
                    <a:pt x="631" y="60"/>
                  </a:lnTo>
                  <a:lnTo>
                    <a:pt x="608" y="48"/>
                  </a:lnTo>
                  <a:lnTo>
                    <a:pt x="580" y="37"/>
                  </a:lnTo>
                  <a:lnTo>
                    <a:pt x="546" y="26"/>
                  </a:lnTo>
                  <a:lnTo>
                    <a:pt x="506" y="16"/>
                  </a:lnTo>
                  <a:lnTo>
                    <a:pt x="458" y="8"/>
                  </a:lnTo>
                  <a:lnTo>
                    <a:pt x="401" y="0"/>
                  </a:lnTo>
                  <a:lnTo>
                    <a:pt x="70" y="48"/>
                  </a:lnTo>
                  <a:close/>
                </a:path>
              </a:pathLst>
            </a:custGeom>
            <a:solidFill>
              <a:srgbClr val="3F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3492501" y="4711701"/>
              <a:ext cx="280988" cy="176213"/>
            </a:xfrm>
            <a:custGeom>
              <a:avLst/>
              <a:gdLst/>
              <a:ahLst/>
              <a:cxnLst>
                <a:cxn ang="0">
                  <a:pos x="109" y="15"/>
                </a:cxn>
                <a:cxn ang="0">
                  <a:pos x="114" y="15"/>
                </a:cxn>
                <a:cxn ang="0">
                  <a:pos x="126" y="18"/>
                </a:cxn>
                <a:cxn ang="0">
                  <a:pos x="141" y="21"/>
                </a:cxn>
                <a:cxn ang="0">
                  <a:pos x="157" y="26"/>
                </a:cxn>
                <a:cxn ang="0">
                  <a:pos x="170" y="36"/>
                </a:cxn>
                <a:cxn ang="0">
                  <a:pos x="177" y="49"/>
                </a:cxn>
                <a:cxn ang="0">
                  <a:pos x="175" y="65"/>
                </a:cxn>
                <a:cxn ang="0">
                  <a:pos x="160" y="87"/>
                </a:cxn>
                <a:cxn ang="0">
                  <a:pos x="156" y="91"/>
                </a:cxn>
                <a:cxn ang="0">
                  <a:pos x="145" y="98"/>
                </a:cxn>
                <a:cxn ang="0">
                  <a:pos x="127" y="106"/>
                </a:cxn>
                <a:cxn ang="0">
                  <a:pos x="106" y="111"/>
                </a:cxn>
                <a:cxn ang="0">
                  <a:pos x="80" y="110"/>
                </a:cxn>
                <a:cxn ang="0">
                  <a:pos x="54" y="98"/>
                </a:cxn>
                <a:cxn ang="0">
                  <a:pos x="26" y="73"/>
                </a:cxn>
                <a:cxn ang="0">
                  <a:pos x="0" y="30"/>
                </a:cxn>
                <a:cxn ang="0">
                  <a:pos x="2" y="28"/>
                </a:cxn>
                <a:cxn ang="0">
                  <a:pos x="7" y="21"/>
                </a:cxn>
                <a:cxn ang="0">
                  <a:pos x="16" y="15"/>
                </a:cxn>
                <a:cxn ang="0">
                  <a:pos x="29" y="7"/>
                </a:cxn>
                <a:cxn ang="0">
                  <a:pos x="45" y="1"/>
                </a:cxn>
                <a:cxn ang="0">
                  <a:pos x="64" y="0"/>
                </a:cxn>
                <a:cxn ang="0">
                  <a:pos x="85" y="4"/>
                </a:cxn>
                <a:cxn ang="0">
                  <a:pos x="109" y="15"/>
                </a:cxn>
              </a:cxnLst>
              <a:rect l="0" t="0" r="r" b="b"/>
              <a:pathLst>
                <a:path w="177" h="111">
                  <a:moveTo>
                    <a:pt x="109" y="15"/>
                  </a:moveTo>
                  <a:lnTo>
                    <a:pt x="114" y="15"/>
                  </a:lnTo>
                  <a:lnTo>
                    <a:pt x="126" y="18"/>
                  </a:lnTo>
                  <a:lnTo>
                    <a:pt x="141" y="21"/>
                  </a:lnTo>
                  <a:lnTo>
                    <a:pt x="157" y="26"/>
                  </a:lnTo>
                  <a:lnTo>
                    <a:pt x="170" y="36"/>
                  </a:lnTo>
                  <a:lnTo>
                    <a:pt x="177" y="49"/>
                  </a:lnTo>
                  <a:lnTo>
                    <a:pt x="175" y="65"/>
                  </a:lnTo>
                  <a:lnTo>
                    <a:pt x="160" y="87"/>
                  </a:lnTo>
                  <a:lnTo>
                    <a:pt x="156" y="91"/>
                  </a:lnTo>
                  <a:lnTo>
                    <a:pt x="145" y="98"/>
                  </a:lnTo>
                  <a:lnTo>
                    <a:pt x="127" y="106"/>
                  </a:lnTo>
                  <a:lnTo>
                    <a:pt x="106" y="111"/>
                  </a:lnTo>
                  <a:lnTo>
                    <a:pt x="80" y="110"/>
                  </a:lnTo>
                  <a:lnTo>
                    <a:pt x="54" y="98"/>
                  </a:lnTo>
                  <a:lnTo>
                    <a:pt x="26" y="73"/>
                  </a:lnTo>
                  <a:lnTo>
                    <a:pt x="0" y="30"/>
                  </a:lnTo>
                  <a:lnTo>
                    <a:pt x="2" y="28"/>
                  </a:lnTo>
                  <a:lnTo>
                    <a:pt x="7" y="21"/>
                  </a:lnTo>
                  <a:lnTo>
                    <a:pt x="16" y="15"/>
                  </a:lnTo>
                  <a:lnTo>
                    <a:pt x="29" y="7"/>
                  </a:lnTo>
                  <a:lnTo>
                    <a:pt x="45" y="1"/>
                  </a:lnTo>
                  <a:lnTo>
                    <a:pt x="64" y="0"/>
                  </a:lnTo>
                  <a:lnTo>
                    <a:pt x="85" y="4"/>
                  </a:lnTo>
                  <a:lnTo>
                    <a:pt x="109" y="15"/>
                  </a:lnTo>
                  <a:close/>
                </a:path>
              </a:pathLst>
            </a:custGeom>
            <a:solidFill>
              <a:srgbClr val="77232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3159126" y="4514851"/>
              <a:ext cx="506413" cy="292100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4" y="3"/>
                </a:cxn>
                <a:cxn ang="0">
                  <a:pos x="123" y="12"/>
                </a:cxn>
                <a:cxn ang="0">
                  <a:pos x="134" y="23"/>
                </a:cxn>
                <a:cxn ang="0">
                  <a:pos x="149" y="37"/>
                </a:cxn>
                <a:cxn ang="0">
                  <a:pos x="166" y="52"/>
                </a:cxn>
                <a:cxn ang="0">
                  <a:pos x="183" y="65"/>
                </a:cxn>
                <a:cxn ang="0">
                  <a:pos x="202" y="75"/>
                </a:cxn>
                <a:cxn ang="0">
                  <a:pos x="218" y="81"/>
                </a:cxn>
                <a:cxn ang="0">
                  <a:pos x="222" y="81"/>
                </a:cxn>
                <a:cxn ang="0">
                  <a:pos x="232" y="82"/>
                </a:cxn>
                <a:cxn ang="0">
                  <a:pos x="246" y="85"/>
                </a:cxn>
                <a:cxn ang="0">
                  <a:pos x="264" y="89"/>
                </a:cxn>
                <a:cxn ang="0">
                  <a:pos x="280" y="96"/>
                </a:cxn>
                <a:cxn ang="0">
                  <a:pos x="297" y="106"/>
                </a:cxn>
                <a:cxn ang="0">
                  <a:pos x="311" y="120"/>
                </a:cxn>
                <a:cxn ang="0">
                  <a:pos x="319" y="139"/>
                </a:cxn>
                <a:cxn ang="0">
                  <a:pos x="314" y="138"/>
                </a:cxn>
                <a:cxn ang="0">
                  <a:pos x="302" y="137"/>
                </a:cxn>
                <a:cxn ang="0">
                  <a:pos x="284" y="135"/>
                </a:cxn>
                <a:cxn ang="0">
                  <a:pos x="265" y="137"/>
                </a:cxn>
                <a:cxn ang="0">
                  <a:pos x="246" y="140"/>
                </a:cxn>
                <a:cxn ang="0">
                  <a:pos x="231" y="149"/>
                </a:cxn>
                <a:cxn ang="0">
                  <a:pos x="224" y="163"/>
                </a:cxn>
                <a:cxn ang="0">
                  <a:pos x="225" y="184"/>
                </a:cxn>
                <a:cxn ang="0">
                  <a:pos x="220" y="183"/>
                </a:cxn>
                <a:cxn ang="0">
                  <a:pos x="207" y="178"/>
                </a:cxn>
                <a:cxn ang="0">
                  <a:pos x="188" y="172"/>
                </a:cxn>
                <a:cxn ang="0">
                  <a:pos x="164" y="162"/>
                </a:cxn>
                <a:cxn ang="0">
                  <a:pos x="137" y="150"/>
                </a:cxn>
                <a:cxn ang="0">
                  <a:pos x="109" y="138"/>
                </a:cxn>
                <a:cxn ang="0">
                  <a:pos x="80" y="124"/>
                </a:cxn>
                <a:cxn ang="0">
                  <a:pos x="53" y="109"/>
                </a:cxn>
                <a:cxn ang="0">
                  <a:pos x="31" y="94"/>
                </a:cxn>
                <a:cxn ang="0">
                  <a:pos x="13" y="79"/>
                </a:cxn>
                <a:cxn ang="0">
                  <a:pos x="3" y="63"/>
                </a:cxn>
                <a:cxn ang="0">
                  <a:pos x="0" y="48"/>
                </a:cxn>
                <a:cxn ang="0">
                  <a:pos x="8" y="34"/>
                </a:cxn>
                <a:cxn ang="0">
                  <a:pos x="28" y="22"/>
                </a:cxn>
                <a:cxn ang="0">
                  <a:pos x="62" y="11"/>
                </a:cxn>
                <a:cxn ang="0">
                  <a:pos x="111" y="0"/>
                </a:cxn>
              </a:cxnLst>
              <a:rect l="0" t="0" r="r" b="b"/>
              <a:pathLst>
                <a:path w="319" h="184">
                  <a:moveTo>
                    <a:pt x="111" y="0"/>
                  </a:moveTo>
                  <a:lnTo>
                    <a:pt x="114" y="3"/>
                  </a:lnTo>
                  <a:lnTo>
                    <a:pt x="123" y="12"/>
                  </a:lnTo>
                  <a:lnTo>
                    <a:pt x="134" y="23"/>
                  </a:lnTo>
                  <a:lnTo>
                    <a:pt x="149" y="37"/>
                  </a:lnTo>
                  <a:lnTo>
                    <a:pt x="166" y="52"/>
                  </a:lnTo>
                  <a:lnTo>
                    <a:pt x="183" y="65"/>
                  </a:lnTo>
                  <a:lnTo>
                    <a:pt x="202" y="75"/>
                  </a:lnTo>
                  <a:lnTo>
                    <a:pt x="218" y="81"/>
                  </a:lnTo>
                  <a:lnTo>
                    <a:pt x="222" y="81"/>
                  </a:lnTo>
                  <a:lnTo>
                    <a:pt x="232" y="82"/>
                  </a:lnTo>
                  <a:lnTo>
                    <a:pt x="246" y="85"/>
                  </a:lnTo>
                  <a:lnTo>
                    <a:pt x="264" y="89"/>
                  </a:lnTo>
                  <a:lnTo>
                    <a:pt x="280" y="96"/>
                  </a:lnTo>
                  <a:lnTo>
                    <a:pt x="297" y="106"/>
                  </a:lnTo>
                  <a:lnTo>
                    <a:pt x="311" y="120"/>
                  </a:lnTo>
                  <a:lnTo>
                    <a:pt x="319" y="139"/>
                  </a:lnTo>
                  <a:lnTo>
                    <a:pt x="314" y="138"/>
                  </a:lnTo>
                  <a:lnTo>
                    <a:pt x="302" y="137"/>
                  </a:lnTo>
                  <a:lnTo>
                    <a:pt x="284" y="135"/>
                  </a:lnTo>
                  <a:lnTo>
                    <a:pt x="265" y="137"/>
                  </a:lnTo>
                  <a:lnTo>
                    <a:pt x="246" y="140"/>
                  </a:lnTo>
                  <a:lnTo>
                    <a:pt x="231" y="149"/>
                  </a:lnTo>
                  <a:lnTo>
                    <a:pt x="224" y="163"/>
                  </a:lnTo>
                  <a:lnTo>
                    <a:pt x="225" y="184"/>
                  </a:lnTo>
                  <a:lnTo>
                    <a:pt x="220" y="183"/>
                  </a:lnTo>
                  <a:lnTo>
                    <a:pt x="207" y="178"/>
                  </a:lnTo>
                  <a:lnTo>
                    <a:pt x="188" y="172"/>
                  </a:lnTo>
                  <a:lnTo>
                    <a:pt x="164" y="162"/>
                  </a:lnTo>
                  <a:lnTo>
                    <a:pt x="137" y="150"/>
                  </a:lnTo>
                  <a:lnTo>
                    <a:pt x="109" y="138"/>
                  </a:lnTo>
                  <a:lnTo>
                    <a:pt x="80" y="124"/>
                  </a:lnTo>
                  <a:lnTo>
                    <a:pt x="53" y="109"/>
                  </a:lnTo>
                  <a:lnTo>
                    <a:pt x="31" y="94"/>
                  </a:lnTo>
                  <a:lnTo>
                    <a:pt x="13" y="79"/>
                  </a:lnTo>
                  <a:lnTo>
                    <a:pt x="3" y="63"/>
                  </a:lnTo>
                  <a:lnTo>
                    <a:pt x="0" y="48"/>
                  </a:lnTo>
                  <a:lnTo>
                    <a:pt x="8" y="34"/>
                  </a:lnTo>
                  <a:lnTo>
                    <a:pt x="28" y="22"/>
                  </a:lnTo>
                  <a:lnTo>
                    <a:pt x="62" y="1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D3141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2833689" y="3840163"/>
              <a:ext cx="655638" cy="700088"/>
            </a:xfrm>
            <a:custGeom>
              <a:avLst/>
              <a:gdLst/>
              <a:ahLst/>
              <a:cxnLst>
                <a:cxn ang="0">
                  <a:pos x="54" y="283"/>
                </a:cxn>
                <a:cxn ang="0">
                  <a:pos x="40" y="259"/>
                </a:cxn>
                <a:cxn ang="0">
                  <a:pos x="19" y="219"/>
                </a:cxn>
                <a:cxn ang="0">
                  <a:pos x="2" y="167"/>
                </a:cxn>
                <a:cxn ang="0">
                  <a:pos x="0" y="113"/>
                </a:cxn>
                <a:cxn ang="0">
                  <a:pos x="20" y="63"/>
                </a:cxn>
                <a:cxn ang="0">
                  <a:pos x="73" y="22"/>
                </a:cxn>
                <a:cxn ang="0">
                  <a:pos x="168" y="1"/>
                </a:cxn>
                <a:cxn ang="0">
                  <a:pos x="241" y="0"/>
                </a:cxn>
                <a:cxn ang="0">
                  <a:pos x="289" y="3"/>
                </a:cxn>
                <a:cxn ang="0">
                  <a:pos x="354" y="27"/>
                </a:cxn>
                <a:cxn ang="0">
                  <a:pos x="405" y="84"/>
                </a:cxn>
                <a:cxn ang="0">
                  <a:pos x="413" y="132"/>
                </a:cxn>
                <a:cxn ang="0">
                  <a:pos x="410" y="153"/>
                </a:cxn>
                <a:cxn ang="0">
                  <a:pos x="402" y="185"/>
                </a:cxn>
                <a:cxn ang="0">
                  <a:pos x="384" y="218"/>
                </a:cxn>
                <a:cxn ang="0">
                  <a:pos x="371" y="233"/>
                </a:cxn>
                <a:cxn ang="0">
                  <a:pos x="367" y="248"/>
                </a:cxn>
                <a:cxn ang="0">
                  <a:pos x="368" y="274"/>
                </a:cxn>
                <a:cxn ang="0">
                  <a:pos x="381" y="305"/>
                </a:cxn>
                <a:cxn ang="0">
                  <a:pos x="393" y="320"/>
                </a:cxn>
                <a:cxn ang="0">
                  <a:pos x="384" y="325"/>
                </a:cxn>
                <a:cxn ang="0">
                  <a:pos x="371" y="335"/>
                </a:cxn>
                <a:cxn ang="0">
                  <a:pos x="359" y="355"/>
                </a:cxn>
                <a:cxn ang="0">
                  <a:pos x="353" y="371"/>
                </a:cxn>
                <a:cxn ang="0">
                  <a:pos x="339" y="386"/>
                </a:cxn>
                <a:cxn ang="0">
                  <a:pos x="328" y="398"/>
                </a:cxn>
                <a:cxn ang="0">
                  <a:pos x="326" y="415"/>
                </a:cxn>
                <a:cxn ang="0">
                  <a:pos x="311" y="434"/>
                </a:cxn>
                <a:cxn ang="0">
                  <a:pos x="271" y="441"/>
                </a:cxn>
                <a:cxn ang="0">
                  <a:pos x="234" y="432"/>
                </a:cxn>
                <a:cxn ang="0">
                  <a:pos x="208" y="423"/>
                </a:cxn>
                <a:cxn ang="0">
                  <a:pos x="159" y="394"/>
                </a:cxn>
                <a:cxn ang="0">
                  <a:pos x="93" y="332"/>
                </a:cxn>
              </a:cxnLst>
              <a:rect l="0" t="0" r="r" b="b"/>
              <a:pathLst>
                <a:path w="413" h="441">
                  <a:moveTo>
                    <a:pt x="57" y="287"/>
                  </a:moveTo>
                  <a:lnTo>
                    <a:pt x="54" y="283"/>
                  </a:lnTo>
                  <a:lnTo>
                    <a:pt x="48" y="274"/>
                  </a:lnTo>
                  <a:lnTo>
                    <a:pt x="40" y="259"/>
                  </a:lnTo>
                  <a:lnTo>
                    <a:pt x="30" y="240"/>
                  </a:lnTo>
                  <a:lnTo>
                    <a:pt x="19" y="219"/>
                  </a:lnTo>
                  <a:lnTo>
                    <a:pt x="10" y="194"/>
                  </a:lnTo>
                  <a:lnTo>
                    <a:pt x="2" y="167"/>
                  </a:lnTo>
                  <a:lnTo>
                    <a:pt x="0" y="139"/>
                  </a:lnTo>
                  <a:lnTo>
                    <a:pt x="0" y="113"/>
                  </a:lnTo>
                  <a:lnTo>
                    <a:pt x="6" y="87"/>
                  </a:lnTo>
                  <a:lnTo>
                    <a:pt x="20" y="63"/>
                  </a:lnTo>
                  <a:lnTo>
                    <a:pt x="41" y="41"/>
                  </a:lnTo>
                  <a:lnTo>
                    <a:pt x="73" y="22"/>
                  </a:lnTo>
                  <a:lnTo>
                    <a:pt x="115" y="10"/>
                  </a:lnTo>
                  <a:lnTo>
                    <a:pt x="168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61" y="0"/>
                  </a:lnTo>
                  <a:lnTo>
                    <a:pt x="289" y="3"/>
                  </a:lnTo>
                  <a:lnTo>
                    <a:pt x="321" y="12"/>
                  </a:lnTo>
                  <a:lnTo>
                    <a:pt x="354" y="27"/>
                  </a:lnTo>
                  <a:lnTo>
                    <a:pt x="383" y="50"/>
                  </a:lnTo>
                  <a:lnTo>
                    <a:pt x="405" y="84"/>
                  </a:lnTo>
                  <a:lnTo>
                    <a:pt x="413" y="129"/>
                  </a:lnTo>
                  <a:lnTo>
                    <a:pt x="413" y="132"/>
                  </a:lnTo>
                  <a:lnTo>
                    <a:pt x="412" y="141"/>
                  </a:lnTo>
                  <a:lnTo>
                    <a:pt x="410" y="153"/>
                  </a:lnTo>
                  <a:lnTo>
                    <a:pt x="407" y="168"/>
                  </a:lnTo>
                  <a:lnTo>
                    <a:pt x="402" y="185"/>
                  </a:lnTo>
                  <a:lnTo>
                    <a:pt x="394" y="201"/>
                  </a:lnTo>
                  <a:lnTo>
                    <a:pt x="384" y="218"/>
                  </a:lnTo>
                  <a:lnTo>
                    <a:pt x="372" y="230"/>
                  </a:lnTo>
                  <a:lnTo>
                    <a:pt x="371" y="233"/>
                  </a:lnTo>
                  <a:lnTo>
                    <a:pt x="369" y="239"/>
                  </a:lnTo>
                  <a:lnTo>
                    <a:pt x="367" y="248"/>
                  </a:lnTo>
                  <a:lnTo>
                    <a:pt x="367" y="260"/>
                  </a:lnTo>
                  <a:lnTo>
                    <a:pt x="368" y="274"/>
                  </a:lnTo>
                  <a:lnTo>
                    <a:pt x="372" y="289"/>
                  </a:lnTo>
                  <a:lnTo>
                    <a:pt x="381" y="305"/>
                  </a:lnTo>
                  <a:lnTo>
                    <a:pt x="394" y="320"/>
                  </a:lnTo>
                  <a:lnTo>
                    <a:pt x="393" y="320"/>
                  </a:lnTo>
                  <a:lnTo>
                    <a:pt x="389" y="321"/>
                  </a:lnTo>
                  <a:lnTo>
                    <a:pt x="384" y="325"/>
                  </a:lnTo>
                  <a:lnTo>
                    <a:pt x="377" y="328"/>
                  </a:lnTo>
                  <a:lnTo>
                    <a:pt x="371" y="335"/>
                  </a:lnTo>
                  <a:lnTo>
                    <a:pt x="364" y="344"/>
                  </a:lnTo>
                  <a:lnTo>
                    <a:pt x="359" y="355"/>
                  </a:lnTo>
                  <a:lnTo>
                    <a:pt x="355" y="369"/>
                  </a:lnTo>
                  <a:lnTo>
                    <a:pt x="353" y="371"/>
                  </a:lnTo>
                  <a:lnTo>
                    <a:pt x="348" y="378"/>
                  </a:lnTo>
                  <a:lnTo>
                    <a:pt x="339" y="386"/>
                  </a:lnTo>
                  <a:lnTo>
                    <a:pt x="328" y="395"/>
                  </a:lnTo>
                  <a:lnTo>
                    <a:pt x="328" y="398"/>
                  </a:lnTo>
                  <a:lnTo>
                    <a:pt x="328" y="405"/>
                  </a:lnTo>
                  <a:lnTo>
                    <a:pt x="326" y="415"/>
                  </a:lnTo>
                  <a:lnTo>
                    <a:pt x="321" y="425"/>
                  </a:lnTo>
                  <a:lnTo>
                    <a:pt x="311" y="434"/>
                  </a:lnTo>
                  <a:lnTo>
                    <a:pt x="295" y="439"/>
                  </a:lnTo>
                  <a:lnTo>
                    <a:pt x="271" y="441"/>
                  </a:lnTo>
                  <a:lnTo>
                    <a:pt x="238" y="433"/>
                  </a:lnTo>
                  <a:lnTo>
                    <a:pt x="234" y="432"/>
                  </a:lnTo>
                  <a:lnTo>
                    <a:pt x="224" y="429"/>
                  </a:lnTo>
                  <a:lnTo>
                    <a:pt x="208" y="423"/>
                  </a:lnTo>
                  <a:lnTo>
                    <a:pt x="185" y="412"/>
                  </a:lnTo>
                  <a:lnTo>
                    <a:pt x="159" y="394"/>
                  </a:lnTo>
                  <a:lnTo>
                    <a:pt x="127" y="368"/>
                  </a:lnTo>
                  <a:lnTo>
                    <a:pt x="93" y="332"/>
                  </a:lnTo>
                  <a:lnTo>
                    <a:pt x="57" y="287"/>
                  </a:lnTo>
                  <a:close/>
                </a:path>
              </a:pathLst>
            </a:custGeom>
            <a:solidFill>
              <a:srgbClr val="77232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2949576" y="4119563"/>
              <a:ext cx="136525" cy="195263"/>
            </a:xfrm>
            <a:custGeom>
              <a:avLst/>
              <a:gdLst/>
              <a:ahLst/>
              <a:cxnLst>
                <a:cxn ang="0">
                  <a:pos x="86" y="55"/>
                </a:cxn>
                <a:cxn ang="0">
                  <a:pos x="86" y="60"/>
                </a:cxn>
                <a:cxn ang="0">
                  <a:pos x="84" y="72"/>
                </a:cxn>
                <a:cxn ang="0">
                  <a:pos x="82" y="89"/>
                </a:cxn>
                <a:cxn ang="0">
                  <a:pos x="81" y="110"/>
                </a:cxn>
                <a:cxn ang="0">
                  <a:pos x="78" y="112"/>
                </a:cxn>
                <a:cxn ang="0">
                  <a:pos x="71" y="117"/>
                </a:cxn>
                <a:cxn ang="0">
                  <a:pos x="61" y="122"/>
                </a:cxn>
                <a:cxn ang="0">
                  <a:pos x="49" y="123"/>
                </a:cxn>
                <a:cxn ang="0">
                  <a:pos x="35" y="120"/>
                </a:cxn>
                <a:cxn ang="0">
                  <a:pos x="23" y="108"/>
                </a:cxn>
                <a:cxn ang="0">
                  <a:pos x="10" y="84"/>
                </a:cxn>
                <a:cxn ang="0">
                  <a:pos x="1" y="48"/>
                </a:cxn>
                <a:cxn ang="0">
                  <a:pos x="1" y="45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1" y="23"/>
                </a:cxn>
                <a:cxn ang="0">
                  <a:pos x="4" y="14"/>
                </a:cxn>
                <a:cxn ang="0">
                  <a:pos x="9" y="6"/>
                </a:cxn>
                <a:cxn ang="0">
                  <a:pos x="16" y="1"/>
                </a:cxn>
                <a:cxn ang="0">
                  <a:pos x="29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7" y="1"/>
                </a:cxn>
                <a:cxn ang="0">
                  <a:pos x="58" y="5"/>
                </a:cxn>
                <a:cxn ang="0">
                  <a:pos x="68" y="11"/>
                </a:cxn>
                <a:cxn ang="0">
                  <a:pos x="77" y="20"/>
                </a:cxn>
                <a:cxn ang="0">
                  <a:pos x="83" y="35"/>
                </a:cxn>
                <a:cxn ang="0">
                  <a:pos x="86" y="55"/>
                </a:cxn>
              </a:cxnLst>
              <a:rect l="0" t="0" r="r" b="b"/>
              <a:pathLst>
                <a:path w="86" h="123">
                  <a:moveTo>
                    <a:pt x="86" y="55"/>
                  </a:moveTo>
                  <a:lnTo>
                    <a:pt x="86" y="60"/>
                  </a:lnTo>
                  <a:lnTo>
                    <a:pt x="84" y="72"/>
                  </a:lnTo>
                  <a:lnTo>
                    <a:pt x="82" y="89"/>
                  </a:lnTo>
                  <a:lnTo>
                    <a:pt x="81" y="110"/>
                  </a:lnTo>
                  <a:lnTo>
                    <a:pt x="78" y="112"/>
                  </a:lnTo>
                  <a:lnTo>
                    <a:pt x="71" y="117"/>
                  </a:lnTo>
                  <a:lnTo>
                    <a:pt x="61" y="122"/>
                  </a:lnTo>
                  <a:lnTo>
                    <a:pt x="49" y="123"/>
                  </a:lnTo>
                  <a:lnTo>
                    <a:pt x="35" y="120"/>
                  </a:lnTo>
                  <a:lnTo>
                    <a:pt x="23" y="108"/>
                  </a:lnTo>
                  <a:lnTo>
                    <a:pt x="10" y="84"/>
                  </a:lnTo>
                  <a:lnTo>
                    <a:pt x="1" y="48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1" y="23"/>
                  </a:lnTo>
                  <a:lnTo>
                    <a:pt x="4" y="14"/>
                  </a:lnTo>
                  <a:lnTo>
                    <a:pt x="9" y="6"/>
                  </a:lnTo>
                  <a:lnTo>
                    <a:pt x="16" y="1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7" y="1"/>
                  </a:lnTo>
                  <a:lnTo>
                    <a:pt x="58" y="5"/>
                  </a:lnTo>
                  <a:lnTo>
                    <a:pt x="68" y="11"/>
                  </a:lnTo>
                  <a:lnTo>
                    <a:pt x="77" y="20"/>
                  </a:lnTo>
                  <a:lnTo>
                    <a:pt x="83" y="35"/>
                  </a:lnTo>
                  <a:lnTo>
                    <a:pt x="86" y="55"/>
                  </a:lnTo>
                  <a:close/>
                </a:path>
              </a:pathLst>
            </a:custGeom>
            <a:solidFill>
              <a:srgbClr val="4C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3324226" y="4251326"/>
              <a:ext cx="63500" cy="161925"/>
            </a:xfrm>
            <a:custGeom>
              <a:avLst/>
              <a:gdLst/>
              <a:ahLst/>
              <a:cxnLst>
                <a:cxn ang="0">
                  <a:pos x="7" y="102"/>
                </a:cxn>
                <a:cxn ang="0">
                  <a:pos x="11" y="100"/>
                </a:cxn>
                <a:cxn ang="0">
                  <a:pos x="19" y="91"/>
                </a:cxn>
                <a:cxn ang="0">
                  <a:pos x="27" y="80"/>
                </a:cxn>
                <a:cxn ang="0">
                  <a:pos x="36" y="64"/>
                </a:cxn>
                <a:cxn ang="0">
                  <a:pos x="40" y="48"/>
                </a:cxn>
                <a:cxn ang="0">
                  <a:pos x="38" y="32"/>
                </a:cxn>
                <a:cxn ang="0">
                  <a:pos x="25" y="15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6" y="8"/>
                </a:cxn>
                <a:cxn ang="0">
                  <a:pos x="12" y="18"/>
                </a:cxn>
                <a:cxn ang="0">
                  <a:pos x="17" y="30"/>
                </a:cxn>
                <a:cxn ang="0">
                  <a:pos x="21" y="46"/>
                </a:cxn>
                <a:cxn ang="0">
                  <a:pos x="22" y="63"/>
                </a:cxn>
                <a:cxn ang="0">
                  <a:pos x="17" y="82"/>
                </a:cxn>
                <a:cxn ang="0">
                  <a:pos x="7" y="102"/>
                </a:cxn>
              </a:cxnLst>
              <a:rect l="0" t="0" r="r" b="b"/>
              <a:pathLst>
                <a:path w="40" h="102">
                  <a:moveTo>
                    <a:pt x="7" y="102"/>
                  </a:moveTo>
                  <a:lnTo>
                    <a:pt x="11" y="100"/>
                  </a:lnTo>
                  <a:lnTo>
                    <a:pt x="19" y="91"/>
                  </a:lnTo>
                  <a:lnTo>
                    <a:pt x="27" y="80"/>
                  </a:lnTo>
                  <a:lnTo>
                    <a:pt x="36" y="64"/>
                  </a:lnTo>
                  <a:lnTo>
                    <a:pt x="40" y="48"/>
                  </a:lnTo>
                  <a:lnTo>
                    <a:pt x="38" y="32"/>
                  </a:lnTo>
                  <a:lnTo>
                    <a:pt x="25" y="15"/>
                  </a:lnTo>
                  <a:lnTo>
                    <a:pt x="0" y="0"/>
                  </a:lnTo>
                  <a:lnTo>
                    <a:pt x="1" y="3"/>
                  </a:lnTo>
                  <a:lnTo>
                    <a:pt x="6" y="8"/>
                  </a:lnTo>
                  <a:lnTo>
                    <a:pt x="12" y="18"/>
                  </a:lnTo>
                  <a:lnTo>
                    <a:pt x="17" y="30"/>
                  </a:lnTo>
                  <a:lnTo>
                    <a:pt x="21" y="46"/>
                  </a:lnTo>
                  <a:lnTo>
                    <a:pt x="22" y="63"/>
                  </a:lnTo>
                  <a:lnTo>
                    <a:pt x="17" y="82"/>
                  </a:lnTo>
                  <a:lnTo>
                    <a:pt x="7" y="102"/>
                  </a:lnTo>
                  <a:close/>
                </a:path>
              </a:pathLst>
            </a:custGeom>
            <a:solidFill>
              <a:srgbClr val="4C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3201989" y="3805238"/>
              <a:ext cx="341313" cy="198438"/>
            </a:xfrm>
            <a:custGeom>
              <a:avLst/>
              <a:gdLst/>
              <a:ahLst/>
              <a:cxnLst>
                <a:cxn ang="0">
                  <a:pos x="207" y="102"/>
                </a:cxn>
                <a:cxn ang="0">
                  <a:pos x="205" y="107"/>
                </a:cxn>
                <a:cxn ang="0">
                  <a:pos x="200" y="111"/>
                </a:cxn>
                <a:cxn ang="0">
                  <a:pos x="199" y="112"/>
                </a:cxn>
                <a:cxn ang="0">
                  <a:pos x="183" y="114"/>
                </a:cxn>
                <a:cxn ang="0">
                  <a:pos x="176" y="109"/>
                </a:cxn>
                <a:cxn ang="0">
                  <a:pos x="184" y="105"/>
                </a:cxn>
                <a:cxn ang="0">
                  <a:pos x="191" y="86"/>
                </a:cxn>
                <a:cxn ang="0">
                  <a:pos x="186" y="76"/>
                </a:cxn>
                <a:cxn ang="0">
                  <a:pos x="189" y="67"/>
                </a:cxn>
                <a:cxn ang="0">
                  <a:pos x="185" y="49"/>
                </a:cxn>
                <a:cxn ang="0">
                  <a:pos x="165" y="29"/>
                </a:cxn>
                <a:cxn ang="0">
                  <a:pos x="142" y="24"/>
                </a:cxn>
                <a:cxn ang="0">
                  <a:pos x="133" y="20"/>
                </a:cxn>
                <a:cxn ang="0">
                  <a:pos x="128" y="20"/>
                </a:cxn>
                <a:cxn ang="0">
                  <a:pos x="123" y="15"/>
                </a:cxn>
                <a:cxn ang="0">
                  <a:pos x="99" y="3"/>
                </a:cxn>
                <a:cxn ang="0">
                  <a:pos x="73" y="3"/>
                </a:cxn>
                <a:cxn ang="0">
                  <a:pos x="67" y="27"/>
                </a:cxn>
                <a:cxn ang="0">
                  <a:pos x="88" y="34"/>
                </a:cxn>
                <a:cxn ang="0">
                  <a:pos x="98" y="42"/>
                </a:cxn>
                <a:cxn ang="0">
                  <a:pos x="97" y="44"/>
                </a:cxn>
                <a:cxn ang="0">
                  <a:pos x="97" y="47"/>
                </a:cxn>
                <a:cxn ang="0">
                  <a:pos x="82" y="47"/>
                </a:cxn>
                <a:cxn ang="0">
                  <a:pos x="74" y="57"/>
                </a:cxn>
                <a:cxn ang="0">
                  <a:pos x="74" y="61"/>
                </a:cxn>
                <a:cxn ang="0">
                  <a:pos x="75" y="66"/>
                </a:cxn>
                <a:cxn ang="0">
                  <a:pos x="79" y="70"/>
                </a:cxn>
                <a:cxn ang="0">
                  <a:pos x="79" y="70"/>
                </a:cxn>
                <a:cxn ang="0">
                  <a:pos x="79" y="75"/>
                </a:cxn>
                <a:cxn ang="0">
                  <a:pos x="70" y="67"/>
                </a:cxn>
                <a:cxn ang="0">
                  <a:pos x="47" y="67"/>
                </a:cxn>
                <a:cxn ang="0">
                  <a:pos x="47" y="91"/>
                </a:cxn>
                <a:cxn ang="0">
                  <a:pos x="64" y="106"/>
                </a:cxn>
                <a:cxn ang="0">
                  <a:pos x="65" y="107"/>
                </a:cxn>
                <a:cxn ang="0">
                  <a:pos x="43" y="121"/>
                </a:cxn>
                <a:cxn ang="0">
                  <a:pos x="0" y="120"/>
                </a:cxn>
                <a:cxn ang="0">
                  <a:pos x="30" y="125"/>
                </a:cxn>
                <a:cxn ang="0">
                  <a:pos x="75" y="109"/>
                </a:cxn>
                <a:cxn ang="0">
                  <a:pos x="88" y="100"/>
                </a:cxn>
                <a:cxn ang="0">
                  <a:pos x="82" y="76"/>
                </a:cxn>
                <a:cxn ang="0">
                  <a:pos x="81" y="76"/>
                </a:cxn>
                <a:cxn ang="0">
                  <a:pos x="81" y="71"/>
                </a:cxn>
                <a:cxn ang="0">
                  <a:pos x="104" y="70"/>
                </a:cxn>
                <a:cxn ang="0">
                  <a:pos x="103" y="72"/>
                </a:cxn>
                <a:cxn ang="0">
                  <a:pos x="121" y="87"/>
                </a:cxn>
                <a:cxn ang="0">
                  <a:pos x="140" y="90"/>
                </a:cxn>
                <a:cxn ang="0">
                  <a:pos x="141" y="90"/>
                </a:cxn>
                <a:cxn ang="0">
                  <a:pos x="142" y="92"/>
                </a:cxn>
                <a:cxn ang="0">
                  <a:pos x="146" y="107"/>
                </a:cxn>
                <a:cxn ang="0">
                  <a:pos x="159" y="112"/>
                </a:cxn>
                <a:cxn ang="0">
                  <a:pos x="170" y="119"/>
                </a:cxn>
                <a:cxn ang="0">
                  <a:pos x="194" y="122"/>
                </a:cxn>
                <a:cxn ang="0">
                  <a:pos x="210" y="117"/>
                </a:cxn>
                <a:cxn ang="0">
                  <a:pos x="214" y="112"/>
                </a:cxn>
                <a:cxn ang="0">
                  <a:pos x="215" y="106"/>
                </a:cxn>
                <a:cxn ang="0">
                  <a:pos x="212" y="100"/>
                </a:cxn>
              </a:cxnLst>
              <a:rect l="0" t="0" r="r" b="b"/>
              <a:pathLst>
                <a:path w="215" h="125">
                  <a:moveTo>
                    <a:pt x="212" y="100"/>
                  </a:moveTo>
                  <a:lnTo>
                    <a:pt x="210" y="100"/>
                  </a:lnTo>
                  <a:lnTo>
                    <a:pt x="208" y="101"/>
                  </a:lnTo>
                  <a:lnTo>
                    <a:pt x="207" y="102"/>
                  </a:lnTo>
                  <a:lnTo>
                    <a:pt x="205" y="104"/>
                  </a:lnTo>
                  <a:lnTo>
                    <a:pt x="205" y="104"/>
                  </a:lnTo>
                  <a:lnTo>
                    <a:pt x="205" y="105"/>
                  </a:lnTo>
                  <a:lnTo>
                    <a:pt x="205" y="107"/>
                  </a:lnTo>
                  <a:lnTo>
                    <a:pt x="204" y="111"/>
                  </a:lnTo>
                  <a:lnTo>
                    <a:pt x="204" y="111"/>
                  </a:lnTo>
                  <a:lnTo>
                    <a:pt x="203" y="111"/>
                  </a:lnTo>
                  <a:lnTo>
                    <a:pt x="200" y="111"/>
                  </a:lnTo>
                  <a:lnTo>
                    <a:pt x="199" y="112"/>
                  </a:lnTo>
                  <a:lnTo>
                    <a:pt x="199" y="112"/>
                  </a:lnTo>
                  <a:lnTo>
                    <a:pt x="199" y="112"/>
                  </a:lnTo>
                  <a:lnTo>
                    <a:pt x="199" y="112"/>
                  </a:lnTo>
                  <a:lnTo>
                    <a:pt x="199" y="112"/>
                  </a:lnTo>
                  <a:lnTo>
                    <a:pt x="197" y="112"/>
                  </a:lnTo>
                  <a:lnTo>
                    <a:pt x="191" y="114"/>
                  </a:lnTo>
                  <a:lnTo>
                    <a:pt x="183" y="114"/>
                  </a:lnTo>
                  <a:lnTo>
                    <a:pt x="171" y="112"/>
                  </a:lnTo>
                  <a:lnTo>
                    <a:pt x="173" y="111"/>
                  </a:lnTo>
                  <a:lnTo>
                    <a:pt x="175" y="110"/>
                  </a:lnTo>
                  <a:lnTo>
                    <a:pt x="176" y="109"/>
                  </a:lnTo>
                  <a:lnTo>
                    <a:pt x="178" y="107"/>
                  </a:lnTo>
                  <a:lnTo>
                    <a:pt x="180" y="106"/>
                  </a:lnTo>
                  <a:lnTo>
                    <a:pt x="183" y="106"/>
                  </a:lnTo>
                  <a:lnTo>
                    <a:pt x="184" y="105"/>
                  </a:lnTo>
                  <a:lnTo>
                    <a:pt x="186" y="104"/>
                  </a:lnTo>
                  <a:lnTo>
                    <a:pt x="190" y="98"/>
                  </a:lnTo>
                  <a:lnTo>
                    <a:pt x="191" y="92"/>
                  </a:lnTo>
                  <a:lnTo>
                    <a:pt x="191" y="86"/>
                  </a:lnTo>
                  <a:lnTo>
                    <a:pt x="189" y="80"/>
                  </a:lnTo>
                  <a:lnTo>
                    <a:pt x="188" y="78"/>
                  </a:lnTo>
                  <a:lnTo>
                    <a:pt x="188" y="77"/>
                  </a:lnTo>
                  <a:lnTo>
                    <a:pt x="186" y="76"/>
                  </a:lnTo>
                  <a:lnTo>
                    <a:pt x="185" y="75"/>
                  </a:lnTo>
                  <a:lnTo>
                    <a:pt x="186" y="72"/>
                  </a:lnTo>
                  <a:lnTo>
                    <a:pt x="188" y="70"/>
                  </a:lnTo>
                  <a:lnTo>
                    <a:pt x="189" y="67"/>
                  </a:lnTo>
                  <a:lnTo>
                    <a:pt x="189" y="64"/>
                  </a:lnTo>
                  <a:lnTo>
                    <a:pt x="189" y="62"/>
                  </a:lnTo>
                  <a:lnTo>
                    <a:pt x="188" y="56"/>
                  </a:lnTo>
                  <a:lnTo>
                    <a:pt x="185" y="49"/>
                  </a:lnTo>
                  <a:lnTo>
                    <a:pt x="181" y="43"/>
                  </a:lnTo>
                  <a:lnTo>
                    <a:pt x="176" y="38"/>
                  </a:lnTo>
                  <a:lnTo>
                    <a:pt x="171" y="33"/>
                  </a:lnTo>
                  <a:lnTo>
                    <a:pt x="165" y="29"/>
                  </a:lnTo>
                  <a:lnTo>
                    <a:pt x="159" y="27"/>
                  </a:lnTo>
                  <a:lnTo>
                    <a:pt x="152" y="25"/>
                  </a:lnTo>
                  <a:lnTo>
                    <a:pt x="145" y="25"/>
                  </a:lnTo>
                  <a:lnTo>
                    <a:pt x="142" y="24"/>
                  </a:lnTo>
                  <a:lnTo>
                    <a:pt x="140" y="23"/>
                  </a:lnTo>
                  <a:lnTo>
                    <a:pt x="137" y="22"/>
                  </a:lnTo>
                  <a:lnTo>
                    <a:pt x="135" y="22"/>
                  </a:lnTo>
                  <a:lnTo>
                    <a:pt x="133" y="20"/>
                  </a:lnTo>
                  <a:lnTo>
                    <a:pt x="132" y="20"/>
                  </a:lnTo>
                  <a:lnTo>
                    <a:pt x="131" y="20"/>
                  </a:lnTo>
                  <a:lnTo>
                    <a:pt x="130" y="20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27" y="20"/>
                  </a:lnTo>
                  <a:lnTo>
                    <a:pt x="123" y="15"/>
                  </a:lnTo>
                  <a:lnTo>
                    <a:pt x="118" y="12"/>
                  </a:lnTo>
                  <a:lnTo>
                    <a:pt x="112" y="8"/>
                  </a:lnTo>
                  <a:lnTo>
                    <a:pt x="106" y="4"/>
                  </a:lnTo>
                  <a:lnTo>
                    <a:pt x="99" y="3"/>
                  </a:lnTo>
                  <a:lnTo>
                    <a:pt x="93" y="1"/>
                  </a:lnTo>
                  <a:lnTo>
                    <a:pt x="86" y="0"/>
                  </a:lnTo>
                  <a:lnTo>
                    <a:pt x="79" y="1"/>
                  </a:lnTo>
                  <a:lnTo>
                    <a:pt x="73" y="3"/>
                  </a:lnTo>
                  <a:lnTo>
                    <a:pt x="69" y="7"/>
                  </a:lnTo>
                  <a:lnTo>
                    <a:pt x="65" y="13"/>
                  </a:lnTo>
                  <a:lnTo>
                    <a:pt x="65" y="20"/>
                  </a:lnTo>
                  <a:lnTo>
                    <a:pt x="67" y="27"/>
                  </a:lnTo>
                  <a:lnTo>
                    <a:pt x="72" y="32"/>
                  </a:lnTo>
                  <a:lnTo>
                    <a:pt x="78" y="35"/>
                  </a:lnTo>
                  <a:lnTo>
                    <a:pt x="84" y="35"/>
                  </a:lnTo>
                  <a:lnTo>
                    <a:pt x="88" y="34"/>
                  </a:lnTo>
                  <a:lnTo>
                    <a:pt x="92" y="35"/>
                  </a:lnTo>
                  <a:lnTo>
                    <a:pt x="94" y="38"/>
                  </a:lnTo>
                  <a:lnTo>
                    <a:pt x="98" y="41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97" y="44"/>
                  </a:lnTo>
                  <a:lnTo>
                    <a:pt x="97" y="44"/>
                  </a:lnTo>
                  <a:lnTo>
                    <a:pt x="97" y="46"/>
                  </a:lnTo>
                  <a:lnTo>
                    <a:pt x="97" y="46"/>
                  </a:lnTo>
                  <a:lnTo>
                    <a:pt x="97" y="47"/>
                  </a:lnTo>
                  <a:lnTo>
                    <a:pt x="93" y="46"/>
                  </a:lnTo>
                  <a:lnTo>
                    <a:pt x="89" y="44"/>
                  </a:lnTo>
                  <a:lnTo>
                    <a:pt x="86" y="46"/>
                  </a:lnTo>
                  <a:lnTo>
                    <a:pt x="82" y="47"/>
                  </a:lnTo>
                  <a:lnTo>
                    <a:pt x="74" y="56"/>
                  </a:lnTo>
                  <a:lnTo>
                    <a:pt x="74" y="57"/>
                  </a:lnTo>
                  <a:lnTo>
                    <a:pt x="74" y="57"/>
                  </a:lnTo>
                  <a:lnTo>
                    <a:pt x="74" y="57"/>
                  </a:lnTo>
                  <a:lnTo>
                    <a:pt x="74" y="57"/>
                  </a:lnTo>
                  <a:lnTo>
                    <a:pt x="74" y="59"/>
                  </a:lnTo>
                  <a:lnTo>
                    <a:pt x="74" y="61"/>
                  </a:lnTo>
                  <a:lnTo>
                    <a:pt x="74" y="61"/>
                  </a:lnTo>
                  <a:lnTo>
                    <a:pt x="74" y="61"/>
                  </a:lnTo>
                  <a:lnTo>
                    <a:pt x="74" y="61"/>
                  </a:lnTo>
                  <a:lnTo>
                    <a:pt x="75" y="64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7" y="67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79" y="71"/>
                  </a:lnTo>
                  <a:lnTo>
                    <a:pt x="79" y="72"/>
                  </a:lnTo>
                  <a:lnTo>
                    <a:pt x="79" y="73"/>
                  </a:lnTo>
                  <a:lnTo>
                    <a:pt x="79" y="75"/>
                  </a:lnTo>
                  <a:lnTo>
                    <a:pt x="77" y="72"/>
                  </a:lnTo>
                  <a:lnTo>
                    <a:pt x="75" y="71"/>
                  </a:lnTo>
                  <a:lnTo>
                    <a:pt x="73" y="68"/>
                  </a:lnTo>
                  <a:lnTo>
                    <a:pt x="70" y="67"/>
                  </a:lnTo>
                  <a:lnTo>
                    <a:pt x="64" y="63"/>
                  </a:lnTo>
                  <a:lnTo>
                    <a:pt x="58" y="61"/>
                  </a:lnTo>
                  <a:lnTo>
                    <a:pt x="52" y="63"/>
                  </a:lnTo>
                  <a:lnTo>
                    <a:pt x="47" y="67"/>
                  </a:lnTo>
                  <a:lnTo>
                    <a:pt x="43" y="72"/>
                  </a:lnTo>
                  <a:lnTo>
                    <a:pt x="41" y="78"/>
                  </a:lnTo>
                  <a:lnTo>
                    <a:pt x="43" y="86"/>
                  </a:lnTo>
                  <a:lnTo>
                    <a:pt x="47" y="91"/>
                  </a:lnTo>
                  <a:lnTo>
                    <a:pt x="50" y="96"/>
                  </a:lnTo>
                  <a:lnTo>
                    <a:pt x="54" y="100"/>
                  </a:lnTo>
                  <a:lnTo>
                    <a:pt x="59" y="104"/>
                  </a:lnTo>
                  <a:lnTo>
                    <a:pt x="64" y="106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5" y="107"/>
                  </a:lnTo>
                  <a:lnTo>
                    <a:pt x="62" y="112"/>
                  </a:lnTo>
                  <a:lnTo>
                    <a:pt x="57" y="116"/>
                  </a:lnTo>
                  <a:lnTo>
                    <a:pt x="50" y="119"/>
                  </a:lnTo>
                  <a:lnTo>
                    <a:pt x="43" y="121"/>
                  </a:lnTo>
                  <a:lnTo>
                    <a:pt x="34" y="124"/>
                  </a:lnTo>
                  <a:lnTo>
                    <a:pt x="24" y="124"/>
                  </a:lnTo>
                  <a:lnTo>
                    <a:pt x="12" y="122"/>
                  </a:lnTo>
                  <a:lnTo>
                    <a:pt x="0" y="120"/>
                  </a:lnTo>
                  <a:lnTo>
                    <a:pt x="2" y="121"/>
                  </a:lnTo>
                  <a:lnTo>
                    <a:pt x="9" y="122"/>
                  </a:lnTo>
                  <a:lnTo>
                    <a:pt x="19" y="124"/>
                  </a:lnTo>
                  <a:lnTo>
                    <a:pt x="30" y="125"/>
                  </a:lnTo>
                  <a:lnTo>
                    <a:pt x="43" y="125"/>
                  </a:lnTo>
                  <a:lnTo>
                    <a:pt x="55" y="124"/>
                  </a:lnTo>
                  <a:lnTo>
                    <a:pt x="67" y="117"/>
                  </a:lnTo>
                  <a:lnTo>
                    <a:pt x="75" y="109"/>
                  </a:lnTo>
                  <a:lnTo>
                    <a:pt x="78" y="107"/>
                  </a:lnTo>
                  <a:lnTo>
                    <a:pt x="82" y="106"/>
                  </a:lnTo>
                  <a:lnTo>
                    <a:pt x="86" y="104"/>
                  </a:lnTo>
                  <a:lnTo>
                    <a:pt x="88" y="100"/>
                  </a:lnTo>
                  <a:lnTo>
                    <a:pt x="91" y="93"/>
                  </a:lnTo>
                  <a:lnTo>
                    <a:pt x="91" y="87"/>
                  </a:lnTo>
                  <a:lnTo>
                    <a:pt x="87" y="81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1" y="76"/>
                  </a:lnTo>
                  <a:lnTo>
                    <a:pt x="81" y="75"/>
                  </a:lnTo>
                  <a:lnTo>
                    <a:pt x="81" y="72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7" y="73"/>
                  </a:lnTo>
                  <a:lnTo>
                    <a:pt x="93" y="73"/>
                  </a:lnTo>
                  <a:lnTo>
                    <a:pt x="98" y="72"/>
                  </a:lnTo>
                  <a:lnTo>
                    <a:pt x="104" y="70"/>
                  </a:lnTo>
                  <a:lnTo>
                    <a:pt x="103" y="72"/>
                  </a:lnTo>
                  <a:lnTo>
                    <a:pt x="103" y="72"/>
                  </a:lnTo>
                  <a:lnTo>
                    <a:pt x="103" y="72"/>
                  </a:lnTo>
                  <a:lnTo>
                    <a:pt x="103" y="72"/>
                  </a:lnTo>
                  <a:lnTo>
                    <a:pt x="103" y="72"/>
                  </a:lnTo>
                  <a:lnTo>
                    <a:pt x="106" y="77"/>
                  </a:lnTo>
                  <a:lnTo>
                    <a:pt x="113" y="83"/>
                  </a:lnTo>
                  <a:lnTo>
                    <a:pt x="121" y="87"/>
                  </a:lnTo>
                  <a:lnTo>
                    <a:pt x="130" y="91"/>
                  </a:lnTo>
                  <a:lnTo>
                    <a:pt x="139" y="90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40" y="88"/>
                  </a:lnTo>
                  <a:lnTo>
                    <a:pt x="141" y="90"/>
                  </a:lnTo>
                  <a:lnTo>
                    <a:pt x="141" y="90"/>
                  </a:lnTo>
                  <a:lnTo>
                    <a:pt x="142" y="91"/>
                  </a:lnTo>
                  <a:lnTo>
                    <a:pt x="142" y="91"/>
                  </a:lnTo>
                  <a:lnTo>
                    <a:pt x="142" y="92"/>
                  </a:lnTo>
                  <a:lnTo>
                    <a:pt x="142" y="92"/>
                  </a:lnTo>
                  <a:lnTo>
                    <a:pt x="142" y="93"/>
                  </a:lnTo>
                  <a:lnTo>
                    <a:pt x="142" y="95"/>
                  </a:lnTo>
                  <a:lnTo>
                    <a:pt x="142" y="101"/>
                  </a:lnTo>
                  <a:lnTo>
                    <a:pt x="146" y="107"/>
                  </a:lnTo>
                  <a:lnTo>
                    <a:pt x="151" y="111"/>
                  </a:lnTo>
                  <a:lnTo>
                    <a:pt x="157" y="112"/>
                  </a:lnTo>
                  <a:lnTo>
                    <a:pt x="159" y="112"/>
                  </a:lnTo>
                  <a:lnTo>
                    <a:pt x="159" y="112"/>
                  </a:lnTo>
                  <a:lnTo>
                    <a:pt x="159" y="112"/>
                  </a:lnTo>
                  <a:lnTo>
                    <a:pt x="160" y="112"/>
                  </a:lnTo>
                  <a:lnTo>
                    <a:pt x="165" y="116"/>
                  </a:lnTo>
                  <a:lnTo>
                    <a:pt x="170" y="119"/>
                  </a:lnTo>
                  <a:lnTo>
                    <a:pt x="176" y="120"/>
                  </a:lnTo>
                  <a:lnTo>
                    <a:pt x="183" y="121"/>
                  </a:lnTo>
                  <a:lnTo>
                    <a:pt x="188" y="122"/>
                  </a:lnTo>
                  <a:lnTo>
                    <a:pt x="194" y="122"/>
                  </a:lnTo>
                  <a:lnTo>
                    <a:pt x="200" y="121"/>
                  </a:lnTo>
                  <a:lnTo>
                    <a:pt x="205" y="120"/>
                  </a:lnTo>
                  <a:lnTo>
                    <a:pt x="209" y="117"/>
                  </a:lnTo>
                  <a:lnTo>
                    <a:pt x="210" y="117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2" y="115"/>
                  </a:lnTo>
                  <a:lnTo>
                    <a:pt x="214" y="112"/>
                  </a:lnTo>
                  <a:lnTo>
                    <a:pt x="214" y="111"/>
                  </a:lnTo>
                  <a:lnTo>
                    <a:pt x="214" y="109"/>
                  </a:lnTo>
                  <a:lnTo>
                    <a:pt x="214" y="107"/>
                  </a:lnTo>
                  <a:lnTo>
                    <a:pt x="215" y="106"/>
                  </a:lnTo>
                  <a:lnTo>
                    <a:pt x="215" y="105"/>
                  </a:lnTo>
                  <a:lnTo>
                    <a:pt x="214" y="102"/>
                  </a:lnTo>
                  <a:lnTo>
                    <a:pt x="213" y="101"/>
                  </a:lnTo>
                  <a:lnTo>
                    <a:pt x="212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3362326" y="3873501"/>
              <a:ext cx="3175" cy="79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0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3332164" y="3889376"/>
              <a:ext cx="31750" cy="17463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1" y="8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5" y="1"/>
                </a:cxn>
                <a:cxn ang="0">
                  <a:pos x="9" y="0"/>
                </a:cxn>
                <a:cxn ang="0">
                  <a:pos x="12" y="1"/>
                </a:cxn>
                <a:cxn ang="0">
                  <a:pos x="17" y="4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19" y="6"/>
                </a:cxn>
                <a:cxn ang="0">
                  <a:pos x="20" y="8"/>
                </a:cxn>
                <a:cxn ang="0">
                  <a:pos x="16" y="10"/>
                </a:cxn>
                <a:cxn ang="0">
                  <a:pos x="12" y="11"/>
                </a:cxn>
                <a:cxn ang="0">
                  <a:pos x="9" y="11"/>
                </a:cxn>
                <a:cxn ang="0">
                  <a:pos x="4" y="10"/>
                </a:cxn>
              </a:cxnLst>
              <a:rect l="0" t="0" r="r" b="b"/>
              <a:pathLst>
                <a:path w="20" h="11">
                  <a:moveTo>
                    <a:pt x="4" y="10"/>
                  </a:moveTo>
                  <a:lnTo>
                    <a:pt x="1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5" y="1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7" y="4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2" y="11"/>
                  </a:lnTo>
                  <a:lnTo>
                    <a:pt x="9" y="11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3379789" y="3911601"/>
              <a:ext cx="36513" cy="23813"/>
            </a:xfrm>
            <a:custGeom>
              <a:avLst/>
              <a:gdLst/>
              <a:ahLst/>
              <a:cxnLst>
                <a:cxn ang="0">
                  <a:pos x="6" y="9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9" y="5"/>
                </a:cxn>
                <a:cxn ang="0">
                  <a:pos x="13" y="9"/>
                </a:cxn>
                <a:cxn ang="0">
                  <a:pos x="18" y="11"/>
                </a:cxn>
                <a:cxn ang="0">
                  <a:pos x="23" y="14"/>
                </a:cxn>
                <a:cxn ang="0">
                  <a:pos x="23" y="14"/>
                </a:cxn>
                <a:cxn ang="0">
                  <a:pos x="23" y="14"/>
                </a:cxn>
                <a:cxn ang="0">
                  <a:pos x="23" y="14"/>
                </a:cxn>
                <a:cxn ang="0">
                  <a:pos x="23" y="14"/>
                </a:cxn>
                <a:cxn ang="0">
                  <a:pos x="23" y="14"/>
                </a:cxn>
                <a:cxn ang="0">
                  <a:pos x="23" y="14"/>
                </a:cxn>
                <a:cxn ang="0">
                  <a:pos x="23" y="15"/>
                </a:cxn>
                <a:cxn ang="0">
                  <a:pos x="23" y="15"/>
                </a:cxn>
                <a:cxn ang="0">
                  <a:pos x="19" y="15"/>
                </a:cxn>
                <a:cxn ang="0">
                  <a:pos x="14" y="14"/>
                </a:cxn>
                <a:cxn ang="0">
                  <a:pos x="10" y="11"/>
                </a:cxn>
                <a:cxn ang="0">
                  <a:pos x="6" y="9"/>
                </a:cxn>
              </a:cxnLst>
              <a:rect l="0" t="0" r="r" b="b"/>
              <a:pathLst>
                <a:path w="23" h="15">
                  <a:moveTo>
                    <a:pt x="6" y="9"/>
                  </a:moveTo>
                  <a:lnTo>
                    <a:pt x="0" y="4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9" y="5"/>
                  </a:lnTo>
                  <a:lnTo>
                    <a:pt x="13" y="9"/>
                  </a:lnTo>
                  <a:lnTo>
                    <a:pt x="18" y="11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4" y="14"/>
                  </a:lnTo>
                  <a:lnTo>
                    <a:pt x="10" y="11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2833689" y="3773488"/>
              <a:ext cx="509588" cy="604838"/>
            </a:xfrm>
            <a:custGeom>
              <a:avLst/>
              <a:gdLst/>
              <a:ahLst/>
              <a:cxnLst>
                <a:cxn ang="0">
                  <a:pos x="306" y="74"/>
                </a:cxn>
                <a:cxn ang="0">
                  <a:pos x="294" y="97"/>
                </a:cxn>
                <a:cxn ang="0">
                  <a:pos x="267" y="125"/>
                </a:cxn>
                <a:cxn ang="0">
                  <a:pos x="223" y="139"/>
                </a:cxn>
                <a:cxn ang="0">
                  <a:pos x="193" y="140"/>
                </a:cxn>
                <a:cxn ang="0">
                  <a:pos x="175" y="163"/>
                </a:cxn>
                <a:cxn ang="0">
                  <a:pos x="160" y="197"/>
                </a:cxn>
                <a:cxn ang="0">
                  <a:pos x="168" y="226"/>
                </a:cxn>
                <a:cxn ang="0">
                  <a:pos x="185" y="234"/>
                </a:cxn>
                <a:cxn ang="0">
                  <a:pos x="179" y="238"/>
                </a:cxn>
                <a:cxn ang="0">
                  <a:pos x="168" y="241"/>
                </a:cxn>
                <a:cxn ang="0">
                  <a:pos x="154" y="238"/>
                </a:cxn>
                <a:cxn ang="0">
                  <a:pos x="150" y="241"/>
                </a:cxn>
                <a:cxn ang="0">
                  <a:pos x="157" y="271"/>
                </a:cxn>
                <a:cxn ang="0">
                  <a:pos x="154" y="287"/>
                </a:cxn>
                <a:cxn ang="0">
                  <a:pos x="142" y="309"/>
                </a:cxn>
                <a:cxn ang="0">
                  <a:pos x="121" y="340"/>
                </a:cxn>
                <a:cxn ang="0">
                  <a:pos x="89" y="369"/>
                </a:cxn>
                <a:cxn ang="0">
                  <a:pos x="67" y="377"/>
                </a:cxn>
                <a:cxn ang="0">
                  <a:pos x="54" y="354"/>
                </a:cxn>
                <a:cxn ang="0">
                  <a:pos x="38" y="328"/>
                </a:cxn>
                <a:cxn ang="0">
                  <a:pos x="28" y="319"/>
                </a:cxn>
                <a:cxn ang="0">
                  <a:pos x="26" y="324"/>
                </a:cxn>
                <a:cxn ang="0">
                  <a:pos x="19" y="302"/>
                </a:cxn>
                <a:cxn ang="0">
                  <a:pos x="9" y="265"/>
                </a:cxn>
                <a:cxn ang="0">
                  <a:pos x="1" y="217"/>
                </a:cxn>
                <a:cxn ang="0">
                  <a:pos x="2" y="163"/>
                </a:cxn>
                <a:cxn ang="0">
                  <a:pos x="16" y="108"/>
                </a:cxn>
                <a:cxn ang="0">
                  <a:pos x="49" y="58"/>
                </a:cxn>
                <a:cxn ang="0">
                  <a:pos x="107" y="18"/>
                </a:cxn>
                <a:cxn ang="0">
                  <a:pos x="149" y="3"/>
                </a:cxn>
                <a:cxn ang="0">
                  <a:pos x="168" y="1"/>
                </a:cxn>
                <a:cxn ang="0">
                  <a:pos x="198" y="0"/>
                </a:cxn>
                <a:cxn ang="0">
                  <a:pos x="236" y="0"/>
                </a:cxn>
                <a:cxn ang="0">
                  <a:pos x="272" y="4"/>
                </a:cxn>
                <a:cxn ang="0">
                  <a:pos x="302" y="14"/>
                </a:cxn>
                <a:cxn ang="0">
                  <a:pos x="320" y="30"/>
                </a:cxn>
                <a:cxn ang="0">
                  <a:pos x="318" y="54"/>
                </a:cxn>
              </a:cxnLst>
              <a:rect l="0" t="0" r="r" b="b"/>
              <a:pathLst>
                <a:path w="321" h="381">
                  <a:moveTo>
                    <a:pt x="307" y="71"/>
                  </a:moveTo>
                  <a:lnTo>
                    <a:pt x="306" y="74"/>
                  </a:lnTo>
                  <a:lnTo>
                    <a:pt x="301" y="83"/>
                  </a:lnTo>
                  <a:lnTo>
                    <a:pt x="294" y="97"/>
                  </a:lnTo>
                  <a:lnTo>
                    <a:pt x="282" y="111"/>
                  </a:lnTo>
                  <a:lnTo>
                    <a:pt x="267" y="125"/>
                  </a:lnTo>
                  <a:lnTo>
                    <a:pt x="247" y="135"/>
                  </a:lnTo>
                  <a:lnTo>
                    <a:pt x="223" y="139"/>
                  </a:lnTo>
                  <a:lnTo>
                    <a:pt x="195" y="136"/>
                  </a:lnTo>
                  <a:lnTo>
                    <a:pt x="193" y="140"/>
                  </a:lnTo>
                  <a:lnTo>
                    <a:pt x="184" y="149"/>
                  </a:lnTo>
                  <a:lnTo>
                    <a:pt x="175" y="163"/>
                  </a:lnTo>
                  <a:lnTo>
                    <a:pt x="166" y="179"/>
                  </a:lnTo>
                  <a:lnTo>
                    <a:pt x="160" y="197"/>
                  </a:lnTo>
                  <a:lnTo>
                    <a:pt x="160" y="212"/>
                  </a:lnTo>
                  <a:lnTo>
                    <a:pt x="168" y="226"/>
                  </a:lnTo>
                  <a:lnTo>
                    <a:pt x="186" y="234"/>
                  </a:lnTo>
                  <a:lnTo>
                    <a:pt x="185" y="234"/>
                  </a:lnTo>
                  <a:lnTo>
                    <a:pt x="183" y="237"/>
                  </a:lnTo>
                  <a:lnTo>
                    <a:pt x="179" y="238"/>
                  </a:lnTo>
                  <a:lnTo>
                    <a:pt x="174" y="239"/>
                  </a:lnTo>
                  <a:lnTo>
                    <a:pt x="168" y="241"/>
                  </a:lnTo>
                  <a:lnTo>
                    <a:pt x="161" y="241"/>
                  </a:lnTo>
                  <a:lnTo>
                    <a:pt x="154" y="238"/>
                  </a:lnTo>
                  <a:lnTo>
                    <a:pt x="147" y="234"/>
                  </a:lnTo>
                  <a:lnTo>
                    <a:pt x="150" y="241"/>
                  </a:lnTo>
                  <a:lnTo>
                    <a:pt x="154" y="255"/>
                  </a:lnTo>
                  <a:lnTo>
                    <a:pt x="157" y="271"/>
                  </a:lnTo>
                  <a:lnTo>
                    <a:pt x="155" y="285"/>
                  </a:lnTo>
                  <a:lnTo>
                    <a:pt x="154" y="287"/>
                  </a:lnTo>
                  <a:lnTo>
                    <a:pt x="150" y="296"/>
                  </a:lnTo>
                  <a:lnTo>
                    <a:pt x="142" y="309"/>
                  </a:lnTo>
                  <a:lnTo>
                    <a:pt x="134" y="324"/>
                  </a:lnTo>
                  <a:lnTo>
                    <a:pt x="121" y="340"/>
                  </a:lnTo>
                  <a:lnTo>
                    <a:pt x="107" y="355"/>
                  </a:lnTo>
                  <a:lnTo>
                    <a:pt x="89" y="369"/>
                  </a:lnTo>
                  <a:lnTo>
                    <a:pt x="69" y="381"/>
                  </a:lnTo>
                  <a:lnTo>
                    <a:pt x="67" y="377"/>
                  </a:lnTo>
                  <a:lnTo>
                    <a:pt x="62" y="367"/>
                  </a:lnTo>
                  <a:lnTo>
                    <a:pt x="54" y="354"/>
                  </a:lnTo>
                  <a:lnTo>
                    <a:pt x="47" y="340"/>
                  </a:lnTo>
                  <a:lnTo>
                    <a:pt x="38" y="328"/>
                  </a:lnTo>
                  <a:lnTo>
                    <a:pt x="31" y="319"/>
                  </a:lnTo>
                  <a:lnTo>
                    <a:pt x="28" y="319"/>
                  </a:lnTo>
                  <a:lnTo>
                    <a:pt x="28" y="326"/>
                  </a:lnTo>
                  <a:lnTo>
                    <a:pt x="26" y="324"/>
                  </a:lnTo>
                  <a:lnTo>
                    <a:pt x="24" y="315"/>
                  </a:lnTo>
                  <a:lnTo>
                    <a:pt x="19" y="302"/>
                  </a:lnTo>
                  <a:lnTo>
                    <a:pt x="14" y="286"/>
                  </a:lnTo>
                  <a:lnTo>
                    <a:pt x="9" y="265"/>
                  </a:lnTo>
                  <a:lnTo>
                    <a:pt x="4" y="242"/>
                  </a:lnTo>
                  <a:lnTo>
                    <a:pt x="1" y="217"/>
                  </a:lnTo>
                  <a:lnTo>
                    <a:pt x="0" y="190"/>
                  </a:lnTo>
                  <a:lnTo>
                    <a:pt x="2" y="163"/>
                  </a:lnTo>
                  <a:lnTo>
                    <a:pt x="7" y="135"/>
                  </a:lnTo>
                  <a:lnTo>
                    <a:pt x="16" y="108"/>
                  </a:lnTo>
                  <a:lnTo>
                    <a:pt x="30" y="82"/>
                  </a:lnTo>
                  <a:lnTo>
                    <a:pt x="49" y="58"/>
                  </a:lnTo>
                  <a:lnTo>
                    <a:pt x="74" y="37"/>
                  </a:lnTo>
                  <a:lnTo>
                    <a:pt x="107" y="18"/>
                  </a:lnTo>
                  <a:lnTo>
                    <a:pt x="146" y="3"/>
                  </a:lnTo>
                  <a:lnTo>
                    <a:pt x="149" y="3"/>
                  </a:lnTo>
                  <a:lnTo>
                    <a:pt x="156" y="1"/>
                  </a:lnTo>
                  <a:lnTo>
                    <a:pt x="168" y="1"/>
                  </a:lnTo>
                  <a:lnTo>
                    <a:pt x="181" y="0"/>
                  </a:lnTo>
                  <a:lnTo>
                    <a:pt x="198" y="0"/>
                  </a:lnTo>
                  <a:lnTo>
                    <a:pt x="217" y="0"/>
                  </a:lnTo>
                  <a:lnTo>
                    <a:pt x="236" y="0"/>
                  </a:lnTo>
                  <a:lnTo>
                    <a:pt x="255" y="1"/>
                  </a:lnTo>
                  <a:lnTo>
                    <a:pt x="272" y="4"/>
                  </a:lnTo>
                  <a:lnTo>
                    <a:pt x="289" y="8"/>
                  </a:lnTo>
                  <a:lnTo>
                    <a:pt x="302" y="14"/>
                  </a:lnTo>
                  <a:lnTo>
                    <a:pt x="313" y="20"/>
                  </a:lnTo>
                  <a:lnTo>
                    <a:pt x="320" y="30"/>
                  </a:lnTo>
                  <a:lnTo>
                    <a:pt x="321" y="40"/>
                  </a:lnTo>
                  <a:lnTo>
                    <a:pt x="318" y="54"/>
                  </a:lnTo>
                  <a:lnTo>
                    <a:pt x="307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2905126" y="3744913"/>
              <a:ext cx="438150" cy="82550"/>
            </a:xfrm>
            <a:custGeom>
              <a:avLst/>
              <a:gdLst/>
              <a:ahLst/>
              <a:cxnLst>
                <a:cxn ang="0">
                  <a:pos x="276" y="52"/>
                </a:cxn>
                <a:cxn ang="0">
                  <a:pos x="274" y="51"/>
                </a:cxn>
                <a:cxn ang="0">
                  <a:pos x="269" y="47"/>
                </a:cxn>
                <a:cxn ang="0">
                  <a:pos x="260" y="43"/>
                </a:cxn>
                <a:cxn ang="0">
                  <a:pos x="247" y="37"/>
                </a:cxn>
                <a:cxn ang="0">
                  <a:pos x="232" y="31"/>
                </a:cxn>
                <a:cxn ang="0">
                  <a:pos x="216" y="23"/>
                </a:cxn>
                <a:cxn ang="0">
                  <a:pos x="196" y="17"/>
                </a:cxn>
                <a:cxn ang="0">
                  <a:pos x="176" y="11"/>
                </a:cxn>
                <a:cxn ang="0">
                  <a:pos x="154" y="5"/>
                </a:cxn>
                <a:cxn ang="0">
                  <a:pos x="131" y="2"/>
                </a:cxn>
                <a:cxn ang="0">
                  <a:pos x="109" y="0"/>
                </a:cxn>
                <a:cxn ang="0">
                  <a:pos x="86" y="0"/>
                </a:cxn>
                <a:cxn ang="0">
                  <a:pos x="63" y="5"/>
                </a:cxn>
                <a:cxn ang="0">
                  <a:pos x="41" y="12"/>
                </a:cxn>
                <a:cxn ang="0">
                  <a:pos x="19" y="23"/>
                </a:cxn>
                <a:cxn ang="0">
                  <a:pos x="0" y="38"/>
                </a:cxn>
                <a:cxn ang="0">
                  <a:pos x="2" y="37"/>
                </a:cxn>
                <a:cxn ang="0">
                  <a:pos x="5" y="36"/>
                </a:cxn>
                <a:cxn ang="0">
                  <a:pos x="13" y="32"/>
                </a:cxn>
                <a:cxn ang="0">
                  <a:pos x="22" y="28"/>
                </a:cxn>
                <a:cxn ang="0">
                  <a:pos x="34" y="24"/>
                </a:cxn>
                <a:cxn ang="0">
                  <a:pos x="48" y="21"/>
                </a:cxn>
                <a:cxn ang="0">
                  <a:pos x="63" y="17"/>
                </a:cxn>
                <a:cxn ang="0">
                  <a:pos x="82" y="14"/>
                </a:cxn>
                <a:cxn ang="0">
                  <a:pos x="101" y="12"/>
                </a:cxn>
                <a:cxn ang="0">
                  <a:pos x="123" y="12"/>
                </a:cxn>
                <a:cxn ang="0">
                  <a:pos x="145" y="12"/>
                </a:cxn>
                <a:cxn ang="0">
                  <a:pos x="169" y="14"/>
                </a:cxn>
                <a:cxn ang="0">
                  <a:pos x="194" y="19"/>
                </a:cxn>
                <a:cxn ang="0">
                  <a:pos x="221" y="28"/>
                </a:cxn>
                <a:cxn ang="0">
                  <a:pos x="249" y="38"/>
                </a:cxn>
                <a:cxn ang="0">
                  <a:pos x="276" y="52"/>
                </a:cxn>
              </a:cxnLst>
              <a:rect l="0" t="0" r="r" b="b"/>
              <a:pathLst>
                <a:path w="276" h="52">
                  <a:moveTo>
                    <a:pt x="276" y="52"/>
                  </a:moveTo>
                  <a:lnTo>
                    <a:pt x="274" y="51"/>
                  </a:lnTo>
                  <a:lnTo>
                    <a:pt x="269" y="47"/>
                  </a:lnTo>
                  <a:lnTo>
                    <a:pt x="260" y="43"/>
                  </a:lnTo>
                  <a:lnTo>
                    <a:pt x="247" y="37"/>
                  </a:lnTo>
                  <a:lnTo>
                    <a:pt x="232" y="31"/>
                  </a:lnTo>
                  <a:lnTo>
                    <a:pt x="216" y="23"/>
                  </a:lnTo>
                  <a:lnTo>
                    <a:pt x="196" y="17"/>
                  </a:lnTo>
                  <a:lnTo>
                    <a:pt x="176" y="11"/>
                  </a:lnTo>
                  <a:lnTo>
                    <a:pt x="154" y="5"/>
                  </a:lnTo>
                  <a:lnTo>
                    <a:pt x="131" y="2"/>
                  </a:lnTo>
                  <a:lnTo>
                    <a:pt x="109" y="0"/>
                  </a:lnTo>
                  <a:lnTo>
                    <a:pt x="86" y="0"/>
                  </a:lnTo>
                  <a:lnTo>
                    <a:pt x="63" y="5"/>
                  </a:lnTo>
                  <a:lnTo>
                    <a:pt x="41" y="12"/>
                  </a:lnTo>
                  <a:lnTo>
                    <a:pt x="19" y="23"/>
                  </a:lnTo>
                  <a:lnTo>
                    <a:pt x="0" y="38"/>
                  </a:lnTo>
                  <a:lnTo>
                    <a:pt x="2" y="37"/>
                  </a:lnTo>
                  <a:lnTo>
                    <a:pt x="5" y="36"/>
                  </a:lnTo>
                  <a:lnTo>
                    <a:pt x="13" y="32"/>
                  </a:lnTo>
                  <a:lnTo>
                    <a:pt x="22" y="28"/>
                  </a:lnTo>
                  <a:lnTo>
                    <a:pt x="34" y="24"/>
                  </a:lnTo>
                  <a:lnTo>
                    <a:pt x="48" y="21"/>
                  </a:lnTo>
                  <a:lnTo>
                    <a:pt x="63" y="17"/>
                  </a:lnTo>
                  <a:lnTo>
                    <a:pt x="82" y="14"/>
                  </a:lnTo>
                  <a:lnTo>
                    <a:pt x="101" y="12"/>
                  </a:lnTo>
                  <a:lnTo>
                    <a:pt x="123" y="12"/>
                  </a:lnTo>
                  <a:lnTo>
                    <a:pt x="145" y="12"/>
                  </a:lnTo>
                  <a:lnTo>
                    <a:pt x="169" y="14"/>
                  </a:lnTo>
                  <a:lnTo>
                    <a:pt x="194" y="19"/>
                  </a:lnTo>
                  <a:lnTo>
                    <a:pt x="221" y="28"/>
                  </a:lnTo>
                  <a:lnTo>
                    <a:pt x="249" y="38"/>
                  </a:lnTo>
                  <a:lnTo>
                    <a:pt x="276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2797176" y="3795713"/>
              <a:ext cx="160338" cy="452438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95" y="5"/>
                </a:cxn>
                <a:cxn ang="0">
                  <a:pos x="77" y="19"/>
                </a:cxn>
                <a:cxn ang="0">
                  <a:pos x="56" y="43"/>
                </a:cxn>
                <a:cxn ang="0">
                  <a:pos x="33" y="76"/>
                </a:cxn>
                <a:cxn ang="0">
                  <a:pos x="15" y="117"/>
                </a:cxn>
                <a:cxn ang="0">
                  <a:pos x="8" y="165"/>
                </a:cxn>
                <a:cxn ang="0">
                  <a:pos x="14" y="222"/>
                </a:cxn>
                <a:cxn ang="0">
                  <a:pos x="42" y="285"/>
                </a:cxn>
                <a:cxn ang="0">
                  <a:pos x="37" y="276"/>
                </a:cxn>
                <a:cxn ang="0">
                  <a:pos x="25" y="254"/>
                </a:cxn>
                <a:cxn ang="0">
                  <a:pos x="12" y="220"/>
                </a:cxn>
                <a:cxn ang="0">
                  <a:pos x="1" y="179"/>
                </a:cxn>
                <a:cxn ang="0">
                  <a:pos x="0" y="133"/>
                </a:cxn>
                <a:cxn ang="0">
                  <a:pos x="13" y="86"/>
                </a:cxn>
                <a:cxn ang="0">
                  <a:pos x="44" y="40"/>
                </a:cxn>
                <a:cxn ang="0">
                  <a:pos x="101" y="0"/>
                </a:cxn>
              </a:cxnLst>
              <a:rect l="0" t="0" r="r" b="b"/>
              <a:pathLst>
                <a:path w="101" h="285">
                  <a:moveTo>
                    <a:pt x="101" y="0"/>
                  </a:moveTo>
                  <a:lnTo>
                    <a:pt x="95" y="5"/>
                  </a:lnTo>
                  <a:lnTo>
                    <a:pt x="77" y="19"/>
                  </a:lnTo>
                  <a:lnTo>
                    <a:pt x="56" y="43"/>
                  </a:lnTo>
                  <a:lnTo>
                    <a:pt x="33" y="76"/>
                  </a:lnTo>
                  <a:lnTo>
                    <a:pt x="15" y="117"/>
                  </a:lnTo>
                  <a:lnTo>
                    <a:pt x="8" y="165"/>
                  </a:lnTo>
                  <a:lnTo>
                    <a:pt x="14" y="222"/>
                  </a:lnTo>
                  <a:lnTo>
                    <a:pt x="42" y="285"/>
                  </a:lnTo>
                  <a:lnTo>
                    <a:pt x="37" y="276"/>
                  </a:lnTo>
                  <a:lnTo>
                    <a:pt x="25" y="254"/>
                  </a:lnTo>
                  <a:lnTo>
                    <a:pt x="12" y="220"/>
                  </a:lnTo>
                  <a:lnTo>
                    <a:pt x="1" y="179"/>
                  </a:lnTo>
                  <a:lnTo>
                    <a:pt x="0" y="133"/>
                  </a:lnTo>
                  <a:lnTo>
                    <a:pt x="13" y="86"/>
                  </a:lnTo>
                  <a:lnTo>
                    <a:pt x="44" y="4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2997201" y="4294188"/>
              <a:ext cx="80963" cy="42863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1" y="5"/>
                </a:cxn>
                <a:cxn ang="0">
                  <a:pos x="49" y="15"/>
                </a:cxn>
                <a:cxn ang="0">
                  <a:pos x="42" y="25"/>
                </a:cxn>
                <a:cxn ang="0">
                  <a:pos x="22" y="27"/>
                </a:cxn>
                <a:cxn ang="0">
                  <a:pos x="19" y="27"/>
                </a:cxn>
                <a:cxn ang="0">
                  <a:pos x="13" y="25"/>
                </a:cxn>
                <a:cxn ang="0">
                  <a:pos x="5" y="20"/>
                </a:cxn>
                <a:cxn ang="0">
                  <a:pos x="0" y="11"/>
                </a:cxn>
                <a:cxn ang="0">
                  <a:pos x="3" y="13"/>
                </a:cxn>
                <a:cxn ang="0">
                  <a:pos x="10" y="19"/>
                </a:cxn>
                <a:cxn ang="0">
                  <a:pos x="19" y="21"/>
                </a:cxn>
                <a:cxn ang="0">
                  <a:pos x="31" y="19"/>
                </a:cxn>
                <a:cxn ang="0">
                  <a:pos x="34" y="17"/>
                </a:cxn>
                <a:cxn ang="0">
                  <a:pos x="41" y="15"/>
                </a:cxn>
                <a:cxn ang="0">
                  <a:pos x="48" y="8"/>
                </a:cxn>
                <a:cxn ang="0">
                  <a:pos x="51" y="0"/>
                </a:cxn>
              </a:cxnLst>
              <a:rect l="0" t="0" r="r" b="b"/>
              <a:pathLst>
                <a:path w="51" h="27">
                  <a:moveTo>
                    <a:pt x="51" y="0"/>
                  </a:moveTo>
                  <a:lnTo>
                    <a:pt x="51" y="5"/>
                  </a:lnTo>
                  <a:lnTo>
                    <a:pt x="49" y="15"/>
                  </a:lnTo>
                  <a:lnTo>
                    <a:pt x="42" y="25"/>
                  </a:lnTo>
                  <a:lnTo>
                    <a:pt x="22" y="27"/>
                  </a:lnTo>
                  <a:lnTo>
                    <a:pt x="19" y="27"/>
                  </a:lnTo>
                  <a:lnTo>
                    <a:pt x="13" y="25"/>
                  </a:lnTo>
                  <a:lnTo>
                    <a:pt x="5" y="20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10" y="19"/>
                  </a:lnTo>
                  <a:lnTo>
                    <a:pt x="19" y="21"/>
                  </a:lnTo>
                  <a:lnTo>
                    <a:pt x="31" y="19"/>
                  </a:lnTo>
                  <a:lnTo>
                    <a:pt x="34" y="17"/>
                  </a:lnTo>
                  <a:lnTo>
                    <a:pt x="41" y="15"/>
                  </a:lnTo>
                  <a:lnTo>
                    <a:pt x="48" y="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8" name="Freeform 94"/>
            <p:cNvSpPr>
              <a:spLocks/>
            </p:cNvSpPr>
            <p:nvPr/>
          </p:nvSpPr>
          <p:spPr bwMode="auto">
            <a:xfrm>
              <a:off x="2932114" y="4129088"/>
              <a:ext cx="49213" cy="165100"/>
            </a:xfrm>
            <a:custGeom>
              <a:avLst/>
              <a:gdLst/>
              <a:ahLst/>
              <a:cxnLst>
                <a:cxn ang="0">
                  <a:pos x="31" y="104"/>
                </a:cxn>
                <a:cxn ang="0">
                  <a:pos x="29" y="101"/>
                </a:cxn>
                <a:cxn ang="0">
                  <a:pos x="22" y="96"/>
                </a:cxn>
                <a:cxn ang="0">
                  <a:pos x="15" y="86"/>
                </a:cxn>
                <a:cxn ang="0">
                  <a:pos x="7" y="73"/>
                </a:cxn>
                <a:cxn ang="0">
                  <a:pos x="1" y="58"/>
                </a:cxn>
                <a:cxn ang="0">
                  <a:pos x="0" y="41"/>
                </a:cxn>
                <a:cxn ang="0">
                  <a:pos x="5" y="20"/>
                </a:cxn>
                <a:cxn ang="0">
                  <a:pos x="17" y="0"/>
                </a:cxn>
                <a:cxn ang="0">
                  <a:pos x="16" y="3"/>
                </a:cxn>
                <a:cxn ang="0">
                  <a:pos x="12" y="10"/>
                </a:cxn>
                <a:cxn ang="0">
                  <a:pos x="7" y="23"/>
                </a:cxn>
                <a:cxn ang="0">
                  <a:pos x="3" y="37"/>
                </a:cxn>
                <a:cxn ang="0">
                  <a:pos x="3" y="53"/>
                </a:cxn>
                <a:cxn ang="0">
                  <a:pos x="6" y="71"/>
                </a:cxn>
                <a:cxn ang="0">
                  <a:pos x="15" y="88"/>
                </a:cxn>
                <a:cxn ang="0">
                  <a:pos x="31" y="104"/>
                </a:cxn>
              </a:cxnLst>
              <a:rect l="0" t="0" r="r" b="b"/>
              <a:pathLst>
                <a:path w="31" h="104">
                  <a:moveTo>
                    <a:pt x="31" y="104"/>
                  </a:moveTo>
                  <a:lnTo>
                    <a:pt x="29" y="101"/>
                  </a:lnTo>
                  <a:lnTo>
                    <a:pt x="22" y="96"/>
                  </a:lnTo>
                  <a:lnTo>
                    <a:pt x="15" y="86"/>
                  </a:lnTo>
                  <a:lnTo>
                    <a:pt x="7" y="73"/>
                  </a:lnTo>
                  <a:lnTo>
                    <a:pt x="1" y="58"/>
                  </a:lnTo>
                  <a:lnTo>
                    <a:pt x="0" y="41"/>
                  </a:lnTo>
                  <a:lnTo>
                    <a:pt x="5" y="20"/>
                  </a:lnTo>
                  <a:lnTo>
                    <a:pt x="17" y="0"/>
                  </a:lnTo>
                  <a:lnTo>
                    <a:pt x="16" y="3"/>
                  </a:lnTo>
                  <a:lnTo>
                    <a:pt x="12" y="10"/>
                  </a:lnTo>
                  <a:lnTo>
                    <a:pt x="7" y="23"/>
                  </a:lnTo>
                  <a:lnTo>
                    <a:pt x="3" y="37"/>
                  </a:lnTo>
                  <a:lnTo>
                    <a:pt x="3" y="53"/>
                  </a:lnTo>
                  <a:lnTo>
                    <a:pt x="6" y="71"/>
                  </a:lnTo>
                  <a:lnTo>
                    <a:pt x="15" y="88"/>
                  </a:lnTo>
                  <a:lnTo>
                    <a:pt x="31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" name="Freeform 95"/>
            <p:cNvSpPr>
              <a:spLocks/>
            </p:cNvSpPr>
            <p:nvPr/>
          </p:nvSpPr>
          <p:spPr bwMode="auto">
            <a:xfrm>
              <a:off x="2978151" y="4113213"/>
              <a:ext cx="103188" cy="80963"/>
            </a:xfrm>
            <a:custGeom>
              <a:avLst/>
              <a:gdLst/>
              <a:ahLst/>
              <a:cxnLst>
                <a:cxn ang="0">
                  <a:pos x="65" y="51"/>
                </a:cxn>
                <a:cxn ang="0">
                  <a:pos x="65" y="48"/>
                </a:cxn>
                <a:cxn ang="0">
                  <a:pos x="64" y="39"/>
                </a:cxn>
                <a:cxn ang="0">
                  <a:pos x="60" y="29"/>
                </a:cxn>
                <a:cxn ang="0">
                  <a:pos x="55" y="17"/>
                </a:cxn>
                <a:cxn ang="0">
                  <a:pos x="48" y="8"/>
                </a:cxn>
                <a:cxn ang="0">
                  <a:pos x="35" y="0"/>
                </a:cxn>
                <a:cxn ang="0">
                  <a:pos x="20" y="0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8" y="7"/>
                </a:cxn>
                <a:cxn ang="0">
                  <a:pos x="19" y="8"/>
                </a:cxn>
                <a:cxn ang="0">
                  <a:pos x="30" y="10"/>
                </a:cxn>
                <a:cxn ang="0">
                  <a:pos x="41" y="15"/>
                </a:cxn>
                <a:cxn ang="0">
                  <a:pos x="53" y="23"/>
                </a:cxn>
                <a:cxn ang="0">
                  <a:pos x="60" y="34"/>
                </a:cxn>
                <a:cxn ang="0">
                  <a:pos x="65" y="51"/>
                </a:cxn>
              </a:cxnLst>
              <a:rect l="0" t="0" r="r" b="b"/>
              <a:pathLst>
                <a:path w="65" h="51">
                  <a:moveTo>
                    <a:pt x="65" y="51"/>
                  </a:moveTo>
                  <a:lnTo>
                    <a:pt x="65" y="48"/>
                  </a:lnTo>
                  <a:lnTo>
                    <a:pt x="64" y="39"/>
                  </a:lnTo>
                  <a:lnTo>
                    <a:pt x="60" y="29"/>
                  </a:lnTo>
                  <a:lnTo>
                    <a:pt x="55" y="17"/>
                  </a:lnTo>
                  <a:lnTo>
                    <a:pt x="48" y="8"/>
                  </a:lnTo>
                  <a:lnTo>
                    <a:pt x="35" y="0"/>
                  </a:lnTo>
                  <a:lnTo>
                    <a:pt x="20" y="0"/>
                  </a:lnTo>
                  <a:lnTo>
                    <a:pt x="0" y="7"/>
                  </a:lnTo>
                  <a:lnTo>
                    <a:pt x="2" y="7"/>
                  </a:lnTo>
                  <a:lnTo>
                    <a:pt x="8" y="7"/>
                  </a:lnTo>
                  <a:lnTo>
                    <a:pt x="19" y="8"/>
                  </a:lnTo>
                  <a:lnTo>
                    <a:pt x="30" y="10"/>
                  </a:lnTo>
                  <a:lnTo>
                    <a:pt x="41" y="15"/>
                  </a:lnTo>
                  <a:lnTo>
                    <a:pt x="53" y="23"/>
                  </a:lnTo>
                  <a:lnTo>
                    <a:pt x="60" y="34"/>
                  </a:lnTo>
                  <a:lnTo>
                    <a:pt x="65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" name="Freeform 96"/>
            <p:cNvSpPr>
              <a:spLocks/>
            </p:cNvSpPr>
            <p:nvPr/>
          </p:nvSpPr>
          <p:spPr bwMode="auto">
            <a:xfrm>
              <a:off x="3019426" y="4149726"/>
              <a:ext cx="34925" cy="101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5" y="7"/>
                </a:cxn>
                <a:cxn ang="0">
                  <a:pos x="22" y="19"/>
                </a:cxn>
                <a:cxn ang="0">
                  <a:pos x="19" y="35"/>
                </a:cxn>
                <a:cxn ang="0">
                  <a:pos x="17" y="39"/>
                </a:cxn>
                <a:cxn ang="0">
                  <a:pos x="13" y="47"/>
                </a:cxn>
                <a:cxn ang="0">
                  <a:pos x="13" y="55"/>
                </a:cxn>
                <a:cxn ang="0">
                  <a:pos x="20" y="64"/>
                </a:cxn>
                <a:cxn ang="0">
                  <a:pos x="17" y="63"/>
                </a:cxn>
                <a:cxn ang="0">
                  <a:pos x="10" y="59"/>
                </a:cxn>
                <a:cxn ang="0">
                  <a:pos x="6" y="50"/>
                </a:cxn>
                <a:cxn ang="0">
                  <a:pos x="10" y="38"/>
                </a:cxn>
                <a:cxn ang="0">
                  <a:pos x="11" y="36"/>
                </a:cxn>
                <a:cxn ang="0">
                  <a:pos x="14" y="34"/>
                </a:cxn>
                <a:cxn ang="0">
                  <a:pos x="17" y="29"/>
                </a:cxn>
                <a:cxn ang="0">
                  <a:pos x="19" y="24"/>
                </a:cxn>
                <a:cxn ang="0">
                  <a:pos x="20" y="18"/>
                </a:cxn>
                <a:cxn ang="0">
                  <a:pos x="18" y="11"/>
                </a:cxn>
                <a:cxn ang="0">
                  <a:pos x="11" y="5"/>
                </a:cxn>
                <a:cxn ang="0">
                  <a:pos x="0" y="0"/>
                </a:cxn>
              </a:cxnLst>
              <a:rect l="0" t="0" r="r" b="b"/>
              <a:pathLst>
                <a:path w="22" h="64">
                  <a:moveTo>
                    <a:pt x="0" y="0"/>
                  </a:moveTo>
                  <a:lnTo>
                    <a:pt x="5" y="1"/>
                  </a:lnTo>
                  <a:lnTo>
                    <a:pt x="15" y="7"/>
                  </a:lnTo>
                  <a:lnTo>
                    <a:pt x="22" y="19"/>
                  </a:lnTo>
                  <a:lnTo>
                    <a:pt x="19" y="35"/>
                  </a:lnTo>
                  <a:lnTo>
                    <a:pt x="17" y="39"/>
                  </a:lnTo>
                  <a:lnTo>
                    <a:pt x="13" y="47"/>
                  </a:lnTo>
                  <a:lnTo>
                    <a:pt x="13" y="55"/>
                  </a:lnTo>
                  <a:lnTo>
                    <a:pt x="20" y="64"/>
                  </a:lnTo>
                  <a:lnTo>
                    <a:pt x="17" y="63"/>
                  </a:lnTo>
                  <a:lnTo>
                    <a:pt x="10" y="59"/>
                  </a:lnTo>
                  <a:lnTo>
                    <a:pt x="6" y="50"/>
                  </a:lnTo>
                  <a:lnTo>
                    <a:pt x="10" y="38"/>
                  </a:lnTo>
                  <a:lnTo>
                    <a:pt x="11" y="36"/>
                  </a:lnTo>
                  <a:lnTo>
                    <a:pt x="14" y="34"/>
                  </a:lnTo>
                  <a:lnTo>
                    <a:pt x="17" y="29"/>
                  </a:lnTo>
                  <a:lnTo>
                    <a:pt x="19" y="24"/>
                  </a:lnTo>
                  <a:lnTo>
                    <a:pt x="20" y="18"/>
                  </a:lnTo>
                  <a:lnTo>
                    <a:pt x="18" y="11"/>
                  </a:lnTo>
                  <a:lnTo>
                    <a:pt x="1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" name="Freeform 97"/>
            <p:cNvSpPr>
              <a:spLocks/>
            </p:cNvSpPr>
            <p:nvPr/>
          </p:nvSpPr>
          <p:spPr bwMode="auto">
            <a:xfrm>
              <a:off x="3025776" y="4233863"/>
              <a:ext cx="25400" cy="44450"/>
            </a:xfrm>
            <a:custGeom>
              <a:avLst/>
              <a:gdLst/>
              <a:ahLst/>
              <a:cxnLst>
                <a:cxn ang="0">
                  <a:pos x="16" y="11"/>
                </a:cxn>
                <a:cxn ang="0">
                  <a:pos x="15" y="15"/>
                </a:cxn>
                <a:cxn ang="0">
                  <a:pos x="13" y="21"/>
                </a:cxn>
                <a:cxn ang="0">
                  <a:pos x="9" y="28"/>
                </a:cxn>
                <a:cxn ang="0">
                  <a:pos x="1" y="28"/>
                </a:cxn>
                <a:cxn ang="0">
                  <a:pos x="0" y="24"/>
                </a:cxn>
                <a:cxn ang="0">
                  <a:pos x="0" y="15"/>
                </a:cxn>
                <a:cxn ang="0">
                  <a:pos x="1" y="6"/>
                </a:cxn>
                <a:cxn ang="0">
                  <a:pos x="5" y="0"/>
                </a:cxn>
                <a:cxn ang="0">
                  <a:pos x="16" y="11"/>
                </a:cxn>
              </a:cxnLst>
              <a:rect l="0" t="0" r="r" b="b"/>
              <a:pathLst>
                <a:path w="16" h="28">
                  <a:moveTo>
                    <a:pt x="16" y="11"/>
                  </a:moveTo>
                  <a:lnTo>
                    <a:pt x="15" y="15"/>
                  </a:lnTo>
                  <a:lnTo>
                    <a:pt x="13" y="21"/>
                  </a:lnTo>
                  <a:lnTo>
                    <a:pt x="9" y="28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1" y="6"/>
                  </a:lnTo>
                  <a:lnTo>
                    <a:pt x="5" y="0"/>
                  </a:lnTo>
                  <a:lnTo>
                    <a:pt x="1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2" name="Freeform 98"/>
            <p:cNvSpPr>
              <a:spLocks/>
            </p:cNvSpPr>
            <p:nvPr/>
          </p:nvSpPr>
          <p:spPr bwMode="auto">
            <a:xfrm>
              <a:off x="3413126" y="3983038"/>
              <a:ext cx="92075" cy="306388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6" y="4"/>
                </a:cxn>
                <a:cxn ang="0">
                  <a:pos x="57" y="13"/>
                </a:cxn>
                <a:cxn ang="0">
                  <a:pos x="58" y="27"/>
                </a:cxn>
                <a:cxn ang="0">
                  <a:pos x="58" y="44"/>
                </a:cxn>
                <a:cxn ang="0">
                  <a:pos x="56" y="65"/>
                </a:cxn>
                <a:cxn ang="0">
                  <a:pos x="50" y="89"/>
                </a:cxn>
                <a:cxn ang="0">
                  <a:pos x="38" y="112"/>
                </a:cxn>
                <a:cxn ang="0">
                  <a:pos x="22" y="138"/>
                </a:cxn>
                <a:cxn ang="0">
                  <a:pos x="17" y="141"/>
                </a:cxn>
                <a:cxn ang="0">
                  <a:pos x="9" y="153"/>
                </a:cxn>
                <a:cxn ang="0">
                  <a:pos x="4" y="170"/>
                </a:cxn>
                <a:cxn ang="0">
                  <a:pos x="12" y="193"/>
                </a:cxn>
                <a:cxn ang="0">
                  <a:pos x="8" y="188"/>
                </a:cxn>
                <a:cxn ang="0">
                  <a:pos x="3" y="177"/>
                </a:cxn>
                <a:cxn ang="0">
                  <a:pos x="0" y="159"/>
                </a:cxn>
                <a:cxn ang="0">
                  <a:pos x="9" y="140"/>
                </a:cxn>
                <a:cxn ang="0">
                  <a:pos x="12" y="138"/>
                </a:cxn>
                <a:cxn ang="0">
                  <a:pos x="18" y="130"/>
                </a:cxn>
                <a:cxn ang="0">
                  <a:pos x="27" y="118"/>
                </a:cxn>
                <a:cxn ang="0">
                  <a:pos x="37" y="101"/>
                </a:cxn>
                <a:cxn ang="0">
                  <a:pos x="46" y="81"/>
                </a:cxn>
                <a:cxn ang="0">
                  <a:pos x="53" y="57"/>
                </a:cxn>
                <a:cxn ang="0">
                  <a:pos x="57" y="31"/>
                </a:cxn>
                <a:cxn ang="0">
                  <a:pos x="55" y="0"/>
                </a:cxn>
              </a:cxnLst>
              <a:rect l="0" t="0" r="r" b="b"/>
              <a:pathLst>
                <a:path w="58" h="193">
                  <a:moveTo>
                    <a:pt x="55" y="0"/>
                  </a:moveTo>
                  <a:lnTo>
                    <a:pt x="56" y="4"/>
                  </a:lnTo>
                  <a:lnTo>
                    <a:pt x="57" y="13"/>
                  </a:lnTo>
                  <a:lnTo>
                    <a:pt x="58" y="27"/>
                  </a:lnTo>
                  <a:lnTo>
                    <a:pt x="58" y="44"/>
                  </a:lnTo>
                  <a:lnTo>
                    <a:pt x="56" y="65"/>
                  </a:lnTo>
                  <a:lnTo>
                    <a:pt x="50" y="89"/>
                  </a:lnTo>
                  <a:lnTo>
                    <a:pt x="38" y="112"/>
                  </a:lnTo>
                  <a:lnTo>
                    <a:pt x="22" y="138"/>
                  </a:lnTo>
                  <a:lnTo>
                    <a:pt x="17" y="141"/>
                  </a:lnTo>
                  <a:lnTo>
                    <a:pt x="9" y="153"/>
                  </a:lnTo>
                  <a:lnTo>
                    <a:pt x="4" y="170"/>
                  </a:lnTo>
                  <a:lnTo>
                    <a:pt x="12" y="193"/>
                  </a:lnTo>
                  <a:lnTo>
                    <a:pt x="8" y="188"/>
                  </a:lnTo>
                  <a:lnTo>
                    <a:pt x="3" y="177"/>
                  </a:lnTo>
                  <a:lnTo>
                    <a:pt x="0" y="159"/>
                  </a:lnTo>
                  <a:lnTo>
                    <a:pt x="9" y="140"/>
                  </a:lnTo>
                  <a:lnTo>
                    <a:pt x="12" y="138"/>
                  </a:lnTo>
                  <a:lnTo>
                    <a:pt x="18" y="130"/>
                  </a:lnTo>
                  <a:lnTo>
                    <a:pt x="27" y="118"/>
                  </a:lnTo>
                  <a:lnTo>
                    <a:pt x="37" y="101"/>
                  </a:lnTo>
                  <a:lnTo>
                    <a:pt x="46" y="81"/>
                  </a:lnTo>
                  <a:lnTo>
                    <a:pt x="53" y="57"/>
                  </a:lnTo>
                  <a:lnTo>
                    <a:pt x="57" y="3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" name="Freeform 99"/>
            <p:cNvSpPr>
              <a:spLocks/>
            </p:cNvSpPr>
            <p:nvPr/>
          </p:nvSpPr>
          <p:spPr bwMode="auto">
            <a:xfrm>
              <a:off x="3384551" y="4337051"/>
              <a:ext cx="46038" cy="38100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27" y="14"/>
                </a:cxn>
                <a:cxn ang="0">
                  <a:pos x="24" y="14"/>
                </a:cxn>
                <a:cxn ang="0">
                  <a:pos x="18" y="17"/>
                </a:cxn>
                <a:cxn ang="0">
                  <a:pos x="12" y="19"/>
                </a:cxn>
                <a:cxn ang="0">
                  <a:pos x="10" y="19"/>
                </a:cxn>
                <a:cxn ang="0">
                  <a:pos x="5" y="18"/>
                </a:cxn>
                <a:cxn ang="0">
                  <a:pos x="2" y="13"/>
                </a:cxn>
                <a:cxn ang="0">
                  <a:pos x="5" y="0"/>
                </a:cxn>
                <a:cxn ang="0">
                  <a:pos x="3" y="4"/>
                </a:cxn>
                <a:cxn ang="0">
                  <a:pos x="0" y="13"/>
                </a:cxn>
                <a:cxn ang="0">
                  <a:pos x="1" y="20"/>
                </a:cxn>
                <a:cxn ang="0">
                  <a:pos x="10" y="24"/>
                </a:cxn>
                <a:cxn ang="0">
                  <a:pos x="12" y="23"/>
                </a:cxn>
                <a:cxn ang="0">
                  <a:pos x="17" y="19"/>
                </a:cxn>
                <a:cxn ang="0">
                  <a:pos x="24" y="15"/>
                </a:cxn>
                <a:cxn ang="0">
                  <a:pos x="29" y="14"/>
                </a:cxn>
              </a:cxnLst>
              <a:rect l="0" t="0" r="r" b="b"/>
              <a:pathLst>
                <a:path w="29" h="24">
                  <a:moveTo>
                    <a:pt x="29" y="14"/>
                  </a:moveTo>
                  <a:lnTo>
                    <a:pt x="27" y="14"/>
                  </a:lnTo>
                  <a:lnTo>
                    <a:pt x="24" y="14"/>
                  </a:lnTo>
                  <a:lnTo>
                    <a:pt x="18" y="17"/>
                  </a:lnTo>
                  <a:lnTo>
                    <a:pt x="12" y="19"/>
                  </a:lnTo>
                  <a:lnTo>
                    <a:pt x="10" y="19"/>
                  </a:lnTo>
                  <a:lnTo>
                    <a:pt x="5" y="18"/>
                  </a:lnTo>
                  <a:lnTo>
                    <a:pt x="2" y="13"/>
                  </a:lnTo>
                  <a:lnTo>
                    <a:pt x="5" y="0"/>
                  </a:lnTo>
                  <a:lnTo>
                    <a:pt x="3" y="4"/>
                  </a:lnTo>
                  <a:lnTo>
                    <a:pt x="0" y="13"/>
                  </a:lnTo>
                  <a:lnTo>
                    <a:pt x="1" y="20"/>
                  </a:lnTo>
                  <a:lnTo>
                    <a:pt x="10" y="24"/>
                  </a:lnTo>
                  <a:lnTo>
                    <a:pt x="12" y="23"/>
                  </a:lnTo>
                  <a:lnTo>
                    <a:pt x="17" y="19"/>
                  </a:lnTo>
                  <a:lnTo>
                    <a:pt x="24" y="15"/>
                  </a:lnTo>
                  <a:lnTo>
                    <a:pt x="29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4" name="Freeform 100"/>
            <p:cNvSpPr>
              <a:spLocks/>
            </p:cNvSpPr>
            <p:nvPr/>
          </p:nvSpPr>
          <p:spPr bwMode="auto">
            <a:xfrm>
              <a:off x="3409951" y="4305301"/>
              <a:ext cx="49213" cy="9842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3" y="5"/>
                </a:cxn>
                <a:cxn ang="0">
                  <a:pos x="30" y="17"/>
                </a:cxn>
                <a:cxn ang="0">
                  <a:pos x="31" y="30"/>
                </a:cxn>
                <a:cxn ang="0">
                  <a:pos x="16" y="43"/>
                </a:cxn>
                <a:cxn ang="0">
                  <a:pos x="14" y="44"/>
                </a:cxn>
                <a:cxn ang="0">
                  <a:pos x="9" y="48"/>
                </a:cxn>
                <a:cxn ang="0">
                  <a:pos x="4" y="54"/>
                </a:cxn>
                <a:cxn ang="0">
                  <a:pos x="0" y="62"/>
                </a:cxn>
                <a:cxn ang="0">
                  <a:pos x="0" y="58"/>
                </a:cxn>
                <a:cxn ang="0">
                  <a:pos x="0" y="51"/>
                </a:cxn>
                <a:cxn ang="0">
                  <a:pos x="4" y="42"/>
                </a:cxn>
                <a:cxn ang="0">
                  <a:pos x="13" y="37"/>
                </a:cxn>
                <a:cxn ang="0">
                  <a:pos x="18" y="35"/>
                </a:cxn>
                <a:cxn ang="0">
                  <a:pos x="25" y="30"/>
                </a:cxn>
                <a:cxn ang="0">
                  <a:pos x="29" y="19"/>
                </a:cxn>
                <a:cxn ang="0">
                  <a:pos x="18" y="0"/>
                </a:cxn>
              </a:cxnLst>
              <a:rect l="0" t="0" r="r" b="b"/>
              <a:pathLst>
                <a:path w="31" h="62">
                  <a:moveTo>
                    <a:pt x="18" y="0"/>
                  </a:moveTo>
                  <a:lnTo>
                    <a:pt x="23" y="5"/>
                  </a:lnTo>
                  <a:lnTo>
                    <a:pt x="30" y="17"/>
                  </a:lnTo>
                  <a:lnTo>
                    <a:pt x="31" y="30"/>
                  </a:lnTo>
                  <a:lnTo>
                    <a:pt x="16" y="43"/>
                  </a:lnTo>
                  <a:lnTo>
                    <a:pt x="14" y="44"/>
                  </a:lnTo>
                  <a:lnTo>
                    <a:pt x="9" y="48"/>
                  </a:lnTo>
                  <a:lnTo>
                    <a:pt x="4" y="54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1"/>
                  </a:lnTo>
                  <a:lnTo>
                    <a:pt x="4" y="42"/>
                  </a:lnTo>
                  <a:lnTo>
                    <a:pt x="13" y="37"/>
                  </a:lnTo>
                  <a:lnTo>
                    <a:pt x="18" y="35"/>
                  </a:lnTo>
                  <a:lnTo>
                    <a:pt x="25" y="30"/>
                  </a:lnTo>
                  <a:lnTo>
                    <a:pt x="29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5" name="Freeform 101"/>
            <p:cNvSpPr>
              <a:spLocks/>
            </p:cNvSpPr>
            <p:nvPr/>
          </p:nvSpPr>
          <p:spPr bwMode="auto">
            <a:xfrm>
              <a:off x="3343276" y="4411663"/>
              <a:ext cx="61913" cy="17463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8" y="1"/>
                </a:cxn>
                <a:cxn ang="0">
                  <a:pos x="37" y="2"/>
                </a:cxn>
                <a:cxn ang="0">
                  <a:pos x="33" y="5"/>
                </a:cxn>
                <a:cxn ang="0">
                  <a:pos x="29" y="8"/>
                </a:cxn>
                <a:cxn ang="0">
                  <a:pos x="24" y="10"/>
                </a:cxn>
                <a:cxn ang="0">
                  <a:pos x="17" y="11"/>
                </a:cxn>
                <a:cxn ang="0">
                  <a:pos x="9" y="11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7" y="10"/>
                </a:cxn>
                <a:cxn ang="0">
                  <a:pos x="12" y="11"/>
                </a:cxn>
                <a:cxn ang="0">
                  <a:pos x="19" y="11"/>
                </a:cxn>
                <a:cxn ang="0">
                  <a:pos x="26" y="11"/>
                </a:cxn>
                <a:cxn ang="0">
                  <a:pos x="32" y="10"/>
                </a:cxn>
                <a:cxn ang="0">
                  <a:pos x="37" y="6"/>
                </a:cxn>
                <a:cxn ang="0">
                  <a:pos x="39" y="0"/>
                </a:cxn>
              </a:cxnLst>
              <a:rect l="0" t="0" r="r" b="b"/>
              <a:pathLst>
                <a:path w="39" h="11">
                  <a:moveTo>
                    <a:pt x="39" y="0"/>
                  </a:moveTo>
                  <a:lnTo>
                    <a:pt x="38" y="1"/>
                  </a:lnTo>
                  <a:lnTo>
                    <a:pt x="37" y="2"/>
                  </a:lnTo>
                  <a:lnTo>
                    <a:pt x="33" y="5"/>
                  </a:lnTo>
                  <a:lnTo>
                    <a:pt x="29" y="8"/>
                  </a:lnTo>
                  <a:lnTo>
                    <a:pt x="24" y="10"/>
                  </a:lnTo>
                  <a:lnTo>
                    <a:pt x="17" y="11"/>
                  </a:lnTo>
                  <a:lnTo>
                    <a:pt x="9" y="11"/>
                  </a:lnTo>
                  <a:lnTo>
                    <a:pt x="0" y="9"/>
                  </a:lnTo>
                  <a:lnTo>
                    <a:pt x="2" y="9"/>
                  </a:lnTo>
                  <a:lnTo>
                    <a:pt x="7" y="10"/>
                  </a:lnTo>
                  <a:lnTo>
                    <a:pt x="12" y="11"/>
                  </a:lnTo>
                  <a:lnTo>
                    <a:pt x="19" y="11"/>
                  </a:lnTo>
                  <a:lnTo>
                    <a:pt x="26" y="11"/>
                  </a:lnTo>
                  <a:lnTo>
                    <a:pt x="32" y="10"/>
                  </a:lnTo>
                  <a:lnTo>
                    <a:pt x="37" y="6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" name="Freeform 102"/>
            <p:cNvSpPr>
              <a:spLocks/>
            </p:cNvSpPr>
            <p:nvPr/>
          </p:nvSpPr>
          <p:spPr bwMode="auto">
            <a:xfrm>
              <a:off x="3159126" y="4460876"/>
              <a:ext cx="206375" cy="84138"/>
            </a:xfrm>
            <a:custGeom>
              <a:avLst/>
              <a:gdLst/>
              <a:ahLst/>
              <a:cxnLst>
                <a:cxn ang="0">
                  <a:pos x="130" y="0"/>
                </a:cxn>
                <a:cxn ang="0">
                  <a:pos x="128" y="2"/>
                </a:cxn>
                <a:cxn ang="0">
                  <a:pos x="123" y="4"/>
                </a:cxn>
                <a:cxn ang="0">
                  <a:pos x="118" y="11"/>
                </a:cxn>
                <a:cxn ang="0">
                  <a:pos x="118" y="19"/>
                </a:cxn>
                <a:cxn ang="0">
                  <a:pos x="118" y="21"/>
                </a:cxn>
                <a:cxn ang="0">
                  <a:pos x="118" y="24"/>
                </a:cxn>
                <a:cxn ang="0">
                  <a:pos x="116" y="29"/>
                </a:cxn>
                <a:cxn ang="0">
                  <a:pos x="114" y="34"/>
                </a:cxn>
                <a:cxn ang="0">
                  <a:pos x="109" y="41"/>
                </a:cxn>
                <a:cxn ang="0">
                  <a:pos x="101" y="43"/>
                </a:cxn>
                <a:cxn ang="0">
                  <a:pos x="91" y="45"/>
                </a:cxn>
                <a:cxn ang="0">
                  <a:pos x="76" y="43"/>
                </a:cxn>
                <a:cxn ang="0">
                  <a:pos x="75" y="45"/>
                </a:cxn>
                <a:cxn ang="0">
                  <a:pos x="70" y="46"/>
                </a:cxn>
                <a:cxn ang="0">
                  <a:pos x="62" y="47"/>
                </a:cxn>
                <a:cxn ang="0">
                  <a:pos x="52" y="48"/>
                </a:cxn>
                <a:cxn ang="0">
                  <a:pos x="41" y="47"/>
                </a:cxn>
                <a:cxn ang="0">
                  <a:pos x="28" y="45"/>
                </a:cxn>
                <a:cxn ang="0">
                  <a:pos x="14" y="38"/>
                </a:cxn>
                <a:cxn ang="0">
                  <a:pos x="0" y="28"/>
                </a:cxn>
                <a:cxn ang="0">
                  <a:pos x="2" y="29"/>
                </a:cxn>
                <a:cxn ang="0">
                  <a:pos x="5" y="33"/>
                </a:cxn>
                <a:cxn ang="0">
                  <a:pos x="12" y="38"/>
                </a:cxn>
                <a:cxn ang="0">
                  <a:pos x="19" y="43"/>
                </a:cxn>
                <a:cxn ang="0">
                  <a:pos x="31" y="47"/>
                </a:cxn>
                <a:cxn ang="0">
                  <a:pos x="45" y="51"/>
                </a:cxn>
                <a:cxn ang="0">
                  <a:pos x="60" y="52"/>
                </a:cxn>
                <a:cxn ang="0">
                  <a:pos x="79" y="51"/>
                </a:cxn>
                <a:cxn ang="0">
                  <a:pos x="81" y="51"/>
                </a:cxn>
                <a:cxn ang="0">
                  <a:pos x="86" y="52"/>
                </a:cxn>
                <a:cxn ang="0">
                  <a:pos x="94" y="53"/>
                </a:cxn>
                <a:cxn ang="0">
                  <a:pos x="104" y="53"/>
                </a:cxn>
                <a:cxn ang="0">
                  <a:pos x="111" y="51"/>
                </a:cxn>
                <a:cxn ang="0">
                  <a:pos x="119" y="46"/>
                </a:cxn>
                <a:cxn ang="0">
                  <a:pos x="124" y="36"/>
                </a:cxn>
                <a:cxn ang="0">
                  <a:pos x="124" y="22"/>
                </a:cxn>
                <a:cxn ang="0">
                  <a:pos x="123" y="19"/>
                </a:cxn>
                <a:cxn ang="0">
                  <a:pos x="120" y="14"/>
                </a:cxn>
                <a:cxn ang="0">
                  <a:pos x="120" y="7"/>
                </a:cxn>
                <a:cxn ang="0">
                  <a:pos x="130" y="0"/>
                </a:cxn>
              </a:cxnLst>
              <a:rect l="0" t="0" r="r" b="b"/>
              <a:pathLst>
                <a:path w="130" h="53">
                  <a:moveTo>
                    <a:pt x="130" y="0"/>
                  </a:moveTo>
                  <a:lnTo>
                    <a:pt x="128" y="2"/>
                  </a:lnTo>
                  <a:lnTo>
                    <a:pt x="123" y="4"/>
                  </a:lnTo>
                  <a:lnTo>
                    <a:pt x="118" y="11"/>
                  </a:lnTo>
                  <a:lnTo>
                    <a:pt x="118" y="19"/>
                  </a:lnTo>
                  <a:lnTo>
                    <a:pt x="118" y="21"/>
                  </a:lnTo>
                  <a:lnTo>
                    <a:pt x="118" y="24"/>
                  </a:lnTo>
                  <a:lnTo>
                    <a:pt x="116" y="29"/>
                  </a:lnTo>
                  <a:lnTo>
                    <a:pt x="114" y="34"/>
                  </a:lnTo>
                  <a:lnTo>
                    <a:pt x="109" y="41"/>
                  </a:lnTo>
                  <a:lnTo>
                    <a:pt x="101" y="43"/>
                  </a:lnTo>
                  <a:lnTo>
                    <a:pt x="91" y="45"/>
                  </a:lnTo>
                  <a:lnTo>
                    <a:pt x="76" y="43"/>
                  </a:lnTo>
                  <a:lnTo>
                    <a:pt x="75" y="45"/>
                  </a:lnTo>
                  <a:lnTo>
                    <a:pt x="70" y="46"/>
                  </a:lnTo>
                  <a:lnTo>
                    <a:pt x="62" y="47"/>
                  </a:lnTo>
                  <a:lnTo>
                    <a:pt x="52" y="48"/>
                  </a:lnTo>
                  <a:lnTo>
                    <a:pt x="41" y="47"/>
                  </a:lnTo>
                  <a:lnTo>
                    <a:pt x="28" y="45"/>
                  </a:lnTo>
                  <a:lnTo>
                    <a:pt x="14" y="38"/>
                  </a:lnTo>
                  <a:lnTo>
                    <a:pt x="0" y="28"/>
                  </a:lnTo>
                  <a:lnTo>
                    <a:pt x="2" y="29"/>
                  </a:lnTo>
                  <a:lnTo>
                    <a:pt x="5" y="33"/>
                  </a:lnTo>
                  <a:lnTo>
                    <a:pt x="12" y="38"/>
                  </a:lnTo>
                  <a:lnTo>
                    <a:pt x="19" y="43"/>
                  </a:lnTo>
                  <a:lnTo>
                    <a:pt x="31" y="47"/>
                  </a:lnTo>
                  <a:lnTo>
                    <a:pt x="45" y="51"/>
                  </a:lnTo>
                  <a:lnTo>
                    <a:pt x="60" y="52"/>
                  </a:lnTo>
                  <a:lnTo>
                    <a:pt x="79" y="51"/>
                  </a:lnTo>
                  <a:lnTo>
                    <a:pt x="81" y="51"/>
                  </a:lnTo>
                  <a:lnTo>
                    <a:pt x="86" y="52"/>
                  </a:lnTo>
                  <a:lnTo>
                    <a:pt x="94" y="53"/>
                  </a:lnTo>
                  <a:lnTo>
                    <a:pt x="104" y="53"/>
                  </a:lnTo>
                  <a:lnTo>
                    <a:pt x="111" y="51"/>
                  </a:lnTo>
                  <a:lnTo>
                    <a:pt x="119" y="46"/>
                  </a:lnTo>
                  <a:lnTo>
                    <a:pt x="124" y="36"/>
                  </a:lnTo>
                  <a:lnTo>
                    <a:pt x="124" y="22"/>
                  </a:lnTo>
                  <a:lnTo>
                    <a:pt x="123" y="19"/>
                  </a:lnTo>
                  <a:lnTo>
                    <a:pt x="120" y="14"/>
                  </a:lnTo>
                  <a:lnTo>
                    <a:pt x="120" y="7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" name="Freeform 103"/>
            <p:cNvSpPr>
              <a:spLocks/>
            </p:cNvSpPr>
            <p:nvPr/>
          </p:nvSpPr>
          <p:spPr bwMode="auto">
            <a:xfrm>
              <a:off x="3351214" y="4224338"/>
              <a:ext cx="34925" cy="42863"/>
            </a:xfrm>
            <a:custGeom>
              <a:avLst/>
              <a:gdLst/>
              <a:ahLst/>
              <a:cxnLst>
                <a:cxn ang="0">
                  <a:pos x="8" y="27"/>
                </a:cxn>
                <a:cxn ang="0">
                  <a:pos x="4" y="25"/>
                </a:cxn>
                <a:cxn ang="0">
                  <a:pos x="2" y="21"/>
                </a:cxn>
                <a:cxn ang="0">
                  <a:pos x="0" y="16"/>
                </a:cxn>
                <a:cxn ang="0">
                  <a:pos x="0" y="11"/>
                </a:cxn>
                <a:cxn ang="0">
                  <a:pos x="3" y="6"/>
                </a:cxn>
                <a:cxn ang="0">
                  <a:pos x="7" y="2"/>
                </a:cxn>
                <a:cxn ang="0">
                  <a:pos x="10" y="0"/>
                </a:cxn>
                <a:cxn ang="0">
                  <a:pos x="14" y="1"/>
                </a:cxn>
                <a:cxn ang="0">
                  <a:pos x="18" y="3"/>
                </a:cxn>
                <a:cxn ang="0">
                  <a:pos x="21" y="6"/>
                </a:cxn>
                <a:cxn ang="0">
                  <a:pos x="22" y="11"/>
                </a:cxn>
                <a:cxn ang="0">
                  <a:pos x="22" y="16"/>
                </a:cxn>
                <a:cxn ang="0">
                  <a:pos x="19" y="21"/>
                </a:cxn>
                <a:cxn ang="0">
                  <a:pos x="16" y="25"/>
                </a:cxn>
                <a:cxn ang="0">
                  <a:pos x="12" y="27"/>
                </a:cxn>
                <a:cxn ang="0">
                  <a:pos x="8" y="27"/>
                </a:cxn>
              </a:cxnLst>
              <a:rect l="0" t="0" r="r" b="b"/>
              <a:pathLst>
                <a:path w="22" h="27">
                  <a:moveTo>
                    <a:pt x="8" y="27"/>
                  </a:moveTo>
                  <a:lnTo>
                    <a:pt x="4" y="25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6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8" y="3"/>
                  </a:lnTo>
                  <a:lnTo>
                    <a:pt x="21" y="6"/>
                  </a:lnTo>
                  <a:lnTo>
                    <a:pt x="22" y="11"/>
                  </a:lnTo>
                  <a:lnTo>
                    <a:pt x="22" y="16"/>
                  </a:lnTo>
                  <a:lnTo>
                    <a:pt x="19" y="21"/>
                  </a:lnTo>
                  <a:lnTo>
                    <a:pt x="16" y="25"/>
                  </a:lnTo>
                  <a:lnTo>
                    <a:pt x="12" y="27"/>
                  </a:lnTo>
                  <a:lnTo>
                    <a:pt x="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" name="Freeform 104"/>
            <p:cNvSpPr>
              <a:spLocks/>
            </p:cNvSpPr>
            <p:nvPr/>
          </p:nvSpPr>
          <p:spPr bwMode="auto">
            <a:xfrm>
              <a:off x="3340101" y="4127501"/>
              <a:ext cx="93663" cy="1587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" y="6"/>
                </a:cxn>
                <a:cxn ang="0">
                  <a:pos x="6" y="5"/>
                </a:cxn>
                <a:cxn ang="0">
                  <a:pos x="12" y="4"/>
                </a:cxn>
                <a:cxn ang="0">
                  <a:pos x="21" y="1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50" y="1"/>
                </a:cxn>
                <a:cxn ang="0">
                  <a:pos x="59" y="4"/>
                </a:cxn>
                <a:cxn ang="0">
                  <a:pos x="54" y="10"/>
                </a:cxn>
                <a:cxn ang="0">
                  <a:pos x="53" y="10"/>
                </a:cxn>
                <a:cxn ang="0">
                  <a:pos x="50" y="8"/>
                </a:cxn>
                <a:cxn ang="0">
                  <a:pos x="45" y="6"/>
                </a:cxn>
                <a:cxn ang="0">
                  <a:pos x="39" y="4"/>
                </a:cxn>
                <a:cxn ang="0">
                  <a:pos x="31" y="3"/>
                </a:cxn>
                <a:cxn ang="0">
                  <a:pos x="21" y="3"/>
                </a:cxn>
                <a:cxn ang="0">
                  <a:pos x="11" y="4"/>
                </a:cxn>
                <a:cxn ang="0">
                  <a:pos x="0" y="6"/>
                </a:cxn>
              </a:cxnLst>
              <a:rect l="0" t="0" r="r" b="b"/>
              <a:pathLst>
                <a:path w="59" h="10">
                  <a:moveTo>
                    <a:pt x="0" y="6"/>
                  </a:moveTo>
                  <a:lnTo>
                    <a:pt x="1" y="6"/>
                  </a:lnTo>
                  <a:lnTo>
                    <a:pt x="6" y="5"/>
                  </a:lnTo>
                  <a:lnTo>
                    <a:pt x="12" y="4"/>
                  </a:lnTo>
                  <a:lnTo>
                    <a:pt x="21" y="1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50" y="1"/>
                  </a:lnTo>
                  <a:lnTo>
                    <a:pt x="59" y="4"/>
                  </a:lnTo>
                  <a:lnTo>
                    <a:pt x="54" y="10"/>
                  </a:lnTo>
                  <a:lnTo>
                    <a:pt x="53" y="10"/>
                  </a:lnTo>
                  <a:lnTo>
                    <a:pt x="50" y="8"/>
                  </a:lnTo>
                  <a:lnTo>
                    <a:pt x="45" y="6"/>
                  </a:lnTo>
                  <a:lnTo>
                    <a:pt x="39" y="4"/>
                  </a:lnTo>
                  <a:lnTo>
                    <a:pt x="31" y="3"/>
                  </a:lnTo>
                  <a:lnTo>
                    <a:pt x="21" y="3"/>
                  </a:lnTo>
                  <a:lnTo>
                    <a:pt x="11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" name="Freeform 105"/>
            <p:cNvSpPr>
              <a:spLocks/>
            </p:cNvSpPr>
            <p:nvPr/>
          </p:nvSpPr>
          <p:spPr bwMode="auto">
            <a:xfrm>
              <a:off x="3078164" y="4357688"/>
              <a:ext cx="49213" cy="984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6"/>
                </a:cxn>
                <a:cxn ang="0">
                  <a:pos x="7" y="21"/>
                </a:cxn>
                <a:cxn ang="0">
                  <a:pos x="16" y="40"/>
                </a:cxn>
                <a:cxn ang="0">
                  <a:pos x="31" y="62"/>
                </a:cxn>
                <a:cxn ang="0">
                  <a:pos x="30" y="60"/>
                </a:cxn>
                <a:cxn ang="0">
                  <a:pos x="25" y="57"/>
                </a:cxn>
                <a:cxn ang="0">
                  <a:pos x="19" y="50"/>
                </a:cxn>
                <a:cxn ang="0">
                  <a:pos x="11" y="42"/>
                </a:cxn>
                <a:cxn ang="0">
                  <a:pos x="5" y="33"/>
                </a:cxn>
                <a:cxn ang="0">
                  <a:pos x="1" y="21"/>
                </a:cxn>
                <a:cxn ang="0">
                  <a:pos x="0" y="11"/>
                </a:cxn>
                <a:cxn ang="0">
                  <a:pos x="2" y="0"/>
                </a:cxn>
              </a:cxnLst>
              <a:rect l="0" t="0" r="r" b="b"/>
              <a:pathLst>
                <a:path w="31" h="62">
                  <a:moveTo>
                    <a:pt x="2" y="0"/>
                  </a:moveTo>
                  <a:lnTo>
                    <a:pt x="3" y="6"/>
                  </a:lnTo>
                  <a:lnTo>
                    <a:pt x="7" y="21"/>
                  </a:lnTo>
                  <a:lnTo>
                    <a:pt x="16" y="40"/>
                  </a:lnTo>
                  <a:lnTo>
                    <a:pt x="31" y="62"/>
                  </a:lnTo>
                  <a:lnTo>
                    <a:pt x="30" y="60"/>
                  </a:lnTo>
                  <a:lnTo>
                    <a:pt x="25" y="57"/>
                  </a:lnTo>
                  <a:lnTo>
                    <a:pt x="19" y="50"/>
                  </a:lnTo>
                  <a:lnTo>
                    <a:pt x="11" y="42"/>
                  </a:lnTo>
                  <a:lnTo>
                    <a:pt x="5" y="33"/>
                  </a:lnTo>
                  <a:lnTo>
                    <a:pt x="1" y="21"/>
                  </a:lnTo>
                  <a:lnTo>
                    <a:pt x="0" y="1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" name="Freeform 106"/>
            <p:cNvSpPr>
              <a:spLocks/>
            </p:cNvSpPr>
            <p:nvPr/>
          </p:nvSpPr>
          <p:spPr bwMode="auto">
            <a:xfrm>
              <a:off x="3316289" y="4217988"/>
              <a:ext cx="88900" cy="190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7" y="4"/>
                </a:cxn>
                <a:cxn ang="0">
                  <a:pos x="15" y="5"/>
                </a:cxn>
                <a:cxn ang="0">
                  <a:pos x="25" y="6"/>
                </a:cxn>
                <a:cxn ang="0">
                  <a:pos x="34" y="7"/>
                </a:cxn>
                <a:cxn ang="0">
                  <a:pos x="44" y="9"/>
                </a:cxn>
                <a:cxn ang="0">
                  <a:pos x="51" y="10"/>
                </a:cxn>
                <a:cxn ang="0">
                  <a:pos x="56" y="12"/>
                </a:cxn>
                <a:cxn ang="0">
                  <a:pos x="56" y="11"/>
                </a:cxn>
                <a:cxn ang="0">
                  <a:pos x="55" y="10"/>
                </a:cxn>
                <a:cxn ang="0">
                  <a:pos x="53" y="6"/>
                </a:cxn>
                <a:cxn ang="0">
                  <a:pos x="49" y="4"/>
                </a:cxn>
                <a:cxn ang="0">
                  <a:pos x="43" y="1"/>
                </a:cxn>
                <a:cxn ang="0">
                  <a:pos x="32" y="0"/>
                </a:cxn>
                <a:cxn ang="0">
                  <a:pos x="19" y="1"/>
                </a:cxn>
                <a:cxn ang="0">
                  <a:pos x="0" y="4"/>
                </a:cxn>
              </a:cxnLst>
              <a:rect l="0" t="0" r="r" b="b"/>
              <a:pathLst>
                <a:path w="56" h="12">
                  <a:moveTo>
                    <a:pt x="0" y="4"/>
                  </a:moveTo>
                  <a:lnTo>
                    <a:pt x="2" y="4"/>
                  </a:lnTo>
                  <a:lnTo>
                    <a:pt x="7" y="4"/>
                  </a:lnTo>
                  <a:lnTo>
                    <a:pt x="15" y="5"/>
                  </a:lnTo>
                  <a:lnTo>
                    <a:pt x="25" y="6"/>
                  </a:lnTo>
                  <a:lnTo>
                    <a:pt x="34" y="7"/>
                  </a:lnTo>
                  <a:lnTo>
                    <a:pt x="44" y="9"/>
                  </a:lnTo>
                  <a:lnTo>
                    <a:pt x="51" y="10"/>
                  </a:lnTo>
                  <a:lnTo>
                    <a:pt x="56" y="12"/>
                  </a:lnTo>
                  <a:lnTo>
                    <a:pt x="56" y="11"/>
                  </a:lnTo>
                  <a:lnTo>
                    <a:pt x="55" y="10"/>
                  </a:lnTo>
                  <a:lnTo>
                    <a:pt x="53" y="6"/>
                  </a:lnTo>
                  <a:lnTo>
                    <a:pt x="49" y="4"/>
                  </a:lnTo>
                  <a:lnTo>
                    <a:pt x="43" y="1"/>
                  </a:lnTo>
                  <a:lnTo>
                    <a:pt x="32" y="0"/>
                  </a:lnTo>
                  <a:lnTo>
                    <a:pt x="1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" name="Freeform 107"/>
            <p:cNvSpPr>
              <a:spLocks/>
            </p:cNvSpPr>
            <p:nvPr/>
          </p:nvSpPr>
          <p:spPr bwMode="auto">
            <a:xfrm>
              <a:off x="3378201" y="4432301"/>
              <a:ext cx="15875" cy="2063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" y="13"/>
                </a:cxn>
                <a:cxn ang="0">
                  <a:pos x="6" y="11"/>
                </a:cxn>
                <a:cxn ang="0">
                  <a:pos x="10" y="7"/>
                </a:cxn>
                <a:cxn ang="0">
                  <a:pos x="9" y="0"/>
                </a:cxn>
                <a:cxn ang="0">
                  <a:pos x="9" y="2"/>
                </a:cxn>
                <a:cxn ang="0">
                  <a:pos x="7" y="6"/>
                </a:cxn>
                <a:cxn ang="0">
                  <a:pos x="5" y="11"/>
                </a:cxn>
                <a:cxn ang="0">
                  <a:pos x="0" y="13"/>
                </a:cxn>
              </a:cxnLst>
              <a:rect l="0" t="0" r="r" b="b"/>
              <a:pathLst>
                <a:path w="10" h="13">
                  <a:moveTo>
                    <a:pt x="0" y="13"/>
                  </a:moveTo>
                  <a:lnTo>
                    <a:pt x="2" y="13"/>
                  </a:lnTo>
                  <a:lnTo>
                    <a:pt x="6" y="11"/>
                  </a:lnTo>
                  <a:lnTo>
                    <a:pt x="10" y="7"/>
                  </a:lnTo>
                  <a:lnTo>
                    <a:pt x="9" y="0"/>
                  </a:lnTo>
                  <a:lnTo>
                    <a:pt x="9" y="2"/>
                  </a:lnTo>
                  <a:lnTo>
                    <a:pt x="7" y="6"/>
                  </a:lnTo>
                  <a:lnTo>
                    <a:pt x="5" y="1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" name="Freeform 108"/>
            <p:cNvSpPr>
              <a:spLocks/>
            </p:cNvSpPr>
            <p:nvPr/>
          </p:nvSpPr>
          <p:spPr bwMode="auto">
            <a:xfrm>
              <a:off x="2841626" y="4268788"/>
              <a:ext cx="82550" cy="10953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3"/>
                </a:cxn>
                <a:cxn ang="0">
                  <a:pos x="24" y="9"/>
                </a:cxn>
                <a:cxn ang="0">
                  <a:pos x="29" y="19"/>
                </a:cxn>
                <a:cxn ang="0">
                  <a:pos x="34" y="31"/>
                </a:cxn>
                <a:cxn ang="0">
                  <a:pos x="35" y="42"/>
                </a:cxn>
                <a:cxn ang="0">
                  <a:pos x="31" y="53"/>
                </a:cxn>
                <a:cxn ang="0">
                  <a:pos x="20" y="62"/>
                </a:cxn>
                <a:cxn ang="0">
                  <a:pos x="0" y="69"/>
                </a:cxn>
                <a:cxn ang="0">
                  <a:pos x="5" y="69"/>
                </a:cxn>
                <a:cxn ang="0">
                  <a:pos x="15" y="67"/>
                </a:cxn>
                <a:cxn ang="0">
                  <a:pos x="29" y="66"/>
                </a:cxn>
                <a:cxn ang="0">
                  <a:pos x="43" y="61"/>
                </a:cxn>
                <a:cxn ang="0">
                  <a:pos x="52" y="53"/>
                </a:cxn>
                <a:cxn ang="0">
                  <a:pos x="52" y="41"/>
                </a:cxn>
                <a:cxn ang="0">
                  <a:pos x="42" y="23"/>
                </a:cxn>
                <a:cxn ang="0">
                  <a:pos x="16" y="0"/>
                </a:cxn>
              </a:cxnLst>
              <a:rect l="0" t="0" r="r" b="b"/>
              <a:pathLst>
                <a:path w="52" h="69">
                  <a:moveTo>
                    <a:pt x="16" y="0"/>
                  </a:moveTo>
                  <a:lnTo>
                    <a:pt x="19" y="3"/>
                  </a:lnTo>
                  <a:lnTo>
                    <a:pt x="24" y="9"/>
                  </a:lnTo>
                  <a:lnTo>
                    <a:pt x="29" y="19"/>
                  </a:lnTo>
                  <a:lnTo>
                    <a:pt x="34" y="31"/>
                  </a:lnTo>
                  <a:lnTo>
                    <a:pt x="35" y="42"/>
                  </a:lnTo>
                  <a:lnTo>
                    <a:pt x="31" y="53"/>
                  </a:lnTo>
                  <a:lnTo>
                    <a:pt x="20" y="62"/>
                  </a:lnTo>
                  <a:lnTo>
                    <a:pt x="0" y="69"/>
                  </a:lnTo>
                  <a:lnTo>
                    <a:pt x="5" y="69"/>
                  </a:lnTo>
                  <a:lnTo>
                    <a:pt x="15" y="67"/>
                  </a:lnTo>
                  <a:lnTo>
                    <a:pt x="29" y="66"/>
                  </a:lnTo>
                  <a:lnTo>
                    <a:pt x="43" y="61"/>
                  </a:lnTo>
                  <a:lnTo>
                    <a:pt x="52" y="53"/>
                  </a:lnTo>
                  <a:lnTo>
                    <a:pt x="52" y="41"/>
                  </a:lnTo>
                  <a:lnTo>
                    <a:pt x="42" y="2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" name="Freeform 109"/>
            <p:cNvSpPr>
              <a:spLocks/>
            </p:cNvSpPr>
            <p:nvPr/>
          </p:nvSpPr>
          <p:spPr bwMode="auto">
            <a:xfrm>
              <a:off x="3094039" y="4010026"/>
              <a:ext cx="57150" cy="14922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8" y="4"/>
                </a:cxn>
                <a:cxn ang="0">
                  <a:pos x="20" y="12"/>
                </a:cxn>
                <a:cxn ang="0">
                  <a:pos x="11" y="26"/>
                </a:cxn>
                <a:cxn ang="0">
                  <a:pos x="4" y="43"/>
                </a:cxn>
                <a:cxn ang="0">
                  <a:pos x="0" y="59"/>
                </a:cxn>
                <a:cxn ang="0">
                  <a:pos x="2" y="74"/>
                </a:cxn>
                <a:cxn ang="0">
                  <a:pos x="14" y="87"/>
                </a:cxn>
                <a:cxn ang="0">
                  <a:pos x="36" y="94"/>
                </a:cxn>
                <a:cxn ang="0">
                  <a:pos x="34" y="93"/>
                </a:cxn>
                <a:cxn ang="0">
                  <a:pos x="26" y="92"/>
                </a:cxn>
                <a:cxn ang="0">
                  <a:pos x="17" y="87"/>
                </a:cxn>
                <a:cxn ang="0">
                  <a:pos x="10" y="78"/>
                </a:cxn>
                <a:cxn ang="0">
                  <a:pos x="5" y="66"/>
                </a:cxn>
                <a:cxn ang="0">
                  <a:pos x="5" y="50"/>
                </a:cxn>
                <a:cxn ang="0">
                  <a:pos x="12" y="27"/>
                </a:cxn>
                <a:cxn ang="0">
                  <a:pos x="30" y="0"/>
                </a:cxn>
              </a:cxnLst>
              <a:rect l="0" t="0" r="r" b="b"/>
              <a:pathLst>
                <a:path w="36" h="94">
                  <a:moveTo>
                    <a:pt x="30" y="0"/>
                  </a:moveTo>
                  <a:lnTo>
                    <a:pt x="28" y="4"/>
                  </a:lnTo>
                  <a:lnTo>
                    <a:pt x="20" y="12"/>
                  </a:lnTo>
                  <a:lnTo>
                    <a:pt x="11" y="26"/>
                  </a:lnTo>
                  <a:lnTo>
                    <a:pt x="4" y="43"/>
                  </a:lnTo>
                  <a:lnTo>
                    <a:pt x="0" y="59"/>
                  </a:lnTo>
                  <a:lnTo>
                    <a:pt x="2" y="74"/>
                  </a:lnTo>
                  <a:lnTo>
                    <a:pt x="14" y="87"/>
                  </a:lnTo>
                  <a:lnTo>
                    <a:pt x="36" y="94"/>
                  </a:lnTo>
                  <a:lnTo>
                    <a:pt x="34" y="93"/>
                  </a:lnTo>
                  <a:lnTo>
                    <a:pt x="26" y="92"/>
                  </a:lnTo>
                  <a:lnTo>
                    <a:pt x="17" y="87"/>
                  </a:lnTo>
                  <a:lnTo>
                    <a:pt x="10" y="78"/>
                  </a:lnTo>
                  <a:lnTo>
                    <a:pt x="5" y="66"/>
                  </a:lnTo>
                  <a:lnTo>
                    <a:pt x="5" y="50"/>
                  </a:lnTo>
                  <a:lnTo>
                    <a:pt x="12" y="2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" name="Freeform 110"/>
            <p:cNvSpPr>
              <a:spLocks/>
            </p:cNvSpPr>
            <p:nvPr/>
          </p:nvSpPr>
          <p:spPr bwMode="auto">
            <a:xfrm>
              <a:off x="2689226" y="4383088"/>
              <a:ext cx="1165225" cy="1162050"/>
            </a:xfrm>
            <a:custGeom>
              <a:avLst/>
              <a:gdLst/>
              <a:ahLst/>
              <a:cxnLst>
                <a:cxn ang="0">
                  <a:pos x="309" y="68"/>
                </a:cxn>
                <a:cxn ang="0">
                  <a:pos x="247" y="27"/>
                </a:cxn>
                <a:cxn ang="0">
                  <a:pos x="203" y="5"/>
                </a:cxn>
                <a:cxn ang="0">
                  <a:pos x="174" y="0"/>
                </a:cxn>
                <a:cxn ang="0">
                  <a:pos x="156" y="7"/>
                </a:cxn>
                <a:cxn ang="0">
                  <a:pos x="146" y="18"/>
                </a:cxn>
                <a:cxn ang="0">
                  <a:pos x="144" y="31"/>
                </a:cxn>
                <a:cxn ang="0">
                  <a:pos x="144" y="39"/>
                </a:cxn>
                <a:cxn ang="0">
                  <a:pos x="138" y="44"/>
                </a:cxn>
                <a:cxn ang="0">
                  <a:pos x="97" y="82"/>
                </a:cxn>
                <a:cxn ang="0">
                  <a:pos x="45" y="167"/>
                </a:cxn>
                <a:cxn ang="0">
                  <a:pos x="14" y="306"/>
                </a:cxn>
                <a:cxn ang="0">
                  <a:pos x="13" y="411"/>
                </a:cxn>
                <a:cxn ang="0">
                  <a:pos x="1" y="489"/>
                </a:cxn>
                <a:cxn ang="0">
                  <a:pos x="5" y="600"/>
                </a:cxn>
                <a:cxn ang="0">
                  <a:pos x="52" y="701"/>
                </a:cxn>
                <a:cxn ang="0">
                  <a:pos x="102" y="732"/>
                </a:cxn>
                <a:cxn ang="0">
                  <a:pos x="127" y="731"/>
                </a:cxn>
                <a:cxn ang="0">
                  <a:pos x="172" y="727"/>
                </a:cxn>
                <a:cxn ang="0">
                  <a:pos x="228" y="721"/>
                </a:cxn>
                <a:cxn ang="0">
                  <a:pos x="293" y="711"/>
                </a:cxn>
                <a:cxn ang="0">
                  <a:pos x="358" y="698"/>
                </a:cxn>
                <a:cxn ang="0">
                  <a:pos x="417" y="682"/>
                </a:cxn>
                <a:cxn ang="0">
                  <a:pos x="467" y="662"/>
                </a:cxn>
                <a:cxn ang="0">
                  <a:pos x="483" y="642"/>
                </a:cxn>
                <a:cxn ang="0">
                  <a:pos x="475" y="590"/>
                </a:cxn>
                <a:cxn ang="0">
                  <a:pos x="463" y="518"/>
                </a:cxn>
                <a:cxn ang="0">
                  <a:pos x="446" y="455"/>
                </a:cxn>
                <a:cxn ang="0">
                  <a:pos x="441" y="437"/>
                </a:cxn>
                <a:cxn ang="0">
                  <a:pos x="455" y="440"/>
                </a:cxn>
                <a:cxn ang="0">
                  <a:pos x="482" y="444"/>
                </a:cxn>
                <a:cxn ang="0">
                  <a:pos x="517" y="448"/>
                </a:cxn>
                <a:cxn ang="0">
                  <a:pos x="557" y="450"/>
                </a:cxn>
                <a:cxn ang="0">
                  <a:pos x="601" y="450"/>
                </a:cxn>
                <a:cxn ang="0">
                  <a:pos x="644" y="448"/>
                </a:cxn>
                <a:cxn ang="0">
                  <a:pos x="685" y="439"/>
                </a:cxn>
                <a:cxn ang="0">
                  <a:pos x="705" y="429"/>
                </a:cxn>
                <a:cxn ang="0">
                  <a:pos x="721" y="401"/>
                </a:cxn>
                <a:cxn ang="0">
                  <a:pos x="734" y="359"/>
                </a:cxn>
                <a:cxn ang="0">
                  <a:pos x="728" y="315"/>
                </a:cxn>
                <a:cxn ang="0">
                  <a:pos x="707" y="296"/>
                </a:cxn>
                <a:cxn ang="0">
                  <a:pos x="685" y="293"/>
                </a:cxn>
                <a:cxn ang="0">
                  <a:pos x="647" y="285"/>
                </a:cxn>
                <a:cxn ang="0">
                  <a:pos x="598" y="276"/>
                </a:cxn>
                <a:cxn ang="0">
                  <a:pos x="545" y="265"/>
                </a:cxn>
                <a:cxn ang="0">
                  <a:pos x="494" y="251"/>
                </a:cxn>
                <a:cxn ang="0">
                  <a:pos x="451" y="236"/>
                </a:cxn>
                <a:cxn ang="0">
                  <a:pos x="424" y="220"/>
                </a:cxn>
                <a:cxn ang="0">
                  <a:pos x="415" y="207"/>
                </a:cxn>
                <a:cxn ang="0">
                  <a:pos x="402" y="182"/>
                </a:cxn>
                <a:cxn ang="0">
                  <a:pos x="382" y="145"/>
                </a:cxn>
                <a:cxn ang="0">
                  <a:pos x="358" y="111"/>
                </a:cxn>
              </a:cxnLst>
              <a:rect l="0" t="0" r="r" b="b"/>
              <a:pathLst>
                <a:path w="734" h="732">
                  <a:moveTo>
                    <a:pt x="347" y="99"/>
                  </a:moveTo>
                  <a:lnTo>
                    <a:pt x="309" y="68"/>
                  </a:lnTo>
                  <a:lnTo>
                    <a:pt x="275" y="44"/>
                  </a:lnTo>
                  <a:lnTo>
                    <a:pt x="247" y="27"/>
                  </a:lnTo>
                  <a:lnTo>
                    <a:pt x="223" y="13"/>
                  </a:lnTo>
                  <a:lnTo>
                    <a:pt x="203" y="5"/>
                  </a:lnTo>
                  <a:lnTo>
                    <a:pt x="187" y="2"/>
                  </a:lnTo>
                  <a:lnTo>
                    <a:pt x="174" y="0"/>
                  </a:lnTo>
                  <a:lnTo>
                    <a:pt x="164" y="2"/>
                  </a:lnTo>
                  <a:lnTo>
                    <a:pt x="156" y="7"/>
                  </a:lnTo>
                  <a:lnTo>
                    <a:pt x="150" y="12"/>
                  </a:lnTo>
                  <a:lnTo>
                    <a:pt x="146" y="18"/>
                  </a:lnTo>
                  <a:lnTo>
                    <a:pt x="145" y="24"/>
                  </a:lnTo>
                  <a:lnTo>
                    <a:pt x="144" y="31"/>
                  </a:lnTo>
                  <a:lnTo>
                    <a:pt x="144" y="36"/>
                  </a:lnTo>
                  <a:lnTo>
                    <a:pt x="144" y="39"/>
                  </a:lnTo>
                  <a:lnTo>
                    <a:pt x="144" y="41"/>
                  </a:lnTo>
                  <a:lnTo>
                    <a:pt x="138" y="44"/>
                  </a:lnTo>
                  <a:lnTo>
                    <a:pt x="121" y="58"/>
                  </a:lnTo>
                  <a:lnTo>
                    <a:pt x="97" y="82"/>
                  </a:lnTo>
                  <a:lnTo>
                    <a:pt x="71" y="119"/>
                  </a:lnTo>
                  <a:lnTo>
                    <a:pt x="45" y="167"/>
                  </a:lnTo>
                  <a:lnTo>
                    <a:pt x="25" y="230"/>
                  </a:lnTo>
                  <a:lnTo>
                    <a:pt x="14" y="306"/>
                  </a:lnTo>
                  <a:lnTo>
                    <a:pt x="15" y="400"/>
                  </a:lnTo>
                  <a:lnTo>
                    <a:pt x="13" y="411"/>
                  </a:lnTo>
                  <a:lnTo>
                    <a:pt x="6" y="442"/>
                  </a:lnTo>
                  <a:lnTo>
                    <a:pt x="1" y="489"/>
                  </a:lnTo>
                  <a:lnTo>
                    <a:pt x="0" y="543"/>
                  </a:lnTo>
                  <a:lnTo>
                    <a:pt x="5" y="600"/>
                  </a:lnTo>
                  <a:lnTo>
                    <a:pt x="22" y="654"/>
                  </a:lnTo>
                  <a:lnTo>
                    <a:pt x="52" y="701"/>
                  </a:lnTo>
                  <a:lnTo>
                    <a:pt x="98" y="732"/>
                  </a:lnTo>
                  <a:lnTo>
                    <a:pt x="102" y="732"/>
                  </a:lnTo>
                  <a:lnTo>
                    <a:pt x="111" y="731"/>
                  </a:lnTo>
                  <a:lnTo>
                    <a:pt x="127" y="731"/>
                  </a:lnTo>
                  <a:lnTo>
                    <a:pt x="148" y="728"/>
                  </a:lnTo>
                  <a:lnTo>
                    <a:pt x="172" y="727"/>
                  </a:lnTo>
                  <a:lnTo>
                    <a:pt x="198" y="723"/>
                  </a:lnTo>
                  <a:lnTo>
                    <a:pt x="228" y="721"/>
                  </a:lnTo>
                  <a:lnTo>
                    <a:pt x="260" y="716"/>
                  </a:lnTo>
                  <a:lnTo>
                    <a:pt x="293" y="711"/>
                  </a:lnTo>
                  <a:lnTo>
                    <a:pt x="325" y="706"/>
                  </a:lnTo>
                  <a:lnTo>
                    <a:pt x="358" y="698"/>
                  </a:lnTo>
                  <a:lnTo>
                    <a:pt x="388" y="691"/>
                  </a:lnTo>
                  <a:lnTo>
                    <a:pt x="417" y="682"/>
                  </a:lnTo>
                  <a:lnTo>
                    <a:pt x="444" y="672"/>
                  </a:lnTo>
                  <a:lnTo>
                    <a:pt x="467" y="662"/>
                  </a:lnTo>
                  <a:lnTo>
                    <a:pt x="484" y="649"/>
                  </a:lnTo>
                  <a:lnTo>
                    <a:pt x="483" y="642"/>
                  </a:lnTo>
                  <a:lnTo>
                    <a:pt x="480" y="620"/>
                  </a:lnTo>
                  <a:lnTo>
                    <a:pt x="475" y="590"/>
                  </a:lnTo>
                  <a:lnTo>
                    <a:pt x="469" y="555"/>
                  </a:lnTo>
                  <a:lnTo>
                    <a:pt x="463" y="518"/>
                  </a:lnTo>
                  <a:lnTo>
                    <a:pt x="455" y="483"/>
                  </a:lnTo>
                  <a:lnTo>
                    <a:pt x="446" y="455"/>
                  </a:lnTo>
                  <a:lnTo>
                    <a:pt x="439" y="437"/>
                  </a:lnTo>
                  <a:lnTo>
                    <a:pt x="441" y="437"/>
                  </a:lnTo>
                  <a:lnTo>
                    <a:pt x="446" y="439"/>
                  </a:lnTo>
                  <a:lnTo>
                    <a:pt x="455" y="440"/>
                  </a:lnTo>
                  <a:lnTo>
                    <a:pt x="468" y="442"/>
                  </a:lnTo>
                  <a:lnTo>
                    <a:pt x="482" y="444"/>
                  </a:lnTo>
                  <a:lnTo>
                    <a:pt x="498" y="446"/>
                  </a:lnTo>
                  <a:lnTo>
                    <a:pt x="517" y="448"/>
                  </a:lnTo>
                  <a:lnTo>
                    <a:pt x="537" y="449"/>
                  </a:lnTo>
                  <a:lnTo>
                    <a:pt x="557" y="450"/>
                  </a:lnTo>
                  <a:lnTo>
                    <a:pt x="579" y="450"/>
                  </a:lnTo>
                  <a:lnTo>
                    <a:pt x="601" y="450"/>
                  </a:lnTo>
                  <a:lnTo>
                    <a:pt x="623" y="449"/>
                  </a:lnTo>
                  <a:lnTo>
                    <a:pt x="644" y="448"/>
                  </a:lnTo>
                  <a:lnTo>
                    <a:pt x="665" y="444"/>
                  </a:lnTo>
                  <a:lnTo>
                    <a:pt x="685" y="439"/>
                  </a:lnTo>
                  <a:lnTo>
                    <a:pt x="702" y="432"/>
                  </a:lnTo>
                  <a:lnTo>
                    <a:pt x="705" y="429"/>
                  </a:lnTo>
                  <a:lnTo>
                    <a:pt x="712" y="417"/>
                  </a:lnTo>
                  <a:lnTo>
                    <a:pt x="721" y="401"/>
                  </a:lnTo>
                  <a:lnTo>
                    <a:pt x="729" y="381"/>
                  </a:lnTo>
                  <a:lnTo>
                    <a:pt x="734" y="359"/>
                  </a:lnTo>
                  <a:lnTo>
                    <a:pt x="734" y="337"/>
                  </a:lnTo>
                  <a:lnTo>
                    <a:pt x="728" y="315"/>
                  </a:lnTo>
                  <a:lnTo>
                    <a:pt x="710" y="296"/>
                  </a:lnTo>
                  <a:lnTo>
                    <a:pt x="707" y="296"/>
                  </a:lnTo>
                  <a:lnTo>
                    <a:pt x="699" y="295"/>
                  </a:lnTo>
                  <a:lnTo>
                    <a:pt x="685" y="293"/>
                  </a:lnTo>
                  <a:lnTo>
                    <a:pt x="667" y="289"/>
                  </a:lnTo>
                  <a:lnTo>
                    <a:pt x="647" y="285"/>
                  </a:lnTo>
                  <a:lnTo>
                    <a:pt x="623" y="281"/>
                  </a:lnTo>
                  <a:lnTo>
                    <a:pt x="598" y="276"/>
                  </a:lnTo>
                  <a:lnTo>
                    <a:pt x="571" y="270"/>
                  </a:lnTo>
                  <a:lnTo>
                    <a:pt x="545" y="265"/>
                  </a:lnTo>
                  <a:lnTo>
                    <a:pt x="520" y="257"/>
                  </a:lnTo>
                  <a:lnTo>
                    <a:pt x="494" y="251"/>
                  </a:lnTo>
                  <a:lnTo>
                    <a:pt x="472" y="243"/>
                  </a:lnTo>
                  <a:lnTo>
                    <a:pt x="451" y="236"/>
                  </a:lnTo>
                  <a:lnTo>
                    <a:pt x="435" y="227"/>
                  </a:lnTo>
                  <a:lnTo>
                    <a:pt x="424" y="220"/>
                  </a:lnTo>
                  <a:lnTo>
                    <a:pt x="416" y="211"/>
                  </a:lnTo>
                  <a:lnTo>
                    <a:pt x="415" y="207"/>
                  </a:lnTo>
                  <a:lnTo>
                    <a:pt x="410" y="197"/>
                  </a:lnTo>
                  <a:lnTo>
                    <a:pt x="402" y="182"/>
                  </a:lnTo>
                  <a:lnTo>
                    <a:pt x="393" y="164"/>
                  </a:lnTo>
                  <a:lnTo>
                    <a:pt x="382" y="145"/>
                  </a:lnTo>
                  <a:lnTo>
                    <a:pt x="371" y="126"/>
                  </a:lnTo>
                  <a:lnTo>
                    <a:pt x="358" y="111"/>
                  </a:lnTo>
                  <a:lnTo>
                    <a:pt x="347" y="99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" name="Freeform 111"/>
            <p:cNvSpPr>
              <a:spLocks/>
            </p:cNvSpPr>
            <p:nvPr/>
          </p:nvSpPr>
          <p:spPr bwMode="auto">
            <a:xfrm>
              <a:off x="2928939" y="4776788"/>
              <a:ext cx="450850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8"/>
                </a:cxn>
                <a:cxn ang="0">
                  <a:pos x="22" y="29"/>
                </a:cxn>
                <a:cxn ang="0">
                  <a:pos x="43" y="58"/>
                </a:cxn>
                <a:cxn ang="0">
                  <a:pos x="66" y="94"/>
                </a:cxn>
                <a:cxn ang="0">
                  <a:pos x="86" y="130"/>
                </a:cxn>
                <a:cxn ang="0">
                  <a:pos x="101" y="164"/>
                </a:cxn>
                <a:cxn ang="0">
                  <a:pos x="105" y="192"/>
                </a:cxn>
                <a:cxn ang="0">
                  <a:pos x="95" y="208"/>
                </a:cxn>
                <a:cxn ang="0">
                  <a:pos x="92" y="212"/>
                </a:cxn>
                <a:cxn ang="0">
                  <a:pos x="87" y="220"/>
                </a:cxn>
                <a:cxn ang="0">
                  <a:pos x="80" y="234"/>
                </a:cxn>
                <a:cxn ang="0">
                  <a:pos x="72" y="249"/>
                </a:cxn>
                <a:cxn ang="0">
                  <a:pos x="63" y="266"/>
                </a:cxn>
                <a:cxn ang="0">
                  <a:pos x="56" y="285"/>
                </a:cxn>
                <a:cxn ang="0">
                  <a:pos x="51" y="302"/>
                </a:cxn>
                <a:cxn ang="0">
                  <a:pos x="48" y="317"/>
                </a:cxn>
                <a:cxn ang="0">
                  <a:pos x="51" y="328"/>
                </a:cxn>
                <a:cxn ang="0">
                  <a:pos x="60" y="336"/>
                </a:cxn>
                <a:cxn ang="0">
                  <a:pos x="74" y="336"/>
                </a:cxn>
                <a:cxn ang="0">
                  <a:pos x="96" y="329"/>
                </a:cxn>
                <a:cxn ang="0">
                  <a:pos x="126" y="314"/>
                </a:cxn>
                <a:cxn ang="0">
                  <a:pos x="168" y="289"/>
                </a:cxn>
                <a:cxn ang="0">
                  <a:pos x="220" y="254"/>
                </a:cxn>
                <a:cxn ang="0">
                  <a:pos x="284" y="205"/>
                </a:cxn>
                <a:cxn ang="0">
                  <a:pos x="284" y="203"/>
                </a:cxn>
                <a:cxn ang="0">
                  <a:pos x="284" y="200"/>
                </a:cxn>
                <a:cxn ang="0">
                  <a:pos x="283" y="193"/>
                </a:cxn>
                <a:cxn ang="0">
                  <a:pos x="279" y="187"/>
                </a:cxn>
                <a:cxn ang="0">
                  <a:pos x="271" y="179"/>
                </a:cxn>
                <a:cxn ang="0">
                  <a:pos x="260" y="174"/>
                </a:cxn>
                <a:cxn ang="0">
                  <a:pos x="244" y="169"/>
                </a:cxn>
                <a:cxn ang="0">
                  <a:pos x="220" y="167"/>
                </a:cxn>
                <a:cxn ang="0">
                  <a:pos x="217" y="166"/>
                </a:cxn>
                <a:cxn ang="0">
                  <a:pos x="212" y="162"/>
                </a:cxn>
                <a:cxn ang="0">
                  <a:pos x="203" y="157"/>
                </a:cxn>
                <a:cxn ang="0">
                  <a:pos x="192" y="150"/>
                </a:cxn>
                <a:cxn ang="0">
                  <a:pos x="178" y="142"/>
                </a:cxn>
                <a:cxn ang="0">
                  <a:pos x="162" y="132"/>
                </a:cxn>
                <a:cxn ang="0">
                  <a:pos x="145" y="120"/>
                </a:cxn>
                <a:cxn ang="0">
                  <a:pos x="128" y="108"/>
                </a:cxn>
                <a:cxn ang="0">
                  <a:pos x="109" y="95"/>
                </a:cxn>
                <a:cxn ang="0">
                  <a:pos x="90" y="81"/>
                </a:cxn>
                <a:cxn ang="0">
                  <a:pos x="71" y="67"/>
                </a:cxn>
                <a:cxn ang="0">
                  <a:pos x="53" y="53"/>
                </a:cxn>
                <a:cxn ang="0">
                  <a:pos x="37" y="40"/>
                </a:cxn>
                <a:cxn ang="0">
                  <a:pos x="23" y="26"/>
                </a:cxn>
                <a:cxn ang="0">
                  <a:pos x="10" y="13"/>
                </a:cxn>
                <a:cxn ang="0">
                  <a:pos x="0" y="0"/>
                </a:cxn>
              </a:cxnLst>
              <a:rect l="0" t="0" r="r" b="b"/>
              <a:pathLst>
                <a:path w="284" h="336">
                  <a:moveTo>
                    <a:pt x="0" y="0"/>
                  </a:moveTo>
                  <a:lnTo>
                    <a:pt x="7" y="8"/>
                  </a:lnTo>
                  <a:lnTo>
                    <a:pt x="22" y="29"/>
                  </a:lnTo>
                  <a:lnTo>
                    <a:pt x="43" y="58"/>
                  </a:lnTo>
                  <a:lnTo>
                    <a:pt x="66" y="94"/>
                  </a:lnTo>
                  <a:lnTo>
                    <a:pt x="86" y="130"/>
                  </a:lnTo>
                  <a:lnTo>
                    <a:pt x="101" y="164"/>
                  </a:lnTo>
                  <a:lnTo>
                    <a:pt x="105" y="192"/>
                  </a:lnTo>
                  <a:lnTo>
                    <a:pt x="95" y="208"/>
                  </a:lnTo>
                  <a:lnTo>
                    <a:pt x="92" y="212"/>
                  </a:lnTo>
                  <a:lnTo>
                    <a:pt x="87" y="220"/>
                  </a:lnTo>
                  <a:lnTo>
                    <a:pt x="80" y="234"/>
                  </a:lnTo>
                  <a:lnTo>
                    <a:pt x="72" y="249"/>
                  </a:lnTo>
                  <a:lnTo>
                    <a:pt x="63" y="266"/>
                  </a:lnTo>
                  <a:lnTo>
                    <a:pt x="56" y="285"/>
                  </a:lnTo>
                  <a:lnTo>
                    <a:pt x="51" y="302"/>
                  </a:lnTo>
                  <a:lnTo>
                    <a:pt x="48" y="317"/>
                  </a:lnTo>
                  <a:lnTo>
                    <a:pt x="51" y="328"/>
                  </a:lnTo>
                  <a:lnTo>
                    <a:pt x="60" y="336"/>
                  </a:lnTo>
                  <a:lnTo>
                    <a:pt x="74" y="336"/>
                  </a:lnTo>
                  <a:lnTo>
                    <a:pt x="96" y="329"/>
                  </a:lnTo>
                  <a:lnTo>
                    <a:pt x="126" y="314"/>
                  </a:lnTo>
                  <a:lnTo>
                    <a:pt x="168" y="289"/>
                  </a:lnTo>
                  <a:lnTo>
                    <a:pt x="220" y="254"/>
                  </a:lnTo>
                  <a:lnTo>
                    <a:pt x="284" y="205"/>
                  </a:lnTo>
                  <a:lnTo>
                    <a:pt x="284" y="203"/>
                  </a:lnTo>
                  <a:lnTo>
                    <a:pt x="284" y="200"/>
                  </a:lnTo>
                  <a:lnTo>
                    <a:pt x="283" y="193"/>
                  </a:lnTo>
                  <a:lnTo>
                    <a:pt x="279" y="187"/>
                  </a:lnTo>
                  <a:lnTo>
                    <a:pt x="271" y="179"/>
                  </a:lnTo>
                  <a:lnTo>
                    <a:pt x="260" y="174"/>
                  </a:lnTo>
                  <a:lnTo>
                    <a:pt x="244" y="169"/>
                  </a:lnTo>
                  <a:lnTo>
                    <a:pt x="220" y="167"/>
                  </a:lnTo>
                  <a:lnTo>
                    <a:pt x="217" y="166"/>
                  </a:lnTo>
                  <a:lnTo>
                    <a:pt x="212" y="162"/>
                  </a:lnTo>
                  <a:lnTo>
                    <a:pt x="203" y="157"/>
                  </a:lnTo>
                  <a:lnTo>
                    <a:pt x="192" y="150"/>
                  </a:lnTo>
                  <a:lnTo>
                    <a:pt x="178" y="142"/>
                  </a:lnTo>
                  <a:lnTo>
                    <a:pt x="162" y="132"/>
                  </a:lnTo>
                  <a:lnTo>
                    <a:pt x="145" y="120"/>
                  </a:lnTo>
                  <a:lnTo>
                    <a:pt x="128" y="108"/>
                  </a:lnTo>
                  <a:lnTo>
                    <a:pt x="109" y="95"/>
                  </a:lnTo>
                  <a:lnTo>
                    <a:pt x="90" y="81"/>
                  </a:lnTo>
                  <a:lnTo>
                    <a:pt x="71" y="67"/>
                  </a:lnTo>
                  <a:lnTo>
                    <a:pt x="53" y="53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141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" name="Freeform 112"/>
            <p:cNvSpPr>
              <a:spLocks/>
            </p:cNvSpPr>
            <p:nvPr/>
          </p:nvSpPr>
          <p:spPr bwMode="auto">
            <a:xfrm>
              <a:off x="3827464" y="4835526"/>
              <a:ext cx="214313" cy="214313"/>
            </a:xfrm>
            <a:custGeom>
              <a:avLst/>
              <a:gdLst/>
              <a:ahLst/>
              <a:cxnLst>
                <a:cxn ang="0">
                  <a:pos x="12" y="20"/>
                </a:cxn>
                <a:cxn ang="0">
                  <a:pos x="18" y="18"/>
                </a:cxn>
                <a:cxn ang="0">
                  <a:pos x="36" y="14"/>
                </a:cxn>
                <a:cxn ang="0">
                  <a:pos x="60" y="8"/>
                </a:cxn>
                <a:cxn ang="0">
                  <a:pos x="86" y="3"/>
                </a:cxn>
                <a:cxn ang="0">
                  <a:pos x="110" y="0"/>
                </a:cxn>
                <a:cxn ang="0">
                  <a:pos x="128" y="3"/>
                </a:cxn>
                <a:cxn ang="0">
                  <a:pos x="135" y="11"/>
                </a:cxn>
                <a:cxn ang="0">
                  <a:pos x="129" y="28"/>
                </a:cxn>
                <a:cxn ang="0">
                  <a:pos x="128" y="32"/>
                </a:cxn>
                <a:cxn ang="0">
                  <a:pos x="125" y="42"/>
                </a:cxn>
                <a:cxn ang="0">
                  <a:pos x="123" y="55"/>
                </a:cxn>
                <a:cxn ang="0">
                  <a:pos x="121" y="69"/>
                </a:cxn>
                <a:cxn ang="0">
                  <a:pos x="123" y="73"/>
                </a:cxn>
                <a:cxn ang="0">
                  <a:pos x="123" y="84"/>
                </a:cxn>
                <a:cxn ang="0">
                  <a:pos x="121" y="100"/>
                </a:cxn>
                <a:cxn ang="0">
                  <a:pos x="116" y="115"/>
                </a:cxn>
                <a:cxn ang="0">
                  <a:pos x="104" y="127"/>
                </a:cxn>
                <a:cxn ang="0">
                  <a:pos x="81" y="135"/>
                </a:cxn>
                <a:cxn ang="0">
                  <a:pos x="48" y="134"/>
                </a:cxn>
                <a:cxn ang="0">
                  <a:pos x="0" y="122"/>
                </a:cxn>
                <a:cxn ang="0">
                  <a:pos x="12" y="20"/>
                </a:cxn>
              </a:cxnLst>
              <a:rect l="0" t="0" r="r" b="b"/>
              <a:pathLst>
                <a:path w="135" h="135">
                  <a:moveTo>
                    <a:pt x="12" y="20"/>
                  </a:moveTo>
                  <a:lnTo>
                    <a:pt x="18" y="18"/>
                  </a:lnTo>
                  <a:lnTo>
                    <a:pt x="36" y="14"/>
                  </a:lnTo>
                  <a:lnTo>
                    <a:pt x="60" y="8"/>
                  </a:lnTo>
                  <a:lnTo>
                    <a:pt x="86" y="3"/>
                  </a:lnTo>
                  <a:lnTo>
                    <a:pt x="110" y="0"/>
                  </a:lnTo>
                  <a:lnTo>
                    <a:pt x="128" y="3"/>
                  </a:lnTo>
                  <a:lnTo>
                    <a:pt x="135" y="11"/>
                  </a:lnTo>
                  <a:lnTo>
                    <a:pt x="129" y="28"/>
                  </a:lnTo>
                  <a:lnTo>
                    <a:pt x="128" y="32"/>
                  </a:lnTo>
                  <a:lnTo>
                    <a:pt x="125" y="42"/>
                  </a:lnTo>
                  <a:lnTo>
                    <a:pt x="123" y="55"/>
                  </a:lnTo>
                  <a:lnTo>
                    <a:pt x="121" y="69"/>
                  </a:lnTo>
                  <a:lnTo>
                    <a:pt x="123" y="73"/>
                  </a:lnTo>
                  <a:lnTo>
                    <a:pt x="123" y="84"/>
                  </a:lnTo>
                  <a:lnTo>
                    <a:pt x="121" y="100"/>
                  </a:lnTo>
                  <a:lnTo>
                    <a:pt x="116" y="115"/>
                  </a:lnTo>
                  <a:lnTo>
                    <a:pt x="104" y="127"/>
                  </a:lnTo>
                  <a:lnTo>
                    <a:pt x="81" y="135"/>
                  </a:lnTo>
                  <a:lnTo>
                    <a:pt x="48" y="134"/>
                  </a:lnTo>
                  <a:lnTo>
                    <a:pt x="0" y="122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77232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" name="Freeform 113"/>
            <p:cNvSpPr>
              <a:spLocks/>
            </p:cNvSpPr>
            <p:nvPr/>
          </p:nvSpPr>
          <p:spPr bwMode="auto">
            <a:xfrm>
              <a:off x="2805114" y="5487988"/>
              <a:ext cx="600075" cy="1778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"/>
                </a:cxn>
                <a:cxn ang="0">
                  <a:pos x="9" y="6"/>
                </a:cxn>
                <a:cxn ang="0">
                  <a:pos x="10" y="12"/>
                </a:cxn>
                <a:cxn ang="0">
                  <a:pos x="13" y="20"/>
                </a:cxn>
                <a:cxn ang="0">
                  <a:pos x="18" y="30"/>
                </a:cxn>
                <a:cxn ang="0">
                  <a:pos x="24" y="41"/>
                </a:cxn>
                <a:cxn ang="0">
                  <a:pos x="36" y="51"/>
                </a:cxn>
                <a:cxn ang="0">
                  <a:pos x="49" y="63"/>
                </a:cxn>
                <a:cxn ang="0">
                  <a:pos x="68" y="73"/>
                </a:cxn>
                <a:cxn ang="0">
                  <a:pos x="92" y="83"/>
                </a:cxn>
                <a:cxn ang="0">
                  <a:pos x="123" y="90"/>
                </a:cxn>
                <a:cxn ang="0">
                  <a:pos x="159" y="97"/>
                </a:cxn>
                <a:cxn ang="0">
                  <a:pos x="202" y="100"/>
                </a:cxn>
                <a:cxn ang="0">
                  <a:pos x="252" y="100"/>
                </a:cxn>
                <a:cxn ang="0">
                  <a:pos x="310" y="98"/>
                </a:cxn>
                <a:cxn ang="0">
                  <a:pos x="378" y="92"/>
                </a:cxn>
                <a:cxn ang="0">
                  <a:pos x="373" y="93"/>
                </a:cxn>
                <a:cxn ang="0">
                  <a:pos x="360" y="95"/>
                </a:cxn>
                <a:cxn ang="0">
                  <a:pos x="338" y="98"/>
                </a:cxn>
                <a:cxn ang="0">
                  <a:pos x="310" y="102"/>
                </a:cxn>
                <a:cxn ang="0">
                  <a:pos x="278" y="106"/>
                </a:cxn>
                <a:cxn ang="0">
                  <a:pos x="241" y="109"/>
                </a:cxn>
                <a:cxn ang="0">
                  <a:pos x="203" y="111"/>
                </a:cxn>
                <a:cxn ang="0">
                  <a:pos x="165" y="112"/>
                </a:cxn>
                <a:cxn ang="0">
                  <a:pos x="128" y="109"/>
                </a:cxn>
                <a:cxn ang="0">
                  <a:pos x="92" y="106"/>
                </a:cxn>
                <a:cxn ang="0">
                  <a:pos x="61" y="99"/>
                </a:cxn>
                <a:cxn ang="0">
                  <a:pos x="34" y="88"/>
                </a:cxn>
                <a:cxn ang="0">
                  <a:pos x="15" y="73"/>
                </a:cxn>
                <a:cxn ang="0">
                  <a:pos x="3" y="54"/>
                </a:cxn>
                <a:cxn ang="0">
                  <a:pos x="0" y="30"/>
                </a:cxn>
                <a:cxn ang="0">
                  <a:pos x="9" y="0"/>
                </a:cxn>
              </a:cxnLst>
              <a:rect l="0" t="0" r="r" b="b"/>
              <a:pathLst>
                <a:path w="378" h="112">
                  <a:moveTo>
                    <a:pt x="9" y="0"/>
                  </a:moveTo>
                  <a:lnTo>
                    <a:pt x="9" y="1"/>
                  </a:lnTo>
                  <a:lnTo>
                    <a:pt x="9" y="6"/>
                  </a:lnTo>
                  <a:lnTo>
                    <a:pt x="10" y="12"/>
                  </a:lnTo>
                  <a:lnTo>
                    <a:pt x="13" y="20"/>
                  </a:lnTo>
                  <a:lnTo>
                    <a:pt x="18" y="30"/>
                  </a:lnTo>
                  <a:lnTo>
                    <a:pt x="24" y="41"/>
                  </a:lnTo>
                  <a:lnTo>
                    <a:pt x="36" y="51"/>
                  </a:lnTo>
                  <a:lnTo>
                    <a:pt x="49" y="63"/>
                  </a:lnTo>
                  <a:lnTo>
                    <a:pt x="68" y="73"/>
                  </a:lnTo>
                  <a:lnTo>
                    <a:pt x="92" y="83"/>
                  </a:lnTo>
                  <a:lnTo>
                    <a:pt x="123" y="90"/>
                  </a:lnTo>
                  <a:lnTo>
                    <a:pt x="159" y="97"/>
                  </a:lnTo>
                  <a:lnTo>
                    <a:pt x="202" y="100"/>
                  </a:lnTo>
                  <a:lnTo>
                    <a:pt x="252" y="100"/>
                  </a:lnTo>
                  <a:lnTo>
                    <a:pt x="310" y="98"/>
                  </a:lnTo>
                  <a:lnTo>
                    <a:pt x="378" y="92"/>
                  </a:lnTo>
                  <a:lnTo>
                    <a:pt x="373" y="93"/>
                  </a:lnTo>
                  <a:lnTo>
                    <a:pt x="360" y="95"/>
                  </a:lnTo>
                  <a:lnTo>
                    <a:pt x="338" y="98"/>
                  </a:lnTo>
                  <a:lnTo>
                    <a:pt x="310" y="102"/>
                  </a:lnTo>
                  <a:lnTo>
                    <a:pt x="278" y="106"/>
                  </a:lnTo>
                  <a:lnTo>
                    <a:pt x="241" y="109"/>
                  </a:lnTo>
                  <a:lnTo>
                    <a:pt x="203" y="111"/>
                  </a:lnTo>
                  <a:lnTo>
                    <a:pt x="165" y="112"/>
                  </a:lnTo>
                  <a:lnTo>
                    <a:pt x="128" y="109"/>
                  </a:lnTo>
                  <a:lnTo>
                    <a:pt x="92" y="106"/>
                  </a:lnTo>
                  <a:lnTo>
                    <a:pt x="61" y="99"/>
                  </a:lnTo>
                  <a:lnTo>
                    <a:pt x="34" y="88"/>
                  </a:lnTo>
                  <a:lnTo>
                    <a:pt x="15" y="73"/>
                  </a:lnTo>
                  <a:lnTo>
                    <a:pt x="3" y="54"/>
                  </a:lnTo>
                  <a:lnTo>
                    <a:pt x="0" y="3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" name="Freeform 114"/>
            <p:cNvSpPr>
              <a:spLocks/>
            </p:cNvSpPr>
            <p:nvPr/>
          </p:nvSpPr>
          <p:spPr bwMode="auto">
            <a:xfrm>
              <a:off x="2913064" y="4327526"/>
              <a:ext cx="69850" cy="71438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3" y="45"/>
                </a:cxn>
                <a:cxn ang="0">
                  <a:pos x="12" y="44"/>
                </a:cxn>
                <a:cxn ang="0">
                  <a:pos x="22" y="42"/>
                </a:cxn>
                <a:cxn ang="0">
                  <a:pos x="32" y="38"/>
                </a:cxn>
                <a:cxn ang="0">
                  <a:pos x="41" y="32"/>
                </a:cxn>
                <a:cxn ang="0">
                  <a:pos x="44" y="24"/>
                </a:cxn>
                <a:cxn ang="0">
                  <a:pos x="41" y="13"/>
                </a:cxn>
                <a:cxn ang="0">
                  <a:pos x="29" y="0"/>
                </a:cxn>
                <a:cxn ang="0">
                  <a:pos x="31" y="1"/>
                </a:cxn>
                <a:cxn ang="0">
                  <a:pos x="34" y="6"/>
                </a:cxn>
                <a:cxn ang="0">
                  <a:pos x="38" y="13"/>
                </a:cxn>
                <a:cxn ang="0">
                  <a:pos x="39" y="19"/>
                </a:cxn>
                <a:cxn ang="0">
                  <a:pos x="39" y="28"/>
                </a:cxn>
                <a:cxn ang="0">
                  <a:pos x="33" y="34"/>
                </a:cxn>
                <a:cxn ang="0">
                  <a:pos x="20" y="40"/>
                </a:cxn>
                <a:cxn ang="0">
                  <a:pos x="0" y="45"/>
                </a:cxn>
              </a:cxnLst>
              <a:rect l="0" t="0" r="r" b="b"/>
              <a:pathLst>
                <a:path w="44" h="45">
                  <a:moveTo>
                    <a:pt x="0" y="45"/>
                  </a:moveTo>
                  <a:lnTo>
                    <a:pt x="3" y="45"/>
                  </a:lnTo>
                  <a:lnTo>
                    <a:pt x="12" y="44"/>
                  </a:lnTo>
                  <a:lnTo>
                    <a:pt x="22" y="42"/>
                  </a:lnTo>
                  <a:lnTo>
                    <a:pt x="32" y="38"/>
                  </a:lnTo>
                  <a:lnTo>
                    <a:pt x="41" y="32"/>
                  </a:lnTo>
                  <a:lnTo>
                    <a:pt x="44" y="24"/>
                  </a:lnTo>
                  <a:lnTo>
                    <a:pt x="41" y="13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34" y="6"/>
                  </a:lnTo>
                  <a:lnTo>
                    <a:pt x="38" y="13"/>
                  </a:lnTo>
                  <a:lnTo>
                    <a:pt x="39" y="19"/>
                  </a:lnTo>
                  <a:lnTo>
                    <a:pt x="39" y="28"/>
                  </a:lnTo>
                  <a:lnTo>
                    <a:pt x="33" y="34"/>
                  </a:lnTo>
                  <a:lnTo>
                    <a:pt x="20" y="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" name="Freeform 115"/>
            <p:cNvSpPr>
              <a:spLocks/>
            </p:cNvSpPr>
            <p:nvPr/>
          </p:nvSpPr>
          <p:spPr bwMode="auto">
            <a:xfrm>
              <a:off x="3132139" y="4564063"/>
              <a:ext cx="217488" cy="153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15" y="6"/>
                </a:cxn>
                <a:cxn ang="0">
                  <a:pos x="30" y="12"/>
                </a:cxn>
                <a:cxn ang="0">
                  <a:pos x="50" y="24"/>
                </a:cxn>
                <a:cxn ang="0">
                  <a:pos x="73" y="36"/>
                </a:cxn>
                <a:cxn ang="0">
                  <a:pos x="96" y="54"/>
                </a:cxn>
                <a:cxn ang="0">
                  <a:pos x="117" y="73"/>
                </a:cxn>
                <a:cxn ang="0">
                  <a:pos x="137" y="97"/>
                </a:cxn>
                <a:cxn ang="0">
                  <a:pos x="136" y="93"/>
                </a:cxn>
                <a:cxn ang="0">
                  <a:pos x="131" y="83"/>
                </a:cxn>
                <a:cxn ang="0">
                  <a:pos x="122" y="69"/>
                </a:cxn>
                <a:cxn ang="0">
                  <a:pos x="109" y="53"/>
                </a:cxn>
                <a:cxn ang="0">
                  <a:pos x="92" y="36"/>
                </a:cxn>
                <a:cxn ang="0">
                  <a:pos x="68" y="20"/>
                </a:cxn>
                <a:cxn ang="0">
                  <a:pos x="38" y="7"/>
                </a:cxn>
                <a:cxn ang="0">
                  <a:pos x="0" y="0"/>
                </a:cxn>
              </a:cxnLst>
              <a:rect l="0" t="0" r="r" b="b"/>
              <a:pathLst>
                <a:path w="137" h="97">
                  <a:moveTo>
                    <a:pt x="0" y="0"/>
                  </a:moveTo>
                  <a:lnTo>
                    <a:pt x="4" y="1"/>
                  </a:lnTo>
                  <a:lnTo>
                    <a:pt x="15" y="6"/>
                  </a:lnTo>
                  <a:lnTo>
                    <a:pt x="30" y="12"/>
                  </a:lnTo>
                  <a:lnTo>
                    <a:pt x="50" y="24"/>
                  </a:lnTo>
                  <a:lnTo>
                    <a:pt x="73" y="36"/>
                  </a:lnTo>
                  <a:lnTo>
                    <a:pt x="96" y="54"/>
                  </a:lnTo>
                  <a:lnTo>
                    <a:pt x="117" y="73"/>
                  </a:lnTo>
                  <a:lnTo>
                    <a:pt x="137" y="97"/>
                  </a:lnTo>
                  <a:lnTo>
                    <a:pt x="136" y="93"/>
                  </a:lnTo>
                  <a:lnTo>
                    <a:pt x="131" y="83"/>
                  </a:lnTo>
                  <a:lnTo>
                    <a:pt x="122" y="69"/>
                  </a:lnTo>
                  <a:lnTo>
                    <a:pt x="109" y="53"/>
                  </a:lnTo>
                  <a:lnTo>
                    <a:pt x="92" y="36"/>
                  </a:lnTo>
                  <a:lnTo>
                    <a:pt x="68" y="20"/>
                  </a:lnTo>
                  <a:lnTo>
                    <a:pt x="3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" name="Freeform 116"/>
            <p:cNvSpPr>
              <a:spLocks/>
            </p:cNvSpPr>
            <p:nvPr/>
          </p:nvSpPr>
          <p:spPr bwMode="auto">
            <a:xfrm>
              <a:off x="3370264" y="4732338"/>
              <a:ext cx="161925" cy="61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4" y="1"/>
                </a:cxn>
                <a:cxn ang="0">
                  <a:pos x="7" y="2"/>
                </a:cxn>
                <a:cxn ang="0">
                  <a:pos x="12" y="3"/>
                </a:cxn>
                <a:cxn ang="0">
                  <a:pos x="20" y="5"/>
                </a:cxn>
                <a:cxn ang="0">
                  <a:pos x="27" y="6"/>
                </a:cxn>
                <a:cxn ang="0">
                  <a:pos x="36" y="6"/>
                </a:cxn>
                <a:cxn ang="0">
                  <a:pos x="46" y="6"/>
                </a:cxn>
                <a:cxn ang="0">
                  <a:pos x="48" y="6"/>
                </a:cxn>
                <a:cxn ang="0">
                  <a:pos x="53" y="7"/>
                </a:cxn>
                <a:cxn ang="0">
                  <a:pos x="60" y="10"/>
                </a:cxn>
                <a:cxn ang="0">
                  <a:pos x="69" y="13"/>
                </a:cxn>
                <a:cxn ang="0">
                  <a:pos x="78" y="17"/>
                </a:cxn>
                <a:cxn ang="0">
                  <a:pos x="87" y="23"/>
                </a:cxn>
                <a:cxn ang="0">
                  <a:pos x="96" y="30"/>
                </a:cxn>
                <a:cxn ang="0">
                  <a:pos x="102" y="39"/>
                </a:cxn>
                <a:cxn ang="0">
                  <a:pos x="101" y="39"/>
                </a:cxn>
                <a:cxn ang="0">
                  <a:pos x="99" y="36"/>
                </a:cxn>
                <a:cxn ang="0">
                  <a:pos x="96" y="35"/>
                </a:cxn>
                <a:cxn ang="0">
                  <a:pos x="91" y="32"/>
                </a:cxn>
                <a:cxn ang="0">
                  <a:pos x="83" y="30"/>
                </a:cxn>
                <a:cxn ang="0">
                  <a:pos x="75" y="28"/>
                </a:cxn>
                <a:cxn ang="0">
                  <a:pos x="65" y="26"/>
                </a:cxn>
                <a:cxn ang="0">
                  <a:pos x="55" y="26"/>
                </a:cxn>
                <a:cxn ang="0">
                  <a:pos x="54" y="26"/>
                </a:cxn>
                <a:cxn ang="0">
                  <a:pos x="49" y="25"/>
                </a:cxn>
                <a:cxn ang="0">
                  <a:pos x="43" y="23"/>
                </a:cxn>
                <a:cxn ang="0">
                  <a:pos x="35" y="22"/>
                </a:cxn>
                <a:cxn ang="0">
                  <a:pos x="26" y="18"/>
                </a:cxn>
                <a:cxn ang="0">
                  <a:pos x="16" y="13"/>
                </a:cxn>
                <a:cxn ang="0">
                  <a:pos x="7" y="7"/>
                </a:cxn>
                <a:cxn ang="0">
                  <a:pos x="0" y="0"/>
                </a:cxn>
              </a:cxnLst>
              <a:rect l="0" t="0" r="r" b="b"/>
              <a:pathLst>
                <a:path w="102" h="39">
                  <a:moveTo>
                    <a:pt x="0" y="0"/>
                  </a:moveTo>
                  <a:lnTo>
                    <a:pt x="1" y="0"/>
                  </a:lnTo>
                  <a:lnTo>
                    <a:pt x="4" y="1"/>
                  </a:lnTo>
                  <a:lnTo>
                    <a:pt x="7" y="2"/>
                  </a:lnTo>
                  <a:lnTo>
                    <a:pt x="12" y="3"/>
                  </a:lnTo>
                  <a:lnTo>
                    <a:pt x="20" y="5"/>
                  </a:lnTo>
                  <a:lnTo>
                    <a:pt x="27" y="6"/>
                  </a:lnTo>
                  <a:lnTo>
                    <a:pt x="36" y="6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53" y="7"/>
                  </a:lnTo>
                  <a:lnTo>
                    <a:pt x="60" y="10"/>
                  </a:lnTo>
                  <a:lnTo>
                    <a:pt x="69" y="13"/>
                  </a:lnTo>
                  <a:lnTo>
                    <a:pt x="78" y="17"/>
                  </a:lnTo>
                  <a:lnTo>
                    <a:pt x="87" y="23"/>
                  </a:lnTo>
                  <a:lnTo>
                    <a:pt x="96" y="30"/>
                  </a:lnTo>
                  <a:lnTo>
                    <a:pt x="102" y="39"/>
                  </a:lnTo>
                  <a:lnTo>
                    <a:pt x="101" y="39"/>
                  </a:lnTo>
                  <a:lnTo>
                    <a:pt x="99" y="36"/>
                  </a:lnTo>
                  <a:lnTo>
                    <a:pt x="96" y="35"/>
                  </a:lnTo>
                  <a:lnTo>
                    <a:pt x="91" y="32"/>
                  </a:lnTo>
                  <a:lnTo>
                    <a:pt x="83" y="30"/>
                  </a:lnTo>
                  <a:lnTo>
                    <a:pt x="75" y="28"/>
                  </a:lnTo>
                  <a:lnTo>
                    <a:pt x="65" y="26"/>
                  </a:lnTo>
                  <a:lnTo>
                    <a:pt x="55" y="26"/>
                  </a:lnTo>
                  <a:lnTo>
                    <a:pt x="54" y="26"/>
                  </a:lnTo>
                  <a:lnTo>
                    <a:pt x="49" y="25"/>
                  </a:lnTo>
                  <a:lnTo>
                    <a:pt x="43" y="23"/>
                  </a:lnTo>
                  <a:lnTo>
                    <a:pt x="35" y="22"/>
                  </a:lnTo>
                  <a:lnTo>
                    <a:pt x="26" y="18"/>
                  </a:lnTo>
                  <a:lnTo>
                    <a:pt x="16" y="13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" name="Freeform 117"/>
            <p:cNvSpPr>
              <a:spLocks/>
            </p:cNvSpPr>
            <p:nvPr/>
          </p:nvSpPr>
          <p:spPr bwMode="auto">
            <a:xfrm>
              <a:off x="3584576" y="4799013"/>
              <a:ext cx="288925" cy="2492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12" y="8"/>
                </a:cxn>
                <a:cxn ang="0">
                  <a:pos x="26" y="14"/>
                </a:cxn>
                <a:cxn ang="0">
                  <a:pos x="45" y="21"/>
                </a:cxn>
                <a:cxn ang="0">
                  <a:pos x="66" y="27"/>
                </a:cxn>
                <a:cxn ang="0">
                  <a:pos x="90" y="29"/>
                </a:cxn>
                <a:cxn ang="0">
                  <a:pos x="116" y="27"/>
                </a:cxn>
                <a:cxn ang="0">
                  <a:pos x="141" y="19"/>
                </a:cxn>
                <a:cxn ang="0">
                  <a:pos x="145" y="19"/>
                </a:cxn>
                <a:cxn ang="0">
                  <a:pos x="153" y="22"/>
                </a:cxn>
                <a:cxn ang="0">
                  <a:pos x="165" y="28"/>
                </a:cxn>
                <a:cxn ang="0">
                  <a:pos x="176" y="38"/>
                </a:cxn>
                <a:cxn ang="0">
                  <a:pos x="182" y="55"/>
                </a:cxn>
                <a:cxn ang="0">
                  <a:pos x="182" y="80"/>
                </a:cxn>
                <a:cxn ang="0">
                  <a:pos x="174" y="112"/>
                </a:cxn>
                <a:cxn ang="0">
                  <a:pos x="151" y="157"/>
                </a:cxn>
                <a:cxn ang="0">
                  <a:pos x="153" y="153"/>
                </a:cxn>
                <a:cxn ang="0">
                  <a:pos x="157" y="140"/>
                </a:cxn>
                <a:cxn ang="0">
                  <a:pos x="164" y="124"/>
                </a:cxn>
                <a:cxn ang="0">
                  <a:pos x="167" y="104"/>
                </a:cxn>
                <a:cxn ang="0">
                  <a:pos x="170" y="82"/>
                </a:cxn>
                <a:cxn ang="0">
                  <a:pos x="167" y="62"/>
                </a:cxn>
                <a:cxn ang="0">
                  <a:pos x="159" y="46"/>
                </a:cxn>
                <a:cxn ang="0">
                  <a:pos x="141" y="34"/>
                </a:cxn>
                <a:cxn ang="0">
                  <a:pos x="137" y="34"/>
                </a:cxn>
                <a:cxn ang="0">
                  <a:pos x="127" y="36"/>
                </a:cxn>
                <a:cxn ang="0">
                  <a:pos x="112" y="36"/>
                </a:cxn>
                <a:cxn ang="0">
                  <a:pos x="93" y="34"/>
                </a:cxn>
                <a:cxn ang="0">
                  <a:pos x="72" y="32"/>
                </a:cxn>
                <a:cxn ang="0">
                  <a:pos x="48" y="26"/>
                </a:cxn>
                <a:cxn ang="0">
                  <a:pos x="24" y="15"/>
                </a:cxn>
                <a:cxn ang="0">
                  <a:pos x="0" y="0"/>
                </a:cxn>
              </a:cxnLst>
              <a:rect l="0" t="0" r="r" b="b"/>
              <a:pathLst>
                <a:path w="182" h="157">
                  <a:moveTo>
                    <a:pt x="0" y="0"/>
                  </a:moveTo>
                  <a:lnTo>
                    <a:pt x="3" y="3"/>
                  </a:lnTo>
                  <a:lnTo>
                    <a:pt x="12" y="8"/>
                  </a:lnTo>
                  <a:lnTo>
                    <a:pt x="26" y="14"/>
                  </a:lnTo>
                  <a:lnTo>
                    <a:pt x="45" y="21"/>
                  </a:lnTo>
                  <a:lnTo>
                    <a:pt x="66" y="27"/>
                  </a:lnTo>
                  <a:lnTo>
                    <a:pt x="90" y="29"/>
                  </a:lnTo>
                  <a:lnTo>
                    <a:pt x="116" y="27"/>
                  </a:lnTo>
                  <a:lnTo>
                    <a:pt x="141" y="19"/>
                  </a:lnTo>
                  <a:lnTo>
                    <a:pt x="145" y="19"/>
                  </a:lnTo>
                  <a:lnTo>
                    <a:pt x="153" y="22"/>
                  </a:lnTo>
                  <a:lnTo>
                    <a:pt x="165" y="28"/>
                  </a:lnTo>
                  <a:lnTo>
                    <a:pt x="176" y="38"/>
                  </a:lnTo>
                  <a:lnTo>
                    <a:pt x="182" y="55"/>
                  </a:lnTo>
                  <a:lnTo>
                    <a:pt x="182" y="80"/>
                  </a:lnTo>
                  <a:lnTo>
                    <a:pt x="174" y="112"/>
                  </a:lnTo>
                  <a:lnTo>
                    <a:pt x="151" y="157"/>
                  </a:lnTo>
                  <a:lnTo>
                    <a:pt x="153" y="153"/>
                  </a:lnTo>
                  <a:lnTo>
                    <a:pt x="157" y="140"/>
                  </a:lnTo>
                  <a:lnTo>
                    <a:pt x="164" y="124"/>
                  </a:lnTo>
                  <a:lnTo>
                    <a:pt x="167" y="104"/>
                  </a:lnTo>
                  <a:lnTo>
                    <a:pt x="170" y="82"/>
                  </a:lnTo>
                  <a:lnTo>
                    <a:pt x="167" y="62"/>
                  </a:lnTo>
                  <a:lnTo>
                    <a:pt x="159" y="46"/>
                  </a:lnTo>
                  <a:lnTo>
                    <a:pt x="141" y="34"/>
                  </a:lnTo>
                  <a:lnTo>
                    <a:pt x="137" y="34"/>
                  </a:lnTo>
                  <a:lnTo>
                    <a:pt x="127" y="36"/>
                  </a:lnTo>
                  <a:lnTo>
                    <a:pt x="112" y="36"/>
                  </a:lnTo>
                  <a:lnTo>
                    <a:pt x="93" y="34"/>
                  </a:lnTo>
                  <a:lnTo>
                    <a:pt x="72" y="32"/>
                  </a:lnTo>
                  <a:lnTo>
                    <a:pt x="48" y="26"/>
                  </a:lnTo>
                  <a:lnTo>
                    <a:pt x="24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" name="Freeform 118"/>
            <p:cNvSpPr>
              <a:spLocks/>
            </p:cNvSpPr>
            <p:nvPr/>
          </p:nvSpPr>
          <p:spPr bwMode="auto">
            <a:xfrm>
              <a:off x="3186114" y="4949826"/>
              <a:ext cx="254000" cy="131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6"/>
                </a:cxn>
                <a:cxn ang="0">
                  <a:pos x="7" y="20"/>
                </a:cxn>
                <a:cxn ang="0">
                  <a:pos x="17" y="39"/>
                </a:cxn>
                <a:cxn ang="0">
                  <a:pos x="33" y="59"/>
                </a:cxn>
                <a:cxn ang="0">
                  <a:pos x="53" y="75"/>
                </a:cxn>
                <a:cxn ang="0">
                  <a:pos x="82" y="83"/>
                </a:cxn>
                <a:cxn ang="0">
                  <a:pos x="117" y="78"/>
                </a:cxn>
                <a:cxn ang="0">
                  <a:pos x="160" y="58"/>
                </a:cxn>
                <a:cxn ang="0">
                  <a:pos x="155" y="59"/>
                </a:cxn>
                <a:cxn ang="0">
                  <a:pos x="140" y="63"/>
                </a:cxn>
                <a:cxn ang="0">
                  <a:pos x="118" y="67"/>
                </a:cxn>
                <a:cxn ang="0">
                  <a:pos x="93" y="68"/>
                </a:cxn>
                <a:cxn ang="0">
                  <a:pos x="67" y="64"/>
                </a:cxn>
                <a:cxn ang="0">
                  <a:pos x="40" y="53"/>
                </a:cxn>
                <a:cxn ang="0">
                  <a:pos x="17" y="33"/>
                </a:cxn>
                <a:cxn ang="0">
                  <a:pos x="0" y="0"/>
                </a:cxn>
              </a:cxnLst>
              <a:rect l="0" t="0" r="r" b="b"/>
              <a:pathLst>
                <a:path w="160" h="83">
                  <a:moveTo>
                    <a:pt x="0" y="0"/>
                  </a:moveTo>
                  <a:lnTo>
                    <a:pt x="1" y="6"/>
                  </a:lnTo>
                  <a:lnTo>
                    <a:pt x="7" y="20"/>
                  </a:lnTo>
                  <a:lnTo>
                    <a:pt x="17" y="39"/>
                  </a:lnTo>
                  <a:lnTo>
                    <a:pt x="33" y="59"/>
                  </a:lnTo>
                  <a:lnTo>
                    <a:pt x="53" y="75"/>
                  </a:lnTo>
                  <a:lnTo>
                    <a:pt x="82" y="83"/>
                  </a:lnTo>
                  <a:lnTo>
                    <a:pt x="117" y="78"/>
                  </a:lnTo>
                  <a:lnTo>
                    <a:pt x="160" y="58"/>
                  </a:lnTo>
                  <a:lnTo>
                    <a:pt x="155" y="59"/>
                  </a:lnTo>
                  <a:lnTo>
                    <a:pt x="140" y="63"/>
                  </a:lnTo>
                  <a:lnTo>
                    <a:pt x="118" y="67"/>
                  </a:lnTo>
                  <a:lnTo>
                    <a:pt x="93" y="68"/>
                  </a:lnTo>
                  <a:lnTo>
                    <a:pt x="67" y="64"/>
                  </a:lnTo>
                  <a:lnTo>
                    <a:pt x="40" y="53"/>
                  </a:lnTo>
                  <a:lnTo>
                    <a:pt x="17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3" name="Freeform 119"/>
            <p:cNvSpPr>
              <a:spLocks/>
            </p:cNvSpPr>
            <p:nvPr/>
          </p:nvSpPr>
          <p:spPr bwMode="auto">
            <a:xfrm>
              <a:off x="3462339" y="5065713"/>
              <a:ext cx="355600" cy="4762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" y="12"/>
                </a:cxn>
                <a:cxn ang="0">
                  <a:pos x="5" y="15"/>
                </a:cxn>
                <a:cxn ang="0">
                  <a:pos x="10" y="16"/>
                </a:cxn>
                <a:cxn ang="0">
                  <a:pos x="17" y="19"/>
                </a:cxn>
                <a:cxn ang="0">
                  <a:pos x="27" y="21"/>
                </a:cxn>
                <a:cxn ang="0">
                  <a:pos x="38" y="24"/>
                </a:cxn>
                <a:cxn ang="0">
                  <a:pos x="51" y="26"/>
                </a:cxn>
                <a:cxn ang="0">
                  <a:pos x="65" y="29"/>
                </a:cxn>
                <a:cxn ang="0">
                  <a:pos x="82" y="30"/>
                </a:cxn>
                <a:cxn ang="0">
                  <a:pos x="99" y="30"/>
                </a:cxn>
                <a:cxn ang="0">
                  <a:pos x="117" y="30"/>
                </a:cxn>
                <a:cxn ang="0">
                  <a:pos x="137" y="28"/>
                </a:cxn>
                <a:cxn ang="0">
                  <a:pos x="157" y="24"/>
                </a:cxn>
                <a:cxn ang="0">
                  <a:pos x="179" y="18"/>
                </a:cxn>
                <a:cxn ang="0">
                  <a:pos x="201" y="10"/>
                </a:cxn>
                <a:cxn ang="0">
                  <a:pos x="224" y="0"/>
                </a:cxn>
                <a:cxn ang="0">
                  <a:pos x="223" y="0"/>
                </a:cxn>
                <a:cxn ang="0">
                  <a:pos x="218" y="2"/>
                </a:cxn>
                <a:cxn ang="0">
                  <a:pos x="210" y="4"/>
                </a:cxn>
                <a:cxn ang="0">
                  <a:pos x="200" y="6"/>
                </a:cxn>
                <a:cxn ang="0">
                  <a:pos x="188" y="10"/>
                </a:cxn>
                <a:cxn ang="0">
                  <a:pos x="174" y="14"/>
                </a:cxn>
                <a:cxn ang="0">
                  <a:pos x="157" y="16"/>
                </a:cxn>
                <a:cxn ang="0">
                  <a:pos x="141" y="19"/>
                </a:cxn>
                <a:cxn ang="0">
                  <a:pos x="123" y="23"/>
                </a:cxn>
                <a:cxn ang="0">
                  <a:pos x="104" y="24"/>
                </a:cxn>
                <a:cxn ang="0">
                  <a:pos x="85" y="25"/>
                </a:cxn>
                <a:cxn ang="0">
                  <a:pos x="68" y="25"/>
                </a:cxn>
                <a:cxn ang="0">
                  <a:pos x="49" y="24"/>
                </a:cxn>
                <a:cxn ang="0">
                  <a:pos x="31" y="23"/>
                </a:cxn>
                <a:cxn ang="0">
                  <a:pos x="15" y="19"/>
                </a:cxn>
                <a:cxn ang="0">
                  <a:pos x="0" y="12"/>
                </a:cxn>
              </a:cxnLst>
              <a:rect l="0" t="0" r="r" b="b"/>
              <a:pathLst>
                <a:path w="224" h="30">
                  <a:moveTo>
                    <a:pt x="0" y="12"/>
                  </a:moveTo>
                  <a:lnTo>
                    <a:pt x="1" y="12"/>
                  </a:lnTo>
                  <a:lnTo>
                    <a:pt x="5" y="15"/>
                  </a:lnTo>
                  <a:lnTo>
                    <a:pt x="10" y="16"/>
                  </a:lnTo>
                  <a:lnTo>
                    <a:pt x="17" y="19"/>
                  </a:lnTo>
                  <a:lnTo>
                    <a:pt x="27" y="21"/>
                  </a:lnTo>
                  <a:lnTo>
                    <a:pt x="38" y="24"/>
                  </a:lnTo>
                  <a:lnTo>
                    <a:pt x="51" y="26"/>
                  </a:lnTo>
                  <a:lnTo>
                    <a:pt x="65" y="29"/>
                  </a:lnTo>
                  <a:lnTo>
                    <a:pt x="82" y="30"/>
                  </a:lnTo>
                  <a:lnTo>
                    <a:pt x="99" y="30"/>
                  </a:lnTo>
                  <a:lnTo>
                    <a:pt x="117" y="30"/>
                  </a:lnTo>
                  <a:lnTo>
                    <a:pt x="137" y="28"/>
                  </a:lnTo>
                  <a:lnTo>
                    <a:pt x="157" y="24"/>
                  </a:lnTo>
                  <a:lnTo>
                    <a:pt x="179" y="18"/>
                  </a:lnTo>
                  <a:lnTo>
                    <a:pt x="201" y="10"/>
                  </a:lnTo>
                  <a:lnTo>
                    <a:pt x="224" y="0"/>
                  </a:lnTo>
                  <a:lnTo>
                    <a:pt x="223" y="0"/>
                  </a:lnTo>
                  <a:lnTo>
                    <a:pt x="218" y="2"/>
                  </a:lnTo>
                  <a:lnTo>
                    <a:pt x="210" y="4"/>
                  </a:lnTo>
                  <a:lnTo>
                    <a:pt x="200" y="6"/>
                  </a:lnTo>
                  <a:lnTo>
                    <a:pt x="188" y="10"/>
                  </a:lnTo>
                  <a:lnTo>
                    <a:pt x="174" y="14"/>
                  </a:lnTo>
                  <a:lnTo>
                    <a:pt x="157" y="16"/>
                  </a:lnTo>
                  <a:lnTo>
                    <a:pt x="141" y="19"/>
                  </a:lnTo>
                  <a:lnTo>
                    <a:pt x="123" y="23"/>
                  </a:lnTo>
                  <a:lnTo>
                    <a:pt x="104" y="24"/>
                  </a:lnTo>
                  <a:lnTo>
                    <a:pt x="85" y="25"/>
                  </a:lnTo>
                  <a:lnTo>
                    <a:pt x="68" y="25"/>
                  </a:lnTo>
                  <a:lnTo>
                    <a:pt x="49" y="24"/>
                  </a:lnTo>
                  <a:lnTo>
                    <a:pt x="31" y="23"/>
                  </a:lnTo>
                  <a:lnTo>
                    <a:pt x="15" y="1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4" name="Freeform 120"/>
            <p:cNvSpPr>
              <a:spLocks/>
            </p:cNvSpPr>
            <p:nvPr/>
          </p:nvSpPr>
          <p:spPr bwMode="auto">
            <a:xfrm>
              <a:off x="2921001" y="4621213"/>
              <a:ext cx="211138" cy="32385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7"/>
                </a:cxn>
                <a:cxn ang="0">
                  <a:pos x="7" y="24"/>
                </a:cxn>
                <a:cxn ang="0">
                  <a:pos x="13" y="49"/>
                </a:cxn>
                <a:cxn ang="0">
                  <a:pos x="24" y="80"/>
                </a:cxn>
                <a:cxn ang="0">
                  <a:pos x="41" y="114"/>
                </a:cxn>
                <a:cxn ang="0">
                  <a:pos x="63" y="146"/>
                </a:cxn>
                <a:cxn ang="0">
                  <a:pos x="94" y="178"/>
                </a:cxn>
                <a:cxn ang="0">
                  <a:pos x="133" y="204"/>
                </a:cxn>
                <a:cxn ang="0">
                  <a:pos x="126" y="202"/>
                </a:cxn>
                <a:cxn ang="0">
                  <a:pos x="109" y="193"/>
                </a:cxn>
                <a:cxn ang="0">
                  <a:pos x="84" y="178"/>
                </a:cxn>
                <a:cxn ang="0">
                  <a:pos x="57" y="156"/>
                </a:cxn>
                <a:cxn ang="0">
                  <a:pos x="31" y="127"/>
                </a:cxn>
                <a:cxn ang="0">
                  <a:pos x="10" y="92"/>
                </a:cxn>
                <a:cxn ang="0">
                  <a:pos x="0" y="51"/>
                </a:cxn>
                <a:cxn ang="0">
                  <a:pos x="3" y="0"/>
                </a:cxn>
              </a:cxnLst>
              <a:rect l="0" t="0" r="r" b="b"/>
              <a:pathLst>
                <a:path w="133" h="204">
                  <a:moveTo>
                    <a:pt x="3" y="0"/>
                  </a:moveTo>
                  <a:lnTo>
                    <a:pt x="4" y="7"/>
                  </a:lnTo>
                  <a:lnTo>
                    <a:pt x="7" y="24"/>
                  </a:lnTo>
                  <a:lnTo>
                    <a:pt x="13" y="49"/>
                  </a:lnTo>
                  <a:lnTo>
                    <a:pt x="24" y="80"/>
                  </a:lnTo>
                  <a:lnTo>
                    <a:pt x="41" y="114"/>
                  </a:lnTo>
                  <a:lnTo>
                    <a:pt x="63" y="146"/>
                  </a:lnTo>
                  <a:lnTo>
                    <a:pt x="94" y="178"/>
                  </a:lnTo>
                  <a:lnTo>
                    <a:pt x="133" y="204"/>
                  </a:lnTo>
                  <a:lnTo>
                    <a:pt x="126" y="202"/>
                  </a:lnTo>
                  <a:lnTo>
                    <a:pt x="109" y="193"/>
                  </a:lnTo>
                  <a:lnTo>
                    <a:pt x="84" y="178"/>
                  </a:lnTo>
                  <a:lnTo>
                    <a:pt x="57" y="156"/>
                  </a:lnTo>
                  <a:lnTo>
                    <a:pt x="31" y="127"/>
                  </a:lnTo>
                  <a:lnTo>
                    <a:pt x="10" y="92"/>
                  </a:lnTo>
                  <a:lnTo>
                    <a:pt x="0" y="5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5" name="Freeform 121"/>
            <p:cNvSpPr>
              <a:spLocks/>
            </p:cNvSpPr>
            <p:nvPr/>
          </p:nvSpPr>
          <p:spPr bwMode="auto">
            <a:xfrm>
              <a:off x="2882901" y="4757738"/>
              <a:ext cx="130175" cy="1603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7" y="11"/>
                </a:cxn>
                <a:cxn ang="0">
                  <a:pos x="10" y="23"/>
                </a:cxn>
                <a:cxn ang="0">
                  <a:pos x="17" y="36"/>
                </a:cxn>
                <a:cxn ang="0">
                  <a:pos x="27" y="53"/>
                </a:cxn>
                <a:cxn ang="0">
                  <a:pos x="41" y="69"/>
                </a:cxn>
                <a:cxn ang="0">
                  <a:pos x="58" y="84"/>
                </a:cxn>
                <a:cxn ang="0">
                  <a:pos x="82" y="98"/>
                </a:cxn>
                <a:cxn ang="0">
                  <a:pos x="79" y="99"/>
                </a:cxn>
                <a:cxn ang="0">
                  <a:pos x="67" y="101"/>
                </a:cxn>
                <a:cxn ang="0">
                  <a:pos x="52" y="99"/>
                </a:cxn>
                <a:cxn ang="0">
                  <a:pos x="34" y="96"/>
                </a:cxn>
                <a:cxn ang="0">
                  <a:pos x="19" y="86"/>
                </a:cxn>
                <a:cxn ang="0">
                  <a:pos x="7" y="68"/>
                </a:cxn>
                <a:cxn ang="0">
                  <a:pos x="0" y="39"/>
                </a:cxn>
                <a:cxn ang="0">
                  <a:pos x="4" y="0"/>
                </a:cxn>
              </a:cxnLst>
              <a:rect l="0" t="0" r="r" b="b"/>
              <a:pathLst>
                <a:path w="82" h="101">
                  <a:moveTo>
                    <a:pt x="4" y="0"/>
                  </a:moveTo>
                  <a:lnTo>
                    <a:pt x="4" y="2"/>
                  </a:lnTo>
                  <a:lnTo>
                    <a:pt x="7" y="11"/>
                  </a:lnTo>
                  <a:lnTo>
                    <a:pt x="10" y="23"/>
                  </a:lnTo>
                  <a:lnTo>
                    <a:pt x="17" y="36"/>
                  </a:lnTo>
                  <a:lnTo>
                    <a:pt x="27" y="53"/>
                  </a:lnTo>
                  <a:lnTo>
                    <a:pt x="41" y="69"/>
                  </a:lnTo>
                  <a:lnTo>
                    <a:pt x="58" y="84"/>
                  </a:lnTo>
                  <a:lnTo>
                    <a:pt x="82" y="98"/>
                  </a:lnTo>
                  <a:lnTo>
                    <a:pt x="79" y="99"/>
                  </a:lnTo>
                  <a:lnTo>
                    <a:pt x="67" y="101"/>
                  </a:lnTo>
                  <a:lnTo>
                    <a:pt x="52" y="99"/>
                  </a:lnTo>
                  <a:lnTo>
                    <a:pt x="34" y="96"/>
                  </a:lnTo>
                  <a:lnTo>
                    <a:pt x="19" y="86"/>
                  </a:lnTo>
                  <a:lnTo>
                    <a:pt x="7" y="68"/>
                  </a:lnTo>
                  <a:lnTo>
                    <a:pt x="0" y="3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6" name="Freeform 122"/>
            <p:cNvSpPr>
              <a:spLocks/>
            </p:cNvSpPr>
            <p:nvPr/>
          </p:nvSpPr>
          <p:spPr bwMode="auto">
            <a:xfrm>
              <a:off x="2881314" y="4424363"/>
              <a:ext cx="231775" cy="10318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" y="2"/>
                </a:cxn>
                <a:cxn ang="0">
                  <a:pos x="18" y="5"/>
                </a:cxn>
                <a:cxn ang="0">
                  <a:pos x="37" y="10"/>
                </a:cxn>
                <a:cxn ang="0">
                  <a:pos x="59" y="17"/>
                </a:cxn>
                <a:cxn ang="0">
                  <a:pos x="83" y="26"/>
                </a:cxn>
                <a:cxn ang="0">
                  <a:pos x="107" y="37"/>
                </a:cxn>
                <a:cxn ang="0">
                  <a:pos x="129" y="50"/>
                </a:cxn>
                <a:cxn ang="0">
                  <a:pos x="146" y="65"/>
                </a:cxn>
                <a:cxn ang="0">
                  <a:pos x="143" y="61"/>
                </a:cxn>
                <a:cxn ang="0">
                  <a:pos x="133" y="54"/>
                </a:cxn>
                <a:cxn ang="0">
                  <a:pos x="116" y="41"/>
                </a:cxn>
                <a:cxn ang="0">
                  <a:pos x="96" y="28"/>
                </a:cxn>
                <a:cxn ang="0">
                  <a:pos x="73" y="16"/>
                </a:cxn>
                <a:cxn ang="0">
                  <a:pos x="48" y="6"/>
                </a:cxn>
                <a:cxn ang="0">
                  <a:pos x="24" y="0"/>
                </a:cxn>
                <a:cxn ang="0">
                  <a:pos x="0" y="1"/>
                </a:cxn>
              </a:cxnLst>
              <a:rect l="0" t="0" r="r" b="b"/>
              <a:pathLst>
                <a:path w="146" h="65">
                  <a:moveTo>
                    <a:pt x="0" y="1"/>
                  </a:moveTo>
                  <a:lnTo>
                    <a:pt x="5" y="2"/>
                  </a:lnTo>
                  <a:lnTo>
                    <a:pt x="18" y="5"/>
                  </a:lnTo>
                  <a:lnTo>
                    <a:pt x="37" y="10"/>
                  </a:lnTo>
                  <a:lnTo>
                    <a:pt x="59" y="17"/>
                  </a:lnTo>
                  <a:lnTo>
                    <a:pt x="83" y="26"/>
                  </a:lnTo>
                  <a:lnTo>
                    <a:pt x="107" y="37"/>
                  </a:lnTo>
                  <a:lnTo>
                    <a:pt x="129" y="50"/>
                  </a:lnTo>
                  <a:lnTo>
                    <a:pt x="146" y="65"/>
                  </a:lnTo>
                  <a:lnTo>
                    <a:pt x="143" y="61"/>
                  </a:lnTo>
                  <a:lnTo>
                    <a:pt x="133" y="54"/>
                  </a:lnTo>
                  <a:lnTo>
                    <a:pt x="116" y="41"/>
                  </a:lnTo>
                  <a:lnTo>
                    <a:pt x="96" y="28"/>
                  </a:lnTo>
                  <a:lnTo>
                    <a:pt x="73" y="16"/>
                  </a:lnTo>
                  <a:lnTo>
                    <a:pt x="48" y="6"/>
                  </a:lnTo>
                  <a:lnTo>
                    <a:pt x="2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933701" y="4343401"/>
              <a:ext cx="377825" cy="2794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2" y="15"/>
                </a:cxn>
                <a:cxn ang="0">
                  <a:pos x="6" y="10"/>
                </a:cxn>
                <a:cxn ang="0">
                  <a:pos x="10" y="5"/>
                </a:cxn>
                <a:cxn ang="0">
                  <a:pos x="16" y="1"/>
                </a:cxn>
                <a:cxn ang="0">
                  <a:pos x="25" y="0"/>
                </a:cxn>
                <a:cxn ang="0">
                  <a:pos x="35" y="0"/>
                </a:cxn>
                <a:cxn ang="0">
                  <a:pos x="49" y="4"/>
                </a:cxn>
                <a:cxn ang="0">
                  <a:pos x="64" y="11"/>
                </a:cxn>
                <a:cxn ang="0">
                  <a:pos x="84" y="23"/>
                </a:cxn>
                <a:cxn ang="0">
                  <a:pos x="107" y="40"/>
                </a:cxn>
                <a:cxn ang="0">
                  <a:pos x="134" y="63"/>
                </a:cxn>
                <a:cxn ang="0">
                  <a:pos x="164" y="93"/>
                </a:cxn>
                <a:cxn ang="0">
                  <a:pos x="199" y="131"/>
                </a:cxn>
                <a:cxn ang="0">
                  <a:pos x="238" y="176"/>
                </a:cxn>
                <a:cxn ang="0">
                  <a:pos x="236" y="174"/>
                </a:cxn>
                <a:cxn ang="0">
                  <a:pos x="231" y="168"/>
                </a:cxn>
                <a:cxn ang="0">
                  <a:pos x="221" y="159"/>
                </a:cxn>
                <a:cxn ang="0">
                  <a:pos x="208" y="146"/>
                </a:cxn>
                <a:cxn ang="0">
                  <a:pos x="194" y="131"/>
                </a:cxn>
                <a:cxn ang="0">
                  <a:pos x="176" y="116"/>
                </a:cxn>
                <a:cxn ang="0">
                  <a:pos x="159" y="100"/>
                </a:cxn>
                <a:cxn ang="0">
                  <a:pos x="139" y="83"/>
                </a:cxn>
                <a:cxn ang="0">
                  <a:pos x="118" y="67"/>
                </a:cxn>
                <a:cxn ang="0">
                  <a:pos x="98" y="52"/>
                </a:cxn>
                <a:cxn ang="0">
                  <a:pos x="78" y="39"/>
                </a:cxn>
                <a:cxn ang="0">
                  <a:pos x="59" y="28"/>
                </a:cxn>
                <a:cxn ang="0">
                  <a:pos x="42" y="20"/>
                </a:cxn>
                <a:cxn ang="0">
                  <a:pos x="25" y="18"/>
                </a:cxn>
                <a:cxn ang="0">
                  <a:pos x="11" y="18"/>
                </a:cxn>
                <a:cxn ang="0">
                  <a:pos x="0" y="24"/>
                </a:cxn>
              </a:cxnLst>
              <a:rect l="0" t="0" r="r" b="b"/>
              <a:pathLst>
                <a:path w="238" h="176">
                  <a:moveTo>
                    <a:pt x="0" y="24"/>
                  </a:moveTo>
                  <a:lnTo>
                    <a:pt x="0" y="23"/>
                  </a:lnTo>
                  <a:lnTo>
                    <a:pt x="1" y="20"/>
                  </a:lnTo>
                  <a:lnTo>
                    <a:pt x="2" y="15"/>
                  </a:lnTo>
                  <a:lnTo>
                    <a:pt x="6" y="10"/>
                  </a:lnTo>
                  <a:lnTo>
                    <a:pt x="10" y="5"/>
                  </a:lnTo>
                  <a:lnTo>
                    <a:pt x="16" y="1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9" y="4"/>
                  </a:lnTo>
                  <a:lnTo>
                    <a:pt x="64" y="11"/>
                  </a:lnTo>
                  <a:lnTo>
                    <a:pt x="84" y="23"/>
                  </a:lnTo>
                  <a:lnTo>
                    <a:pt x="107" y="40"/>
                  </a:lnTo>
                  <a:lnTo>
                    <a:pt x="134" y="63"/>
                  </a:lnTo>
                  <a:lnTo>
                    <a:pt x="164" y="93"/>
                  </a:lnTo>
                  <a:lnTo>
                    <a:pt x="199" y="131"/>
                  </a:lnTo>
                  <a:lnTo>
                    <a:pt x="238" y="176"/>
                  </a:lnTo>
                  <a:lnTo>
                    <a:pt x="236" y="174"/>
                  </a:lnTo>
                  <a:lnTo>
                    <a:pt x="231" y="168"/>
                  </a:lnTo>
                  <a:lnTo>
                    <a:pt x="221" y="159"/>
                  </a:lnTo>
                  <a:lnTo>
                    <a:pt x="208" y="146"/>
                  </a:lnTo>
                  <a:lnTo>
                    <a:pt x="194" y="131"/>
                  </a:lnTo>
                  <a:lnTo>
                    <a:pt x="176" y="116"/>
                  </a:lnTo>
                  <a:lnTo>
                    <a:pt x="159" y="100"/>
                  </a:lnTo>
                  <a:lnTo>
                    <a:pt x="139" y="83"/>
                  </a:lnTo>
                  <a:lnTo>
                    <a:pt x="118" y="67"/>
                  </a:lnTo>
                  <a:lnTo>
                    <a:pt x="98" y="52"/>
                  </a:lnTo>
                  <a:lnTo>
                    <a:pt x="78" y="39"/>
                  </a:lnTo>
                  <a:lnTo>
                    <a:pt x="59" y="28"/>
                  </a:lnTo>
                  <a:lnTo>
                    <a:pt x="42" y="20"/>
                  </a:lnTo>
                  <a:lnTo>
                    <a:pt x="25" y="18"/>
                  </a:lnTo>
                  <a:lnTo>
                    <a:pt x="11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8" name="Freeform 124"/>
            <p:cNvSpPr>
              <a:spLocks/>
            </p:cNvSpPr>
            <p:nvPr/>
          </p:nvSpPr>
          <p:spPr bwMode="auto">
            <a:xfrm>
              <a:off x="2701926" y="4459288"/>
              <a:ext cx="179388" cy="498475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08" y="3"/>
                </a:cxn>
                <a:cxn ang="0">
                  <a:pos x="94" y="13"/>
                </a:cxn>
                <a:cxn ang="0">
                  <a:pos x="75" y="33"/>
                </a:cxn>
                <a:cxn ang="0">
                  <a:pos x="54" y="62"/>
                </a:cxn>
                <a:cxn ang="0">
                  <a:pos x="32" y="102"/>
                </a:cxn>
                <a:cxn ang="0">
                  <a:pos x="15" y="158"/>
                </a:cxn>
                <a:cxn ang="0">
                  <a:pos x="2" y="227"/>
                </a:cxn>
                <a:cxn ang="0">
                  <a:pos x="0" y="314"/>
                </a:cxn>
                <a:cxn ang="0">
                  <a:pos x="1" y="303"/>
                </a:cxn>
                <a:cxn ang="0">
                  <a:pos x="6" y="274"/>
                </a:cxn>
                <a:cxn ang="0">
                  <a:pos x="15" y="231"/>
                </a:cxn>
                <a:cxn ang="0">
                  <a:pos x="26" y="179"/>
                </a:cxn>
                <a:cxn ang="0">
                  <a:pos x="41" y="125"/>
                </a:cxn>
                <a:cxn ang="0">
                  <a:pos x="61" y="75"/>
                </a:cxn>
                <a:cxn ang="0">
                  <a:pos x="85" y="30"/>
                </a:cxn>
                <a:cxn ang="0">
                  <a:pos x="113" y="0"/>
                </a:cxn>
              </a:cxnLst>
              <a:rect l="0" t="0" r="r" b="b"/>
              <a:pathLst>
                <a:path w="113" h="314">
                  <a:moveTo>
                    <a:pt x="113" y="0"/>
                  </a:moveTo>
                  <a:lnTo>
                    <a:pt x="108" y="3"/>
                  </a:lnTo>
                  <a:lnTo>
                    <a:pt x="94" y="13"/>
                  </a:lnTo>
                  <a:lnTo>
                    <a:pt x="75" y="33"/>
                  </a:lnTo>
                  <a:lnTo>
                    <a:pt x="54" y="62"/>
                  </a:lnTo>
                  <a:lnTo>
                    <a:pt x="32" y="102"/>
                  </a:lnTo>
                  <a:lnTo>
                    <a:pt x="15" y="158"/>
                  </a:lnTo>
                  <a:lnTo>
                    <a:pt x="2" y="227"/>
                  </a:lnTo>
                  <a:lnTo>
                    <a:pt x="0" y="314"/>
                  </a:lnTo>
                  <a:lnTo>
                    <a:pt x="1" y="303"/>
                  </a:lnTo>
                  <a:lnTo>
                    <a:pt x="6" y="274"/>
                  </a:lnTo>
                  <a:lnTo>
                    <a:pt x="15" y="231"/>
                  </a:lnTo>
                  <a:lnTo>
                    <a:pt x="26" y="179"/>
                  </a:lnTo>
                  <a:lnTo>
                    <a:pt x="41" y="125"/>
                  </a:lnTo>
                  <a:lnTo>
                    <a:pt x="61" y="75"/>
                  </a:lnTo>
                  <a:lnTo>
                    <a:pt x="85" y="3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" name="Freeform 125"/>
            <p:cNvSpPr>
              <a:spLocks/>
            </p:cNvSpPr>
            <p:nvPr/>
          </p:nvSpPr>
          <p:spPr bwMode="auto">
            <a:xfrm>
              <a:off x="2655889" y="5018088"/>
              <a:ext cx="138113" cy="48895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5" y="17"/>
                </a:cxn>
                <a:cxn ang="0">
                  <a:pos x="29" y="59"/>
                </a:cxn>
                <a:cxn ang="0">
                  <a:pos x="20" y="108"/>
                </a:cxn>
                <a:cxn ang="0">
                  <a:pos x="9" y="146"/>
                </a:cxn>
                <a:cxn ang="0">
                  <a:pos x="6" y="151"/>
                </a:cxn>
                <a:cxn ang="0">
                  <a:pos x="2" y="163"/>
                </a:cxn>
                <a:cxn ang="0">
                  <a:pos x="0" y="182"/>
                </a:cxn>
                <a:cxn ang="0">
                  <a:pos x="0" y="206"/>
                </a:cxn>
                <a:cxn ang="0">
                  <a:pos x="6" y="233"/>
                </a:cxn>
                <a:cxn ang="0">
                  <a:pos x="20" y="259"/>
                </a:cxn>
                <a:cxn ang="0">
                  <a:pos x="46" y="286"/>
                </a:cxn>
                <a:cxn ang="0">
                  <a:pos x="87" y="308"/>
                </a:cxn>
                <a:cxn ang="0">
                  <a:pos x="83" y="305"/>
                </a:cxn>
                <a:cxn ang="0">
                  <a:pos x="72" y="296"/>
                </a:cxn>
                <a:cxn ang="0">
                  <a:pos x="56" y="281"/>
                </a:cxn>
                <a:cxn ang="0">
                  <a:pos x="40" y="262"/>
                </a:cxn>
                <a:cxn ang="0">
                  <a:pos x="26" y="240"/>
                </a:cxn>
                <a:cxn ang="0">
                  <a:pos x="17" y="215"/>
                </a:cxn>
                <a:cxn ang="0">
                  <a:pos x="16" y="189"/>
                </a:cxn>
                <a:cxn ang="0">
                  <a:pos x="26" y="161"/>
                </a:cxn>
                <a:cxn ang="0">
                  <a:pos x="30" y="146"/>
                </a:cxn>
                <a:cxn ang="0">
                  <a:pos x="38" y="105"/>
                </a:cxn>
                <a:cxn ang="0">
                  <a:pos x="43" y="54"/>
                </a:cxn>
                <a:cxn ang="0">
                  <a:pos x="36" y="0"/>
                </a:cxn>
              </a:cxnLst>
              <a:rect l="0" t="0" r="r" b="b"/>
              <a:pathLst>
                <a:path w="87" h="308">
                  <a:moveTo>
                    <a:pt x="36" y="0"/>
                  </a:moveTo>
                  <a:lnTo>
                    <a:pt x="35" y="17"/>
                  </a:lnTo>
                  <a:lnTo>
                    <a:pt x="29" y="59"/>
                  </a:lnTo>
                  <a:lnTo>
                    <a:pt x="20" y="108"/>
                  </a:lnTo>
                  <a:lnTo>
                    <a:pt x="9" y="146"/>
                  </a:lnTo>
                  <a:lnTo>
                    <a:pt x="6" y="151"/>
                  </a:lnTo>
                  <a:lnTo>
                    <a:pt x="2" y="163"/>
                  </a:lnTo>
                  <a:lnTo>
                    <a:pt x="0" y="182"/>
                  </a:lnTo>
                  <a:lnTo>
                    <a:pt x="0" y="206"/>
                  </a:lnTo>
                  <a:lnTo>
                    <a:pt x="6" y="233"/>
                  </a:lnTo>
                  <a:lnTo>
                    <a:pt x="20" y="259"/>
                  </a:lnTo>
                  <a:lnTo>
                    <a:pt x="46" y="286"/>
                  </a:lnTo>
                  <a:lnTo>
                    <a:pt x="87" y="308"/>
                  </a:lnTo>
                  <a:lnTo>
                    <a:pt x="83" y="305"/>
                  </a:lnTo>
                  <a:lnTo>
                    <a:pt x="72" y="296"/>
                  </a:lnTo>
                  <a:lnTo>
                    <a:pt x="56" y="281"/>
                  </a:lnTo>
                  <a:lnTo>
                    <a:pt x="40" y="262"/>
                  </a:lnTo>
                  <a:lnTo>
                    <a:pt x="26" y="240"/>
                  </a:lnTo>
                  <a:lnTo>
                    <a:pt x="17" y="215"/>
                  </a:lnTo>
                  <a:lnTo>
                    <a:pt x="16" y="189"/>
                  </a:lnTo>
                  <a:lnTo>
                    <a:pt x="26" y="161"/>
                  </a:lnTo>
                  <a:lnTo>
                    <a:pt x="30" y="146"/>
                  </a:lnTo>
                  <a:lnTo>
                    <a:pt x="38" y="105"/>
                  </a:lnTo>
                  <a:lnTo>
                    <a:pt x="43" y="5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0" name="Freeform 126"/>
            <p:cNvSpPr>
              <a:spLocks/>
            </p:cNvSpPr>
            <p:nvPr/>
          </p:nvSpPr>
          <p:spPr bwMode="auto">
            <a:xfrm>
              <a:off x="2744789" y="5418138"/>
              <a:ext cx="363538" cy="141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4" y="3"/>
                </a:cxn>
                <a:cxn ang="0">
                  <a:pos x="9" y="8"/>
                </a:cxn>
                <a:cxn ang="0">
                  <a:pos x="17" y="15"/>
                </a:cxn>
                <a:cxn ang="0">
                  <a:pos x="26" y="21"/>
                </a:cxn>
                <a:cxn ang="0">
                  <a:pos x="36" y="29"/>
                </a:cxn>
                <a:cxn ang="0">
                  <a:pos x="48" y="36"/>
                </a:cxn>
                <a:cxn ang="0">
                  <a:pos x="62" y="44"/>
                </a:cxn>
                <a:cxn ang="0">
                  <a:pos x="77" y="51"/>
                </a:cxn>
                <a:cxn ang="0">
                  <a:pos x="95" y="58"/>
                </a:cxn>
                <a:cxn ang="0">
                  <a:pos x="114" y="63"/>
                </a:cxn>
                <a:cxn ang="0">
                  <a:pos x="134" y="66"/>
                </a:cxn>
                <a:cxn ang="0">
                  <a:pos x="155" y="69"/>
                </a:cxn>
                <a:cxn ang="0">
                  <a:pos x="178" y="69"/>
                </a:cxn>
                <a:cxn ang="0">
                  <a:pos x="203" y="66"/>
                </a:cxn>
                <a:cxn ang="0">
                  <a:pos x="229" y="61"/>
                </a:cxn>
                <a:cxn ang="0">
                  <a:pos x="227" y="63"/>
                </a:cxn>
                <a:cxn ang="0">
                  <a:pos x="224" y="65"/>
                </a:cxn>
                <a:cxn ang="0">
                  <a:pos x="217" y="69"/>
                </a:cxn>
                <a:cxn ang="0">
                  <a:pos x="208" y="73"/>
                </a:cxn>
                <a:cxn ang="0">
                  <a:pos x="197" y="78"/>
                </a:cxn>
                <a:cxn ang="0">
                  <a:pos x="184" y="83"/>
                </a:cxn>
                <a:cxn ang="0">
                  <a:pos x="171" y="85"/>
                </a:cxn>
                <a:cxn ang="0">
                  <a:pos x="155" y="88"/>
                </a:cxn>
                <a:cxn ang="0">
                  <a:pos x="138" y="89"/>
                </a:cxn>
                <a:cxn ang="0">
                  <a:pos x="120" y="87"/>
                </a:cxn>
                <a:cxn ang="0">
                  <a:pos x="101" y="82"/>
                </a:cxn>
                <a:cxn ang="0">
                  <a:pos x="82" y="74"/>
                </a:cxn>
                <a:cxn ang="0">
                  <a:pos x="62" y="63"/>
                </a:cxn>
                <a:cxn ang="0">
                  <a:pos x="41" y="46"/>
                </a:cxn>
                <a:cxn ang="0">
                  <a:pos x="21" y="26"/>
                </a:cxn>
                <a:cxn ang="0">
                  <a:pos x="0" y="0"/>
                </a:cxn>
              </a:cxnLst>
              <a:rect l="0" t="0" r="r" b="b"/>
              <a:pathLst>
                <a:path w="229" h="89">
                  <a:moveTo>
                    <a:pt x="0" y="0"/>
                  </a:moveTo>
                  <a:lnTo>
                    <a:pt x="2" y="1"/>
                  </a:lnTo>
                  <a:lnTo>
                    <a:pt x="4" y="3"/>
                  </a:lnTo>
                  <a:lnTo>
                    <a:pt x="9" y="8"/>
                  </a:lnTo>
                  <a:lnTo>
                    <a:pt x="17" y="15"/>
                  </a:lnTo>
                  <a:lnTo>
                    <a:pt x="26" y="21"/>
                  </a:lnTo>
                  <a:lnTo>
                    <a:pt x="36" y="29"/>
                  </a:lnTo>
                  <a:lnTo>
                    <a:pt x="48" y="36"/>
                  </a:lnTo>
                  <a:lnTo>
                    <a:pt x="62" y="44"/>
                  </a:lnTo>
                  <a:lnTo>
                    <a:pt x="77" y="51"/>
                  </a:lnTo>
                  <a:lnTo>
                    <a:pt x="95" y="58"/>
                  </a:lnTo>
                  <a:lnTo>
                    <a:pt x="114" y="63"/>
                  </a:lnTo>
                  <a:lnTo>
                    <a:pt x="134" y="66"/>
                  </a:lnTo>
                  <a:lnTo>
                    <a:pt x="155" y="69"/>
                  </a:lnTo>
                  <a:lnTo>
                    <a:pt x="178" y="69"/>
                  </a:lnTo>
                  <a:lnTo>
                    <a:pt x="203" y="66"/>
                  </a:lnTo>
                  <a:lnTo>
                    <a:pt x="229" y="61"/>
                  </a:lnTo>
                  <a:lnTo>
                    <a:pt x="227" y="63"/>
                  </a:lnTo>
                  <a:lnTo>
                    <a:pt x="224" y="65"/>
                  </a:lnTo>
                  <a:lnTo>
                    <a:pt x="217" y="69"/>
                  </a:lnTo>
                  <a:lnTo>
                    <a:pt x="208" y="73"/>
                  </a:lnTo>
                  <a:lnTo>
                    <a:pt x="197" y="78"/>
                  </a:lnTo>
                  <a:lnTo>
                    <a:pt x="184" y="83"/>
                  </a:lnTo>
                  <a:lnTo>
                    <a:pt x="171" y="85"/>
                  </a:lnTo>
                  <a:lnTo>
                    <a:pt x="155" y="88"/>
                  </a:lnTo>
                  <a:lnTo>
                    <a:pt x="138" y="89"/>
                  </a:lnTo>
                  <a:lnTo>
                    <a:pt x="120" y="87"/>
                  </a:lnTo>
                  <a:lnTo>
                    <a:pt x="101" y="82"/>
                  </a:lnTo>
                  <a:lnTo>
                    <a:pt x="82" y="74"/>
                  </a:lnTo>
                  <a:lnTo>
                    <a:pt x="62" y="63"/>
                  </a:lnTo>
                  <a:lnTo>
                    <a:pt x="41" y="46"/>
                  </a:lnTo>
                  <a:lnTo>
                    <a:pt x="21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1" name="Freeform 127"/>
            <p:cNvSpPr>
              <a:spLocks/>
            </p:cNvSpPr>
            <p:nvPr/>
          </p:nvSpPr>
          <p:spPr bwMode="auto">
            <a:xfrm>
              <a:off x="3349626" y="5102226"/>
              <a:ext cx="106363" cy="27305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3" y="3"/>
                </a:cxn>
                <a:cxn ang="0">
                  <a:pos x="33" y="13"/>
                </a:cxn>
                <a:cxn ang="0">
                  <a:pos x="44" y="31"/>
                </a:cxn>
                <a:cxn ang="0">
                  <a:pos x="53" y="52"/>
                </a:cxn>
                <a:cxn ang="0">
                  <a:pos x="58" y="78"/>
                </a:cxn>
                <a:cxn ang="0">
                  <a:pos x="53" y="108"/>
                </a:cxn>
                <a:cxn ang="0">
                  <a:pos x="34" y="139"/>
                </a:cxn>
                <a:cxn ang="0">
                  <a:pos x="0" y="172"/>
                </a:cxn>
                <a:cxn ang="0">
                  <a:pos x="6" y="167"/>
                </a:cxn>
                <a:cxn ang="0">
                  <a:pos x="20" y="155"/>
                </a:cxn>
                <a:cxn ang="0">
                  <a:pos x="38" y="136"/>
                </a:cxn>
                <a:cxn ang="0">
                  <a:pos x="56" y="112"/>
                </a:cxn>
                <a:cxn ang="0">
                  <a:pos x="66" y="84"/>
                </a:cxn>
                <a:cxn ang="0">
                  <a:pos x="67" y="55"/>
                </a:cxn>
                <a:cxn ang="0">
                  <a:pos x="53" y="26"/>
                </a:cxn>
                <a:cxn ang="0">
                  <a:pos x="19" y="0"/>
                </a:cxn>
              </a:cxnLst>
              <a:rect l="0" t="0" r="r" b="b"/>
              <a:pathLst>
                <a:path w="67" h="172">
                  <a:moveTo>
                    <a:pt x="19" y="0"/>
                  </a:moveTo>
                  <a:lnTo>
                    <a:pt x="23" y="3"/>
                  </a:lnTo>
                  <a:lnTo>
                    <a:pt x="33" y="13"/>
                  </a:lnTo>
                  <a:lnTo>
                    <a:pt x="44" y="31"/>
                  </a:lnTo>
                  <a:lnTo>
                    <a:pt x="53" y="52"/>
                  </a:lnTo>
                  <a:lnTo>
                    <a:pt x="58" y="78"/>
                  </a:lnTo>
                  <a:lnTo>
                    <a:pt x="53" y="108"/>
                  </a:lnTo>
                  <a:lnTo>
                    <a:pt x="34" y="139"/>
                  </a:lnTo>
                  <a:lnTo>
                    <a:pt x="0" y="172"/>
                  </a:lnTo>
                  <a:lnTo>
                    <a:pt x="6" y="167"/>
                  </a:lnTo>
                  <a:lnTo>
                    <a:pt x="20" y="155"/>
                  </a:lnTo>
                  <a:lnTo>
                    <a:pt x="38" y="136"/>
                  </a:lnTo>
                  <a:lnTo>
                    <a:pt x="56" y="112"/>
                  </a:lnTo>
                  <a:lnTo>
                    <a:pt x="66" y="84"/>
                  </a:lnTo>
                  <a:lnTo>
                    <a:pt x="67" y="55"/>
                  </a:lnTo>
                  <a:lnTo>
                    <a:pt x="53" y="2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2" name="Freeform 128"/>
            <p:cNvSpPr>
              <a:spLocks/>
            </p:cNvSpPr>
            <p:nvPr/>
          </p:nvSpPr>
          <p:spPr bwMode="auto">
            <a:xfrm>
              <a:off x="3146426" y="5318126"/>
              <a:ext cx="317500" cy="203200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" y="128"/>
                </a:cxn>
                <a:cxn ang="0">
                  <a:pos x="10" y="127"/>
                </a:cxn>
                <a:cxn ang="0">
                  <a:pos x="21" y="126"/>
                </a:cxn>
                <a:cxn ang="0">
                  <a:pos x="36" y="123"/>
                </a:cxn>
                <a:cxn ang="0">
                  <a:pos x="53" y="119"/>
                </a:cxn>
                <a:cxn ang="0">
                  <a:pos x="71" y="114"/>
                </a:cxn>
                <a:cxn ang="0">
                  <a:pos x="92" y="109"/>
                </a:cxn>
                <a:cxn ang="0">
                  <a:pos x="112" y="103"/>
                </a:cxn>
                <a:cxn ang="0">
                  <a:pos x="131" y="95"/>
                </a:cxn>
                <a:cxn ang="0">
                  <a:pos x="148" y="85"/>
                </a:cxn>
                <a:cxn ang="0">
                  <a:pos x="163" y="75"/>
                </a:cxn>
                <a:cxn ang="0">
                  <a:pos x="176" y="64"/>
                </a:cxn>
                <a:cxn ang="0">
                  <a:pos x="185" y="50"/>
                </a:cxn>
                <a:cxn ang="0">
                  <a:pos x="189" y="35"/>
                </a:cxn>
                <a:cxn ang="0">
                  <a:pos x="189" y="19"/>
                </a:cxn>
                <a:cxn ang="0">
                  <a:pos x="181" y="0"/>
                </a:cxn>
                <a:cxn ang="0">
                  <a:pos x="182" y="1"/>
                </a:cxn>
                <a:cxn ang="0">
                  <a:pos x="185" y="5"/>
                </a:cxn>
                <a:cxn ang="0">
                  <a:pos x="189" y="10"/>
                </a:cxn>
                <a:cxn ang="0">
                  <a:pos x="194" y="17"/>
                </a:cxn>
                <a:cxn ang="0">
                  <a:pos x="197" y="25"/>
                </a:cxn>
                <a:cxn ang="0">
                  <a:pos x="200" y="35"/>
                </a:cxn>
                <a:cxn ang="0">
                  <a:pos x="200" y="45"/>
                </a:cxn>
                <a:cxn ang="0">
                  <a:pos x="199" y="56"/>
                </a:cxn>
                <a:cxn ang="0">
                  <a:pos x="194" y="66"/>
                </a:cxn>
                <a:cxn ang="0">
                  <a:pos x="184" y="78"/>
                </a:cxn>
                <a:cxn ang="0">
                  <a:pos x="170" y="89"/>
                </a:cxn>
                <a:cxn ang="0">
                  <a:pos x="150" y="99"/>
                </a:cxn>
                <a:cxn ang="0">
                  <a:pos x="123" y="108"/>
                </a:cxn>
                <a:cxn ang="0">
                  <a:pos x="90" y="117"/>
                </a:cxn>
                <a:cxn ang="0">
                  <a:pos x="49" y="123"/>
                </a:cxn>
                <a:cxn ang="0">
                  <a:pos x="0" y="128"/>
                </a:cxn>
              </a:cxnLst>
              <a:rect l="0" t="0" r="r" b="b"/>
              <a:pathLst>
                <a:path w="200" h="128">
                  <a:moveTo>
                    <a:pt x="0" y="128"/>
                  </a:moveTo>
                  <a:lnTo>
                    <a:pt x="2" y="128"/>
                  </a:lnTo>
                  <a:lnTo>
                    <a:pt x="10" y="127"/>
                  </a:lnTo>
                  <a:lnTo>
                    <a:pt x="21" y="126"/>
                  </a:lnTo>
                  <a:lnTo>
                    <a:pt x="36" y="123"/>
                  </a:lnTo>
                  <a:lnTo>
                    <a:pt x="53" y="119"/>
                  </a:lnTo>
                  <a:lnTo>
                    <a:pt x="71" y="114"/>
                  </a:lnTo>
                  <a:lnTo>
                    <a:pt x="92" y="109"/>
                  </a:lnTo>
                  <a:lnTo>
                    <a:pt x="112" y="103"/>
                  </a:lnTo>
                  <a:lnTo>
                    <a:pt x="131" y="95"/>
                  </a:lnTo>
                  <a:lnTo>
                    <a:pt x="148" y="85"/>
                  </a:lnTo>
                  <a:lnTo>
                    <a:pt x="163" y="75"/>
                  </a:lnTo>
                  <a:lnTo>
                    <a:pt x="176" y="64"/>
                  </a:lnTo>
                  <a:lnTo>
                    <a:pt x="185" y="50"/>
                  </a:lnTo>
                  <a:lnTo>
                    <a:pt x="189" y="35"/>
                  </a:lnTo>
                  <a:lnTo>
                    <a:pt x="189" y="19"/>
                  </a:lnTo>
                  <a:lnTo>
                    <a:pt x="181" y="0"/>
                  </a:lnTo>
                  <a:lnTo>
                    <a:pt x="182" y="1"/>
                  </a:lnTo>
                  <a:lnTo>
                    <a:pt x="185" y="5"/>
                  </a:lnTo>
                  <a:lnTo>
                    <a:pt x="189" y="10"/>
                  </a:lnTo>
                  <a:lnTo>
                    <a:pt x="194" y="17"/>
                  </a:lnTo>
                  <a:lnTo>
                    <a:pt x="197" y="25"/>
                  </a:lnTo>
                  <a:lnTo>
                    <a:pt x="200" y="35"/>
                  </a:lnTo>
                  <a:lnTo>
                    <a:pt x="200" y="45"/>
                  </a:lnTo>
                  <a:lnTo>
                    <a:pt x="199" y="56"/>
                  </a:lnTo>
                  <a:lnTo>
                    <a:pt x="194" y="66"/>
                  </a:lnTo>
                  <a:lnTo>
                    <a:pt x="184" y="78"/>
                  </a:lnTo>
                  <a:lnTo>
                    <a:pt x="170" y="89"/>
                  </a:lnTo>
                  <a:lnTo>
                    <a:pt x="150" y="99"/>
                  </a:lnTo>
                  <a:lnTo>
                    <a:pt x="123" y="108"/>
                  </a:lnTo>
                  <a:lnTo>
                    <a:pt x="90" y="117"/>
                  </a:lnTo>
                  <a:lnTo>
                    <a:pt x="49" y="123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3" name="Freeform 129"/>
            <p:cNvSpPr>
              <a:spLocks/>
            </p:cNvSpPr>
            <p:nvPr/>
          </p:nvSpPr>
          <p:spPr bwMode="auto">
            <a:xfrm>
              <a:off x="3354389" y="4568826"/>
              <a:ext cx="161925" cy="52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10" y="6"/>
                </a:cxn>
                <a:cxn ang="0">
                  <a:pos x="20" y="11"/>
                </a:cxn>
                <a:cxn ang="0">
                  <a:pos x="34" y="17"/>
                </a:cxn>
                <a:cxn ang="0">
                  <a:pos x="50" y="23"/>
                </a:cxn>
                <a:cxn ang="0">
                  <a:pos x="66" y="28"/>
                </a:cxn>
                <a:cxn ang="0">
                  <a:pos x="84" y="31"/>
                </a:cxn>
                <a:cxn ang="0">
                  <a:pos x="102" y="31"/>
                </a:cxn>
                <a:cxn ang="0">
                  <a:pos x="98" y="32"/>
                </a:cxn>
                <a:cxn ang="0">
                  <a:pos x="87" y="33"/>
                </a:cxn>
                <a:cxn ang="0">
                  <a:pos x="72" y="33"/>
                </a:cxn>
                <a:cxn ang="0">
                  <a:pos x="53" y="33"/>
                </a:cxn>
                <a:cxn ang="0">
                  <a:pos x="35" y="31"/>
                </a:cxn>
                <a:cxn ang="0">
                  <a:pos x="19" y="26"/>
                </a:cxn>
                <a:cxn ang="0">
                  <a:pos x="6" y="16"/>
                </a:cxn>
                <a:cxn ang="0">
                  <a:pos x="0" y="0"/>
                </a:cxn>
              </a:cxnLst>
              <a:rect l="0" t="0" r="r" b="b"/>
              <a:pathLst>
                <a:path w="102" h="33">
                  <a:moveTo>
                    <a:pt x="0" y="0"/>
                  </a:moveTo>
                  <a:lnTo>
                    <a:pt x="2" y="2"/>
                  </a:lnTo>
                  <a:lnTo>
                    <a:pt x="10" y="6"/>
                  </a:lnTo>
                  <a:lnTo>
                    <a:pt x="20" y="11"/>
                  </a:lnTo>
                  <a:lnTo>
                    <a:pt x="34" y="17"/>
                  </a:lnTo>
                  <a:lnTo>
                    <a:pt x="50" y="23"/>
                  </a:lnTo>
                  <a:lnTo>
                    <a:pt x="66" y="28"/>
                  </a:lnTo>
                  <a:lnTo>
                    <a:pt x="84" y="31"/>
                  </a:lnTo>
                  <a:lnTo>
                    <a:pt x="102" y="31"/>
                  </a:lnTo>
                  <a:lnTo>
                    <a:pt x="98" y="32"/>
                  </a:lnTo>
                  <a:lnTo>
                    <a:pt x="87" y="33"/>
                  </a:lnTo>
                  <a:lnTo>
                    <a:pt x="72" y="33"/>
                  </a:lnTo>
                  <a:lnTo>
                    <a:pt x="53" y="33"/>
                  </a:lnTo>
                  <a:lnTo>
                    <a:pt x="35" y="31"/>
                  </a:lnTo>
                  <a:lnTo>
                    <a:pt x="19" y="26"/>
                  </a:lnTo>
                  <a:lnTo>
                    <a:pt x="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" name="Freeform 130"/>
            <p:cNvSpPr>
              <a:spLocks/>
            </p:cNvSpPr>
            <p:nvPr/>
          </p:nvSpPr>
          <p:spPr bwMode="auto">
            <a:xfrm>
              <a:off x="3392489" y="4618038"/>
              <a:ext cx="279400" cy="80963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5" y="29"/>
                </a:cxn>
                <a:cxn ang="0">
                  <a:pos x="20" y="21"/>
                </a:cxn>
                <a:cxn ang="0">
                  <a:pos x="42" y="11"/>
                </a:cxn>
                <a:cxn ang="0">
                  <a:pos x="69" y="3"/>
                </a:cxn>
                <a:cxn ang="0">
                  <a:pos x="99" y="0"/>
                </a:cxn>
                <a:cxn ang="0">
                  <a:pos x="128" y="5"/>
                </a:cxn>
                <a:cxn ang="0">
                  <a:pos x="155" y="21"/>
                </a:cxn>
                <a:cxn ang="0">
                  <a:pos x="176" y="51"/>
                </a:cxn>
                <a:cxn ang="0">
                  <a:pos x="174" y="48"/>
                </a:cxn>
                <a:cxn ang="0">
                  <a:pos x="167" y="39"/>
                </a:cxn>
                <a:cxn ang="0">
                  <a:pos x="156" y="27"/>
                </a:cxn>
                <a:cxn ang="0">
                  <a:pos x="138" y="17"/>
                </a:cxn>
                <a:cxn ang="0">
                  <a:pos x="114" y="9"/>
                </a:cxn>
                <a:cxn ang="0">
                  <a:pos x="84" y="7"/>
                </a:cxn>
                <a:cxn ang="0">
                  <a:pos x="46" y="14"/>
                </a:cxn>
                <a:cxn ang="0">
                  <a:pos x="0" y="32"/>
                </a:cxn>
              </a:cxnLst>
              <a:rect l="0" t="0" r="r" b="b"/>
              <a:pathLst>
                <a:path w="176" h="51">
                  <a:moveTo>
                    <a:pt x="0" y="32"/>
                  </a:moveTo>
                  <a:lnTo>
                    <a:pt x="5" y="29"/>
                  </a:lnTo>
                  <a:lnTo>
                    <a:pt x="20" y="21"/>
                  </a:lnTo>
                  <a:lnTo>
                    <a:pt x="42" y="11"/>
                  </a:lnTo>
                  <a:lnTo>
                    <a:pt x="69" y="3"/>
                  </a:lnTo>
                  <a:lnTo>
                    <a:pt x="99" y="0"/>
                  </a:lnTo>
                  <a:lnTo>
                    <a:pt x="128" y="5"/>
                  </a:lnTo>
                  <a:lnTo>
                    <a:pt x="155" y="21"/>
                  </a:lnTo>
                  <a:lnTo>
                    <a:pt x="176" y="51"/>
                  </a:lnTo>
                  <a:lnTo>
                    <a:pt x="174" y="48"/>
                  </a:lnTo>
                  <a:lnTo>
                    <a:pt x="167" y="39"/>
                  </a:lnTo>
                  <a:lnTo>
                    <a:pt x="156" y="27"/>
                  </a:lnTo>
                  <a:lnTo>
                    <a:pt x="138" y="17"/>
                  </a:lnTo>
                  <a:lnTo>
                    <a:pt x="114" y="9"/>
                  </a:lnTo>
                  <a:lnTo>
                    <a:pt x="84" y="7"/>
                  </a:lnTo>
                  <a:lnTo>
                    <a:pt x="46" y="1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5" name="Freeform 131"/>
            <p:cNvSpPr>
              <a:spLocks/>
            </p:cNvSpPr>
            <p:nvPr/>
          </p:nvSpPr>
          <p:spPr bwMode="auto">
            <a:xfrm>
              <a:off x="3881439" y="4806951"/>
              <a:ext cx="180975" cy="3651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3" y="22"/>
                </a:cxn>
                <a:cxn ang="0">
                  <a:pos x="8" y="19"/>
                </a:cxn>
                <a:cxn ang="0">
                  <a:pos x="17" y="16"/>
                </a:cxn>
                <a:cxn ang="0">
                  <a:pos x="27" y="12"/>
                </a:cxn>
                <a:cxn ang="0">
                  <a:pos x="38" y="9"/>
                </a:cxn>
                <a:cxn ang="0">
                  <a:pos x="48" y="9"/>
                </a:cxn>
                <a:cxn ang="0">
                  <a:pos x="57" y="10"/>
                </a:cxn>
                <a:cxn ang="0">
                  <a:pos x="65" y="16"/>
                </a:cxn>
                <a:cxn ang="0">
                  <a:pos x="66" y="16"/>
                </a:cxn>
                <a:cxn ang="0">
                  <a:pos x="69" y="17"/>
                </a:cxn>
                <a:cxn ang="0">
                  <a:pos x="74" y="18"/>
                </a:cxn>
                <a:cxn ang="0">
                  <a:pos x="80" y="18"/>
                </a:cxn>
                <a:cxn ang="0">
                  <a:pos x="86" y="19"/>
                </a:cxn>
                <a:cxn ang="0">
                  <a:pos x="95" y="19"/>
                </a:cxn>
                <a:cxn ang="0">
                  <a:pos x="104" y="18"/>
                </a:cxn>
                <a:cxn ang="0">
                  <a:pos x="114" y="16"/>
                </a:cxn>
                <a:cxn ang="0">
                  <a:pos x="80" y="8"/>
                </a:cxn>
                <a:cxn ang="0">
                  <a:pos x="79" y="7"/>
                </a:cxn>
                <a:cxn ang="0">
                  <a:pos x="75" y="4"/>
                </a:cxn>
                <a:cxn ang="0">
                  <a:pos x="69" y="2"/>
                </a:cxn>
                <a:cxn ang="0">
                  <a:pos x="60" y="0"/>
                </a:cxn>
                <a:cxn ang="0">
                  <a:pos x="48" y="0"/>
                </a:cxn>
                <a:cxn ang="0">
                  <a:pos x="36" y="3"/>
                </a:cxn>
                <a:cxn ang="0">
                  <a:pos x="19" y="10"/>
                </a:cxn>
                <a:cxn ang="0">
                  <a:pos x="0" y="23"/>
                </a:cxn>
              </a:cxnLst>
              <a:rect l="0" t="0" r="r" b="b"/>
              <a:pathLst>
                <a:path w="114" h="23">
                  <a:moveTo>
                    <a:pt x="0" y="23"/>
                  </a:moveTo>
                  <a:lnTo>
                    <a:pt x="3" y="22"/>
                  </a:lnTo>
                  <a:lnTo>
                    <a:pt x="8" y="19"/>
                  </a:lnTo>
                  <a:lnTo>
                    <a:pt x="17" y="16"/>
                  </a:lnTo>
                  <a:lnTo>
                    <a:pt x="27" y="12"/>
                  </a:lnTo>
                  <a:lnTo>
                    <a:pt x="38" y="9"/>
                  </a:lnTo>
                  <a:lnTo>
                    <a:pt x="48" y="9"/>
                  </a:lnTo>
                  <a:lnTo>
                    <a:pt x="57" y="10"/>
                  </a:lnTo>
                  <a:lnTo>
                    <a:pt x="65" y="16"/>
                  </a:lnTo>
                  <a:lnTo>
                    <a:pt x="66" y="16"/>
                  </a:lnTo>
                  <a:lnTo>
                    <a:pt x="69" y="17"/>
                  </a:lnTo>
                  <a:lnTo>
                    <a:pt x="74" y="18"/>
                  </a:lnTo>
                  <a:lnTo>
                    <a:pt x="80" y="18"/>
                  </a:lnTo>
                  <a:lnTo>
                    <a:pt x="86" y="19"/>
                  </a:lnTo>
                  <a:lnTo>
                    <a:pt x="95" y="19"/>
                  </a:lnTo>
                  <a:lnTo>
                    <a:pt x="104" y="18"/>
                  </a:lnTo>
                  <a:lnTo>
                    <a:pt x="114" y="16"/>
                  </a:lnTo>
                  <a:lnTo>
                    <a:pt x="80" y="8"/>
                  </a:lnTo>
                  <a:lnTo>
                    <a:pt x="79" y="7"/>
                  </a:lnTo>
                  <a:lnTo>
                    <a:pt x="75" y="4"/>
                  </a:lnTo>
                  <a:lnTo>
                    <a:pt x="69" y="2"/>
                  </a:lnTo>
                  <a:lnTo>
                    <a:pt x="60" y="0"/>
                  </a:lnTo>
                  <a:lnTo>
                    <a:pt x="48" y="0"/>
                  </a:lnTo>
                  <a:lnTo>
                    <a:pt x="36" y="3"/>
                  </a:lnTo>
                  <a:lnTo>
                    <a:pt x="19" y="1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6" name="Freeform 132"/>
            <p:cNvSpPr>
              <a:spLocks/>
            </p:cNvSpPr>
            <p:nvPr/>
          </p:nvSpPr>
          <p:spPr bwMode="auto">
            <a:xfrm>
              <a:off x="4002089" y="4860926"/>
              <a:ext cx="53975" cy="15716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9" y="4"/>
                </a:cxn>
                <a:cxn ang="0">
                  <a:pos x="19" y="14"/>
                </a:cxn>
                <a:cxn ang="0">
                  <a:pos x="11" y="28"/>
                </a:cxn>
                <a:cxn ang="0">
                  <a:pos x="15" y="42"/>
                </a:cxn>
                <a:cxn ang="0">
                  <a:pos x="17" y="44"/>
                </a:cxn>
                <a:cxn ang="0">
                  <a:pos x="18" y="50"/>
                </a:cxn>
                <a:cxn ang="0">
                  <a:pos x="20" y="57"/>
                </a:cxn>
                <a:cxn ang="0">
                  <a:pos x="22" y="66"/>
                </a:cxn>
                <a:cxn ang="0">
                  <a:pos x="22" y="75"/>
                </a:cxn>
                <a:cxn ang="0">
                  <a:pos x="19" y="85"/>
                </a:cxn>
                <a:cxn ang="0">
                  <a:pos x="11" y="92"/>
                </a:cxn>
                <a:cxn ang="0">
                  <a:pos x="0" y="99"/>
                </a:cxn>
                <a:cxn ang="0">
                  <a:pos x="1" y="99"/>
                </a:cxn>
                <a:cxn ang="0">
                  <a:pos x="6" y="97"/>
                </a:cxn>
                <a:cxn ang="0">
                  <a:pos x="13" y="96"/>
                </a:cxn>
                <a:cxn ang="0">
                  <a:pos x="19" y="91"/>
                </a:cxn>
                <a:cxn ang="0">
                  <a:pos x="25" y="85"/>
                </a:cxn>
                <a:cxn ang="0">
                  <a:pos x="29" y="75"/>
                </a:cxn>
                <a:cxn ang="0">
                  <a:pos x="30" y="61"/>
                </a:cxn>
                <a:cxn ang="0">
                  <a:pos x="27" y="42"/>
                </a:cxn>
                <a:cxn ang="0">
                  <a:pos x="27" y="37"/>
                </a:cxn>
                <a:cxn ang="0">
                  <a:pos x="27" y="24"/>
                </a:cxn>
                <a:cxn ang="0">
                  <a:pos x="28" y="10"/>
                </a:cxn>
                <a:cxn ang="0">
                  <a:pos x="34" y="0"/>
                </a:cxn>
              </a:cxnLst>
              <a:rect l="0" t="0" r="r" b="b"/>
              <a:pathLst>
                <a:path w="34" h="99">
                  <a:moveTo>
                    <a:pt x="34" y="0"/>
                  </a:moveTo>
                  <a:lnTo>
                    <a:pt x="29" y="4"/>
                  </a:lnTo>
                  <a:lnTo>
                    <a:pt x="19" y="14"/>
                  </a:lnTo>
                  <a:lnTo>
                    <a:pt x="11" y="28"/>
                  </a:lnTo>
                  <a:lnTo>
                    <a:pt x="15" y="42"/>
                  </a:lnTo>
                  <a:lnTo>
                    <a:pt x="17" y="44"/>
                  </a:lnTo>
                  <a:lnTo>
                    <a:pt x="18" y="50"/>
                  </a:lnTo>
                  <a:lnTo>
                    <a:pt x="20" y="57"/>
                  </a:lnTo>
                  <a:lnTo>
                    <a:pt x="22" y="66"/>
                  </a:lnTo>
                  <a:lnTo>
                    <a:pt x="22" y="75"/>
                  </a:lnTo>
                  <a:lnTo>
                    <a:pt x="19" y="85"/>
                  </a:lnTo>
                  <a:lnTo>
                    <a:pt x="11" y="92"/>
                  </a:lnTo>
                  <a:lnTo>
                    <a:pt x="0" y="99"/>
                  </a:lnTo>
                  <a:lnTo>
                    <a:pt x="1" y="99"/>
                  </a:lnTo>
                  <a:lnTo>
                    <a:pt x="6" y="97"/>
                  </a:lnTo>
                  <a:lnTo>
                    <a:pt x="13" y="96"/>
                  </a:lnTo>
                  <a:lnTo>
                    <a:pt x="19" y="91"/>
                  </a:lnTo>
                  <a:lnTo>
                    <a:pt x="25" y="85"/>
                  </a:lnTo>
                  <a:lnTo>
                    <a:pt x="29" y="75"/>
                  </a:lnTo>
                  <a:lnTo>
                    <a:pt x="30" y="61"/>
                  </a:lnTo>
                  <a:lnTo>
                    <a:pt x="27" y="42"/>
                  </a:lnTo>
                  <a:lnTo>
                    <a:pt x="27" y="37"/>
                  </a:lnTo>
                  <a:lnTo>
                    <a:pt x="27" y="24"/>
                  </a:lnTo>
                  <a:lnTo>
                    <a:pt x="28" y="1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" name="Freeform 133"/>
            <p:cNvSpPr>
              <a:spLocks/>
            </p:cNvSpPr>
            <p:nvPr/>
          </p:nvSpPr>
          <p:spPr bwMode="auto">
            <a:xfrm>
              <a:off x="3852864" y="5041901"/>
              <a:ext cx="125413" cy="238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7" y="1"/>
                </a:cxn>
                <a:cxn ang="0">
                  <a:pos x="16" y="2"/>
                </a:cxn>
                <a:cxn ang="0">
                  <a:pos x="26" y="4"/>
                </a:cxn>
                <a:cxn ang="0">
                  <a:pos x="39" y="5"/>
                </a:cxn>
                <a:cxn ang="0">
                  <a:pos x="53" y="5"/>
                </a:cxn>
                <a:cxn ang="0">
                  <a:pos x="66" y="4"/>
                </a:cxn>
                <a:cxn ang="0">
                  <a:pos x="79" y="0"/>
                </a:cxn>
                <a:cxn ang="0">
                  <a:pos x="76" y="1"/>
                </a:cxn>
                <a:cxn ang="0">
                  <a:pos x="69" y="5"/>
                </a:cxn>
                <a:cxn ang="0">
                  <a:pos x="58" y="9"/>
                </a:cxn>
                <a:cxn ang="0">
                  <a:pos x="45" y="12"/>
                </a:cxn>
                <a:cxn ang="0">
                  <a:pos x="31" y="15"/>
                </a:cxn>
                <a:cxn ang="0">
                  <a:pos x="18" y="14"/>
                </a:cxn>
                <a:cxn ang="0">
                  <a:pos x="7" y="10"/>
                </a:cxn>
                <a:cxn ang="0">
                  <a:pos x="0" y="0"/>
                </a:cxn>
              </a:cxnLst>
              <a:rect l="0" t="0" r="r" b="b"/>
              <a:pathLst>
                <a:path w="79" h="15">
                  <a:moveTo>
                    <a:pt x="0" y="0"/>
                  </a:moveTo>
                  <a:lnTo>
                    <a:pt x="2" y="0"/>
                  </a:lnTo>
                  <a:lnTo>
                    <a:pt x="7" y="1"/>
                  </a:lnTo>
                  <a:lnTo>
                    <a:pt x="16" y="2"/>
                  </a:lnTo>
                  <a:lnTo>
                    <a:pt x="26" y="4"/>
                  </a:lnTo>
                  <a:lnTo>
                    <a:pt x="39" y="5"/>
                  </a:lnTo>
                  <a:lnTo>
                    <a:pt x="53" y="5"/>
                  </a:lnTo>
                  <a:lnTo>
                    <a:pt x="66" y="4"/>
                  </a:lnTo>
                  <a:lnTo>
                    <a:pt x="79" y="0"/>
                  </a:lnTo>
                  <a:lnTo>
                    <a:pt x="76" y="1"/>
                  </a:lnTo>
                  <a:lnTo>
                    <a:pt x="69" y="5"/>
                  </a:lnTo>
                  <a:lnTo>
                    <a:pt x="58" y="9"/>
                  </a:lnTo>
                  <a:lnTo>
                    <a:pt x="45" y="12"/>
                  </a:lnTo>
                  <a:lnTo>
                    <a:pt x="31" y="15"/>
                  </a:lnTo>
                  <a:lnTo>
                    <a:pt x="18" y="14"/>
                  </a:lnTo>
                  <a:lnTo>
                    <a:pt x="7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8" name="Freeform 134"/>
            <p:cNvSpPr>
              <a:spLocks/>
            </p:cNvSpPr>
            <p:nvPr/>
          </p:nvSpPr>
          <p:spPr bwMode="auto">
            <a:xfrm>
              <a:off x="3546476" y="4713288"/>
              <a:ext cx="119063" cy="63500"/>
            </a:xfrm>
            <a:custGeom>
              <a:avLst/>
              <a:gdLst/>
              <a:ahLst/>
              <a:cxnLst>
                <a:cxn ang="0">
                  <a:pos x="1" y="40"/>
                </a:cxn>
                <a:cxn ang="0">
                  <a:pos x="1" y="38"/>
                </a:cxn>
                <a:cxn ang="0">
                  <a:pos x="0" y="30"/>
                </a:cxn>
                <a:cxn ang="0">
                  <a:pos x="1" y="22"/>
                </a:cxn>
                <a:cxn ang="0">
                  <a:pos x="5" y="12"/>
                </a:cxn>
                <a:cxn ang="0">
                  <a:pos x="12" y="4"/>
                </a:cxn>
                <a:cxn ang="0">
                  <a:pos x="26" y="0"/>
                </a:cxn>
                <a:cxn ang="0">
                  <a:pos x="46" y="3"/>
                </a:cxn>
                <a:cxn ang="0">
                  <a:pos x="75" y="14"/>
                </a:cxn>
                <a:cxn ang="0">
                  <a:pos x="72" y="14"/>
                </a:cxn>
                <a:cxn ang="0">
                  <a:pos x="63" y="13"/>
                </a:cxn>
                <a:cxn ang="0">
                  <a:pos x="51" y="14"/>
                </a:cxn>
                <a:cxn ang="0">
                  <a:pos x="36" y="14"/>
                </a:cxn>
                <a:cxn ang="0">
                  <a:pos x="22" y="17"/>
                </a:cxn>
                <a:cxn ang="0">
                  <a:pos x="11" y="22"/>
                </a:cxn>
                <a:cxn ang="0">
                  <a:pos x="3" y="29"/>
                </a:cxn>
                <a:cxn ang="0">
                  <a:pos x="1" y="40"/>
                </a:cxn>
              </a:cxnLst>
              <a:rect l="0" t="0" r="r" b="b"/>
              <a:pathLst>
                <a:path w="75" h="40">
                  <a:moveTo>
                    <a:pt x="1" y="40"/>
                  </a:moveTo>
                  <a:lnTo>
                    <a:pt x="1" y="38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5" y="12"/>
                  </a:lnTo>
                  <a:lnTo>
                    <a:pt x="12" y="4"/>
                  </a:lnTo>
                  <a:lnTo>
                    <a:pt x="26" y="0"/>
                  </a:lnTo>
                  <a:lnTo>
                    <a:pt x="46" y="3"/>
                  </a:lnTo>
                  <a:lnTo>
                    <a:pt x="75" y="14"/>
                  </a:lnTo>
                  <a:lnTo>
                    <a:pt x="72" y="14"/>
                  </a:lnTo>
                  <a:lnTo>
                    <a:pt x="63" y="13"/>
                  </a:lnTo>
                  <a:lnTo>
                    <a:pt x="51" y="14"/>
                  </a:lnTo>
                  <a:lnTo>
                    <a:pt x="36" y="14"/>
                  </a:lnTo>
                  <a:lnTo>
                    <a:pt x="22" y="17"/>
                  </a:lnTo>
                  <a:lnTo>
                    <a:pt x="11" y="22"/>
                  </a:lnTo>
                  <a:lnTo>
                    <a:pt x="3" y="29"/>
                  </a:lnTo>
                  <a:lnTo>
                    <a:pt x="1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9" name="Freeform 135"/>
            <p:cNvSpPr>
              <a:spLocks/>
            </p:cNvSpPr>
            <p:nvPr/>
          </p:nvSpPr>
          <p:spPr bwMode="auto">
            <a:xfrm>
              <a:off x="3462339" y="5437188"/>
              <a:ext cx="407988" cy="292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5" y="3"/>
                </a:cxn>
                <a:cxn ang="0">
                  <a:pos x="33" y="7"/>
                </a:cxn>
                <a:cxn ang="0">
                  <a:pos x="55" y="10"/>
                </a:cxn>
                <a:cxn ang="0">
                  <a:pos x="82" y="17"/>
                </a:cxn>
                <a:cxn ang="0">
                  <a:pos x="109" y="24"/>
                </a:cxn>
                <a:cxn ang="0">
                  <a:pos x="137" y="33"/>
                </a:cxn>
                <a:cxn ang="0">
                  <a:pos x="165" y="43"/>
                </a:cxn>
                <a:cxn ang="0">
                  <a:pos x="190" y="54"/>
                </a:cxn>
                <a:cxn ang="0">
                  <a:pos x="213" y="68"/>
                </a:cxn>
                <a:cxn ang="0">
                  <a:pos x="229" y="83"/>
                </a:cxn>
                <a:cxn ang="0">
                  <a:pos x="241" y="100"/>
                </a:cxn>
                <a:cxn ang="0">
                  <a:pos x="244" y="119"/>
                </a:cxn>
                <a:cxn ang="0">
                  <a:pos x="239" y="139"/>
                </a:cxn>
                <a:cxn ang="0">
                  <a:pos x="223" y="160"/>
                </a:cxn>
                <a:cxn ang="0">
                  <a:pos x="196" y="184"/>
                </a:cxn>
                <a:cxn ang="0">
                  <a:pos x="199" y="183"/>
                </a:cxn>
                <a:cxn ang="0">
                  <a:pos x="205" y="178"/>
                </a:cxn>
                <a:cxn ang="0">
                  <a:pos x="214" y="172"/>
                </a:cxn>
                <a:cxn ang="0">
                  <a:pos x="225" y="161"/>
                </a:cxn>
                <a:cxn ang="0">
                  <a:pos x="236" y="150"/>
                </a:cxn>
                <a:cxn ang="0">
                  <a:pos x="246" y="138"/>
                </a:cxn>
                <a:cxn ang="0">
                  <a:pos x="253" y="124"/>
                </a:cxn>
                <a:cxn ang="0">
                  <a:pos x="257" y="109"/>
                </a:cxn>
                <a:cxn ang="0">
                  <a:pos x="256" y="93"/>
                </a:cxn>
                <a:cxn ang="0">
                  <a:pos x="248" y="78"/>
                </a:cxn>
                <a:cxn ang="0">
                  <a:pos x="233" y="62"/>
                </a:cxn>
                <a:cxn ang="0">
                  <a:pos x="209" y="48"/>
                </a:cxn>
                <a:cxn ang="0">
                  <a:pos x="175" y="33"/>
                </a:cxn>
                <a:cxn ang="0">
                  <a:pos x="130" y="20"/>
                </a:cxn>
                <a:cxn ang="0">
                  <a:pos x="72" y="9"/>
                </a:cxn>
                <a:cxn ang="0">
                  <a:pos x="0" y="0"/>
                </a:cxn>
              </a:cxnLst>
              <a:rect l="0" t="0" r="r" b="b"/>
              <a:pathLst>
                <a:path w="257" h="184">
                  <a:moveTo>
                    <a:pt x="0" y="0"/>
                  </a:moveTo>
                  <a:lnTo>
                    <a:pt x="4" y="0"/>
                  </a:lnTo>
                  <a:lnTo>
                    <a:pt x="15" y="3"/>
                  </a:lnTo>
                  <a:lnTo>
                    <a:pt x="33" y="7"/>
                  </a:lnTo>
                  <a:lnTo>
                    <a:pt x="55" y="10"/>
                  </a:lnTo>
                  <a:lnTo>
                    <a:pt x="82" y="17"/>
                  </a:lnTo>
                  <a:lnTo>
                    <a:pt x="109" y="24"/>
                  </a:lnTo>
                  <a:lnTo>
                    <a:pt x="137" y="33"/>
                  </a:lnTo>
                  <a:lnTo>
                    <a:pt x="165" y="43"/>
                  </a:lnTo>
                  <a:lnTo>
                    <a:pt x="190" y="54"/>
                  </a:lnTo>
                  <a:lnTo>
                    <a:pt x="213" y="68"/>
                  </a:lnTo>
                  <a:lnTo>
                    <a:pt x="229" y="83"/>
                  </a:lnTo>
                  <a:lnTo>
                    <a:pt x="241" y="100"/>
                  </a:lnTo>
                  <a:lnTo>
                    <a:pt x="244" y="119"/>
                  </a:lnTo>
                  <a:lnTo>
                    <a:pt x="239" y="139"/>
                  </a:lnTo>
                  <a:lnTo>
                    <a:pt x="223" y="160"/>
                  </a:lnTo>
                  <a:lnTo>
                    <a:pt x="196" y="184"/>
                  </a:lnTo>
                  <a:lnTo>
                    <a:pt x="199" y="183"/>
                  </a:lnTo>
                  <a:lnTo>
                    <a:pt x="205" y="178"/>
                  </a:lnTo>
                  <a:lnTo>
                    <a:pt x="214" y="172"/>
                  </a:lnTo>
                  <a:lnTo>
                    <a:pt x="225" y="161"/>
                  </a:lnTo>
                  <a:lnTo>
                    <a:pt x="236" y="150"/>
                  </a:lnTo>
                  <a:lnTo>
                    <a:pt x="246" y="138"/>
                  </a:lnTo>
                  <a:lnTo>
                    <a:pt x="253" y="124"/>
                  </a:lnTo>
                  <a:lnTo>
                    <a:pt x="257" y="109"/>
                  </a:lnTo>
                  <a:lnTo>
                    <a:pt x="256" y="93"/>
                  </a:lnTo>
                  <a:lnTo>
                    <a:pt x="248" y="78"/>
                  </a:lnTo>
                  <a:lnTo>
                    <a:pt x="233" y="62"/>
                  </a:lnTo>
                  <a:lnTo>
                    <a:pt x="209" y="48"/>
                  </a:lnTo>
                  <a:lnTo>
                    <a:pt x="175" y="33"/>
                  </a:lnTo>
                  <a:lnTo>
                    <a:pt x="130" y="20"/>
                  </a:lnTo>
                  <a:lnTo>
                    <a:pt x="7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0" name="Freeform 136"/>
            <p:cNvSpPr>
              <a:spLocks/>
            </p:cNvSpPr>
            <p:nvPr/>
          </p:nvSpPr>
          <p:spPr bwMode="auto">
            <a:xfrm>
              <a:off x="3409951" y="5664201"/>
              <a:ext cx="304800" cy="96838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187" y="3"/>
                </a:cxn>
                <a:cxn ang="0">
                  <a:pos x="173" y="12"/>
                </a:cxn>
                <a:cxn ang="0">
                  <a:pos x="151" y="25"/>
                </a:cxn>
                <a:cxn ang="0">
                  <a:pos x="125" y="39"/>
                </a:cxn>
                <a:cxn ang="0">
                  <a:pos x="95" y="51"/>
                </a:cxn>
                <a:cxn ang="0">
                  <a:pos x="63" y="59"/>
                </a:cxn>
                <a:cxn ang="0">
                  <a:pos x="30" y="61"/>
                </a:cxn>
                <a:cxn ang="0">
                  <a:pos x="0" y="54"/>
                </a:cxn>
                <a:cxn ang="0">
                  <a:pos x="5" y="55"/>
                </a:cxn>
                <a:cxn ang="0">
                  <a:pos x="19" y="58"/>
                </a:cxn>
                <a:cxn ang="0">
                  <a:pos x="40" y="60"/>
                </a:cxn>
                <a:cxn ang="0">
                  <a:pos x="68" y="60"/>
                </a:cxn>
                <a:cxn ang="0">
                  <a:pos x="98" y="56"/>
                </a:cxn>
                <a:cxn ang="0">
                  <a:pos x="130" y="46"/>
                </a:cxn>
                <a:cxn ang="0">
                  <a:pos x="161" y="29"/>
                </a:cxn>
                <a:cxn ang="0">
                  <a:pos x="192" y="0"/>
                </a:cxn>
              </a:cxnLst>
              <a:rect l="0" t="0" r="r" b="b"/>
              <a:pathLst>
                <a:path w="192" h="61">
                  <a:moveTo>
                    <a:pt x="192" y="0"/>
                  </a:moveTo>
                  <a:lnTo>
                    <a:pt x="187" y="3"/>
                  </a:lnTo>
                  <a:lnTo>
                    <a:pt x="173" y="12"/>
                  </a:lnTo>
                  <a:lnTo>
                    <a:pt x="151" y="25"/>
                  </a:lnTo>
                  <a:lnTo>
                    <a:pt x="125" y="39"/>
                  </a:lnTo>
                  <a:lnTo>
                    <a:pt x="95" y="51"/>
                  </a:lnTo>
                  <a:lnTo>
                    <a:pt x="63" y="59"/>
                  </a:lnTo>
                  <a:lnTo>
                    <a:pt x="30" y="61"/>
                  </a:lnTo>
                  <a:lnTo>
                    <a:pt x="0" y="54"/>
                  </a:lnTo>
                  <a:lnTo>
                    <a:pt x="5" y="55"/>
                  </a:lnTo>
                  <a:lnTo>
                    <a:pt x="19" y="58"/>
                  </a:lnTo>
                  <a:lnTo>
                    <a:pt x="40" y="60"/>
                  </a:lnTo>
                  <a:lnTo>
                    <a:pt x="68" y="60"/>
                  </a:lnTo>
                  <a:lnTo>
                    <a:pt x="98" y="56"/>
                  </a:lnTo>
                  <a:lnTo>
                    <a:pt x="130" y="46"/>
                  </a:lnTo>
                  <a:lnTo>
                    <a:pt x="161" y="29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1" name="Freeform 137"/>
            <p:cNvSpPr>
              <a:spLocks/>
            </p:cNvSpPr>
            <p:nvPr/>
          </p:nvSpPr>
          <p:spPr bwMode="auto">
            <a:xfrm>
              <a:off x="2887664" y="5753101"/>
              <a:ext cx="858838" cy="104775"/>
            </a:xfrm>
            <a:custGeom>
              <a:avLst/>
              <a:gdLst/>
              <a:ahLst/>
              <a:cxnLst>
                <a:cxn ang="0">
                  <a:pos x="541" y="0"/>
                </a:cxn>
                <a:cxn ang="0">
                  <a:pos x="537" y="2"/>
                </a:cxn>
                <a:cxn ang="0">
                  <a:pos x="526" y="5"/>
                </a:cxn>
                <a:cxn ang="0">
                  <a:pos x="508" y="12"/>
                </a:cxn>
                <a:cxn ang="0">
                  <a:pos x="483" y="19"/>
                </a:cxn>
                <a:cxn ang="0">
                  <a:pos x="454" y="28"/>
                </a:cxn>
                <a:cxn ang="0">
                  <a:pos x="421" y="37"/>
                </a:cxn>
                <a:cxn ang="0">
                  <a:pos x="383" y="46"/>
                </a:cxn>
                <a:cxn ang="0">
                  <a:pos x="343" y="53"/>
                </a:cxn>
                <a:cxn ang="0">
                  <a:pos x="300" y="59"/>
                </a:cxn>
                <a:cxn ang="0">
                  <a:pos x="256" y="63"/>
                </a:cxn>
                <a:cxn ang="0">
                  <a:pos x="210" y="66"/>
                </a:cxn>
                <a:cxn ang="0">
                  <a:pos x="166" y="65"/>
                </a:cxn>
                <a:cxn ang="0">
                  <a:pos x="121" y="59"/>
                </a:cxn>
                <a:cxn ang="0">
                  <a:pos x="78" y="49"/>
                </a:cxn>
                <a:cxn ang="0">
                  <a:pos x="38" y="36"/>
                </a:cxn>
                <a:cxn ang="0">
                  <a:pos x="0" y="15"/>
                </a:cxn>
                <a:cxn ang="0">
                  <a:pos x="2" y="17"/>
                </a:cxn>
                <a:cxn ang="0">
                  <a:pos x="9" y="19"/>
                </a:cxn>
                <a:cxn ang="0">
                  <a:pos x="19" y="24"/>
                </a:cxn>
                <a:cxn ang="0">
                  <a:pos x="34" y="29"/>
                </a:cxn>
                <a:cxn ang="0">
                  <a:pos x="52" y="34"/>
                </a:cxn>
                <a:cxn ang="0">
                  <a:pos x="76" y="41"/>
                </a:cxn>
                <a:cxn ang="0">
                  <a:pos x="102" y="46"/>
                </a:cxn>
                <a:cxn ang="0">
                  <a:pos x="135" y="51"/>
                </a:cxn>
                <a:cxn ang="0">
                  <a:pos x="170" y="53"/>
                </a:cxn>
                <a:cxn ang="0">
                  <a:pos x="210" y="54"/>
                </a:cxn>
                <a:cxn ang="0">
                  <a:pos x="255" y="54"/>
                </a:cxn>
                <a:cxn ang="0">
                  <a:pos x="302" y="51"/>
                </a:cxn>
                <a:cxn ang="0">
                  <a:pos x="355" y="44"/>
                </a:cxn>
                <a:cxn ang="0">
                  <a:pos x="413" y="33"/>
                </a:cxn>
                <a:cxn ang="0">
                  <a:pos x="475" y="19"/>
                </a:cxn>
                <a:cxn ang="0">
                  <a:pos x="541" y="0"/>
                </a:cxn>
              </a:cxnLst>
              <a:rect l="0" t="0" r="r" b="b"/>
              <a:pathLst>
                <a:path w="541" h="66">
                  <a:moveTo>
                    <a:pt x="541" y="0"/>
                  </a:moveTo>
                  <a:lnTo>
                    <a:pt x="537" y="2"/>
                  </a:lnTo>
                  <a:lnTo>
                    <a:pt x="526" y="5"/>
                  </a:lnTo>
                  <a:lnTo>
                    <a:pt x="508" y="12"/>
                  </a:lnTo>
                  <a:lnTo>
                    <a:pt x="483" y="19"/>
                  </a:lnTo>
                  <a:lnTo>
                    <a:pt x="454" y="28"/>
                  </a:lnTo>
                  <a:lnTo>
                    <a:pt x="421" y="37"/>
                  </a:lnTo>
                  <a:lnTo>
                    <a:pt x="383" y="46"/>
                  </a:lnTo>
                  <a:lnTo>
                    <a:pt x="343" y="53"/>
                  </a:lnTo>
                  <a:lnTo>
                    <a:pt x="300" y="59"/>
                  </a:lnTo>
                  <a:lnTo>
                    <a:pt x="256" y="63"/>
                  </a:lnTo>
                  <a:lnTo>
                    <a:pt x="210" y="66"/>
                  </a:lnTo>
                  <a:lnTo>
                    <a:pt x="166" y="65"/>
                  </a:lnTo>
                  <a:lnTo>
                    <a:pt x="121" y="59"/>
                  </a:lnTo>
                  <a:lnTo>
                    <a:pt x="78" y="49"/>
                  </a:lnTo>
                  <a:lnTo>
                    <a:pt x="38" y="36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9" y="19"/>
                  </a:lnTo>
                  <a:lnTo>
                    <a:pt x="19" y="24"/>
                  </a:lnTo>
                  <a:lnTo>
                    <a:pt x="34" y="29"/>
                  </a:lnTo>
                  <a:lnTo>
                    <a:pt x="52" y="34"/>
                  </a:lnTo>
                  <a:lnTo>
                    <a:pt x="76" y="41"/>
                  </a:lnTo>
                  <a:lnTo>
                    <a:pt x="102" y="46"/>
                  </a:lnTo>
                  <a:lnTo>
                    <a:pt x="135" y="51"/>
                  </a:lnTo>
                  <a:lnTo>
                    <a:pt x="170" y="53"/>
                  </a:lnTo>
                  <a:lnTo>
                    <a:pt x="210" y="54"/>
                  </a:lnTo>
                  <a:lnTo>
                    <a:pt x="255" y="54"/>
                  </a:lnTo>
                  <a:lnTo>
                    <a:pt x="302" y="51"/>
                  </a:lnTo>
                  <a:lnTo>
                    <a:pt x="355" y="44"/>
                  </a:lnTo>
                  <a:lnTo>
                    <a:pt x="413" y="33"/>
                  </a:lnTo>
                  <a:lnTo>
                    <a:pt x="475" y="19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2" name="Freeform 138"/>
            <p:cNvSpPr>
              <a:spLocks/>
            </p:cNvSpPr>
            <p:nvPr/>
          </p:nvSpPr>
          <p:spPr bwMode="auto">
            <a:xfrm>
              <a:off x="2687639" y="5507038"/>
              <a:ext cx="92075" cy="13811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4" y="2"/>
                </a:cxn>
                <a:cxn ang="0">
                  <a:pos x="46" y="4"/>
                </a:cxn>
                <a:cxn ang="0">
                  <a:pos x="36" y="10"/>
                </a:cxn>
                <a:cxn ang="0">
                  <a:pos x="25" y="18"/>
                </a:cxn>
                <a:cxn ang="0">
                  <a:pos x="15" y="29"/>
                </a:cxn>
                <a:cxn ang="0">
                  <a:pos x="10" y="44"/>
                </a:cxn>
                <a:cxn ang="0">
                  <a:pos x="11" y="65"/>
                </a:cxn>
                <a:cxn ang="0">
                  <a:pos x="20" y="87"/>
                </a:cxn>
                <a:cxn ang="0">
                  <a:pos x="18" y="85"/>
                </a:cxn>
                <a:cxn ang="0">
                  <a:pos x="11" y="76"/>
                </a:cxn>
                <a:cxn ang="0">
                  <a:pos x="4" y="63"/>
                </a:cxn>
                <a:cxn ang="0">
                  <a:pos x="0" y="49"/>
                </a:cxn>
                <a:cxn ang="0">
                  <a:pos x="0" y="34"/>
                </a:cxn>
                <a:cxn ang="0">
                  <a:pos x="7" y="20"/>
                </a:cxn>
                <a:cxn ang="0">
                  <a:pos x="26" y="8"/>
                </a:cxn>
                <a:cxn ang="0">
                  <a:pos x="58" y="0"/>
                </a:cxn>
              </a:cxnLst>
              <a:rect l="0" t="0" r="r" b="b"/>
              <a:pathLst>
                <a:path w="58" h="87">
                  <a:moveTo>
                    <a:pt x="58" y="0"/>
                  </a:moveTo>
                  <a:lnTo>
                    <a:pt x="54" y="2"/>
                  </a:lnTo>
                  <a:lnTo>
                    <a:pt x="46" y="4"/>
                  </a:lnTo>
                  <a:lnTo>
                    <a:pt x="36" y="10"/>
                  </a:lnTo>
                  <a:lnTo>
                    <a:pt x="25" y="18"/>
                  </a:lnTo>
                  <a:lnTo>
                    <a:pt x="15" y="29"/>
                  </a:lnTo>
                  <a:lnTo>
                    <a:pt x="10" y="44"/>
                  </a:lnTo>
                  <a:lnTo>
                    <a:pt x="11" y="65"/>
                  </a:lnTo>
                  <a:lnTo>
                    <a:pt x="20" y="87"/>
                  </a:lnTo>
                  <a:lnTo>
                    <a:pt x="18" y="85"/>
                  </a:lnTo>
                  <a:lnTo>
                    <a:pt x="11" y="76"/>
                  </a:lnTo>
                  <a:lnTo>
                    <a:pt x="4" y="63"/>
                  </a:lnTo>
                  <a:lnTo>
                    <a:pt x="0" y="49"/>
                  </a:lnTo>
                  <a:lnTo>
                    <a:pt x="0" y="34"/>
                  </a:lnTo>
                  <a:lnTo>
                    <a:pt x="7" y="20"/>
                  </a:lnTo>
                  <a:lnTo>
                    <a:pt x="26" y="8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3" name="Freeform 139"/>
            <p:cNvSpPr>
              <a:spLocks/>
            </p:cNvSpPr>
            <p:nvPr/>
          </p:nvSpPr>
          <p:spPr bwMode="auto">
            <a:xfrm>
              <a:off x="2540001" y="5621338"/>
              <a:ext cx="138113" cy="131763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87" y="5"/>
                </a:cxn>
                <a:cxn ang="0">
                  <a:pos x="83" y="15"/>
                </a:cxn>
                <a:cxn ang="0">
                  <a:pos x="75" y="24"/>
                </a:cxn>
                <a:cxn ang="0">
                  <a:pos x="60" y="27"/>
                </a:cxn>
                <a:cxn ang="0">
                  <a:pos x="56" y="28"/>
                </a:cxn>
                <a:cxn ang="0">
                  <a:pos x="47" y="30"/>
                </a:cxn>
                <a:cxn ang="0">
                  <a:pos x="36" y="34"/>
                </a:cxn>
                <a:cxn ang="0">
                  <a:pos x="24" y="40"/>
                </a:cxn>
                <a:cxn ang="0">
                  <a:pos x="13" y="49"/>
                </a:cxn>
                <a:cxn ang="0">
                  <a:pos x="6" y="58"/>
                </a:cxn>
                <a:cxn ang="0">
                  <a:pos x="6" y="69"/>
                </a:cxn>
                <a:cxn ang="0">
                  <a:pos x="15" y="83"/>
                </a:cxn>
                <a:cxn ang="0">
                  <a:pos x="12" y="81"/>
                </a:cxn>
                <a:cxn ang="0">
                  <a:pos x="8" y="74"/>
                </a:cxn>
                <a:cxn ang="0">
                  <a:pos x="3" y="66"/>
                </a:cxn>
                <a:cxn ang="0">
                  <a:pos x="0" y="56"/>
                </a:cxn>
                <a:cxn ang="0">
                  <a:pos x="1" y="44"/>
                </a:cxn>
                <a:cxn ang="0">
                  <a:pos x="8" y="34"/>
                </a:cxn>
                <a:cxn ang="0">
                  <a:pos x="24" y="25"/>
                </a:cxn>
                <a:cxn ang="0">
                  <a:pos x="50" y="19"/>
                </a:cxn>
                <a:cxn ang="0">
                  <a:pos x="53" y="18"/>
                </a:cxn>
                <a:cxn ang="0">
                  <a:pos x="61" y="14"/>
                </a:cxn>
                <a:cxn ang="0">
                  <a:pos x="73" y="8"/>
                </a:cxn>
                <a:cxn ang="0">
                  <a:pos x="87" y="0"/>
                </a:cxn>
              </a:cxnLst>
              <a:rect l="0" t="0" r="r" b="b"/>
              <a:pathLst>
                <a:path w="87" h="83">
                  <a:moveTo>
                    <a:pt x="87" y="0"/>
                  </a:moveTo>
                  <a:lnTo>
                    <a:pt x="87" y="5"/>
                  </a:lnTo>
                  <a:lnTo>
                    <a:pt x="83" y="15"/>
                  </a:lnTo>
                  <a:lnTo>
                    <a:pt x="75" y="24"/>
                  </a:lnTo>
                  <a:lnTo>
                    <a:pt x="60" y="27"/>
                  </a:lnTo>
                  <a:lnTo>
                    <a:pt x="56" y="28"/>
                  </a:lnTo>
                  <a:lnTo>
                    <a:pt x="47" y="30"/>
                  </a:lnTo>
                  <a:lnTo>
                    <a:pt x="36" y="34"/>
                  </a:lnTo>
                  <a:lnTo>
                    <a:pt x="24" y="40"/>
                  </a:lnTo>
                  <a:lnTo>
                    <a:pt x="13" y="49"/>
                  </a:lnTo>
                  <a:lnTo>
                    <a:pt x="6" y="58"/>
                  </a:lnTo>
                  <a:lnTo>
                    <a:pt x="6" y="69"/>
                  </a:lnTo>
                  <a:lnTo>
                    <a:pt x="15" y="83"/>
                  </a:lnTo>
                  <a:lnTo>
                    <a:pt x="12" y="81"/>
                  </a:lnTo>
                  <a:lnTo>
                    <a:pt x="8" y="74"/>
                  </a:lnTo>
                  <a:lnTo>
                    <a:pt x="3" y="66"/>
                  </a:lnTo>
                  <a:lnTo>
                    <a:pt x="0" y="56"/>
                  </a:lnTo>
                  <a:lnTo>
                    <a:pt x="1" y="44"/>
                  </a:lnTo>
                  <a:lnTo>
                    <a:pt x="8" y="34"/>
                  </a:lnTo>
                  <a:lnTo>
                    <a:pt x="24" y="25"/>
                  </a:lnTo>
                  <a:lnTo>
                    <a:pt x="50" y="19"/>
                  </a:lnTo>
                  <a:lnTo>
                    <a:pt x="53" y="18"/>
                  </a:lnTo>
                  <a:lnTo>
                    <a:pt x="61" y="14"/>
                  </a:lnTo>
                  <a:lnTo>
                    <a:pt x="73" y="8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4" name="Freeform 140"/>
            <p:cNvSpPr>
              <a:spLocks/>
            </p:cNvSpPr>
            <p:nvPr/>
          </p:nvSpPr>
          <p:spPr bwMode="auto">
            <a:xfrm>
              <a:off x="2767014" y="5621338"/>
              <a:ext cx="174625" cy="17462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8" y="4"/>
                </a:cxn>
                <a:cxn ang="0">
                  <a:pos x="18" y="14"/>
                </a:cxn>
                <a:cxn ang="0">
                  <a:pos x="7" y="28"/>
                </a:cxn>
                <a:cxn ang="0">
                  <a:pos x="0" y="45"/>
                </a:cxn>
                <a:cxn ang="0">
                  <a:pos x="3" y="63"/>
                </a:cxn>
                <a:cxn ang="0">
                  <a:pos x="18" y="82"/>
                </a:cxn>
                <a:cxn ang="0">
                  <a:pos x="53" y="97"/>
                </a:cxn>
                <a:cxn ang="0">
                  <a:pos x="110" y="110"/>
                </a:cxn>
                <a:cxn ang="0">
                  <a:pos x="104" y="108"/>
                </a:cxn>
                <a:cxn ang="0">
                  <a:pos x="87" y="106"/>
                </a:cxn>
                <a:cxn ang="0">
                  <a:pos x="66" y="100"/>
                </a:cxn>
                <a:cxn ang="0">
                  <a:pos x="44" y="91"/>
                </a:cxn>
                <a:cxn ang="0">
                  <a:pos x="25" y="76"/>
                </a:cxn>
                <a:cxn ang="0">
                  <a:pos x="14" y="57"/>
                </a:cxn>
                <a:cxn ang="0">
                  <a:pos x="14" y="32"/>
                </a:cxn>
                <a:cxn ang="0">
                  <a:pos x="32" y="0"/>
                </a:cxn>
              </a:cxnLst>
              <a:rect l="0" t="0" r="r" b="b"/>
              <a:pathLst>
                <a:path w="110" h="110">
                  <a:moveTo>
                    <a:pt x="32" y="0"/>
                  </a:moveTo>
                  <a:lnTo>
                    <a:pt x="28" y="4"/>
                  </a:lnTo>
                  <a:lnTo>
                    <a:pt x="18" y="14"/>
                  </a:lnTo>
                  <a:lnTo>
                    <a:pt x="7" y="28"/>
                  </a:lnTo>
                  <a:lnTo>
                    <a:pt x="0" y="45"/>
                  </a:lnTo>
                  <a:lnTo>
                    <a:pt x="3" y="63"/>
                  </a:lnTo>
                  <a:lnTo>
                    <a:pt x="18" y="82"/>
                  </a:lnTo>
                  <a:lnTo>
                    <a:pt x="53" y="97"/>
                  </a:lnTo>
                  <a:lnTo>
                    <a:pt x="110" y="110"/>
                  </a:lnTo>
                  <a:lnTo>
                    <a:pt x="104" y="108"/>
                  </a:lnTo>
                  <a:lnTo>
                    <a:pt x="87" y="106"/>
                  </a:lnTo>
                  <a:lnTo>
                    <a:pt x="66" y="100"/>
                  </a:lnTo>
                  <a:lnTo>
                    <a:pt x="44" y="91"/>
                  </a:lnTo>
                  <a:lnTo>
                    <a:pt x="25" y="76"/>
                  </a:lnTo>
                  <a:lnTo>
                    <a:pt x="14" y="57"/>
                  </a:lnTo>
                  <a:lnTo>
                    <a:pt x="14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5" name="Freeform 141"/>
            <p:cNvSpPr>
              <a:spLocks/>
            </p:cNvSpPr>
            <p:nvPr/>
          </p:nvSpPr>
          <p:spPr bwMode="auto">
            <a:xfrm>
              <a:off x="2611439" y="5707063"/>
              <a:ext cx="179388" cy="42863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4" y="24"/>
                </a:cxn>
                <a:cxn ang="0">
                  <a:pos x="11" y="19"/>
                </a:cxn>
                <a:cxn ang="0">
                  <a:pos x="25" y="13"/>
                </a:cxn>
                <a:cxn ang="0">
                  <a:pos x="42" y="7"/>
                </a:cxn>
                <a:cxn ang="0">
                  <a:pos x="59" y="2"/>
                </a:cxn>
                <a:cxn ang="0">
                  <a:pos x="78" y="0"/>
                </a:cxn>
                <a:cxn ang="0">
                  <a:pos x="97" y="4"/>
                </a:cxn>
                <a:cxn ang="0">
                  <a:pos x="113" y="14"/>
                </a:cxn>
                <a:cxn ang="0">
                  <a:pos x="110" y="14"/>
                </a:cxn>
                <a:cxn ang="0">
                  <a:pos x="100" y="15"/>
                </a:cxn>
                <a:cxn ang="0">
                  <a:pos x="86" y="17"/>
                </a:cxn>
                <a:cxn ang="0">
                  <a:pos x="68" y="18"/>
                </a:cxn>
                <a:cxn ang="0">
                  <a:pos x="49" y="20"/>
                </a:cxn>
                <a:cxn ang="0">
                  <a:pos x="30" y="23"/>
                </a:cxn>
                <a:cxn ang="0">
                  <a:pos x="14" y="24"/>
                </a:cxn>
                <a:cxn ang="0">
                  <a:pos x="0" y="27"/>
                </a:cxn>
              </a:cxnLst>
              <a:rect l="0" t="0" r="r" b="b"/>
              <a:pathLst>
                <a:path w="113" h="27">
                  <a:moveTo>
                    <a:pt x="0" y="27"/>
                  </a:moveTo>
                  <a:lnTo>
                    <a:pt x="4" y="24"/>
                  </a:lnTo>
                  <a:lnTo>
                    <a:pt x="11" y="19"/>
                  </a:lnTo>
                  <a:lnTo>
                    <a:pt x="25" y="13"/>
                  </a:lnTo>
                  <a:lnTo>
                    <a:pt x="42" y="7"/>
                  </a:lnTo>
                  <a:lnTo>
                    <a:pt x="59" y="2"/>
                  </a:lnTo>
                  <a:lnTo>
                    <a:pt x="78" y="0"/>
                  </a:lnTo>
                  <a:lnTo>
                    <a:pt x="97" y="4"/>
                  </a:lnTo>
                  <a:lnTo>
                    <a:pt x="113" y="14"/>
                  </a:lnTo>
                  <a:lnTo>
                    <a:pt x="110" y="14"/>
                  </a:lnTo>
                  <a:lnTo>
                    <a:pt x="100" y="15"/>
                  </a:lnTo>
                  <a:lnTo>
                    <a:pt x="86" y="17"/>
                  </a:lnTo>
                  <a:lnTo>
                    <a:pt x="68" y="18"/>
                  </a:lnTo>
                  <a:lnTo>
                    <a:pt x="49" y="20"/>
                  </a:lnTo>
                  <a:lnTo>
                    <a:pt x="30" y="23"/>
                  </a:lnTo>
                  <a:lnTo>
                    <a:pt x="14" y="2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6" name="Freeform 142"/>
            <p:cNvSpPr>
              <a:spLocks/>
            </p:cNvSpPr>
            <p:nvPr/>
          </p:nvSpPr>
          <p:spPr bwMode="auto">
            <a:xfrm>
              <a:off x="3325814" y="5611813"/>
              <a:ext cx="246063" cy="6985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4" y="28"/>
                </a:cxn>
                <a:cxn ang="0">
                  <a:pos x="15" y="33"/>
                </a:cxn>
                <a:cxn ang="0">
                  <a:pos x="32" y="39"/>
                </a:cxn>
                <a:cxn ang="0">
                  <a:pos x="53" y="43"/>
                </a:cxn>
                <a:cxn ang="0">
                  <a:pos x="77" y="44"/>
                </a:cxn>
                <a:cxn ang="0">
                  <a:pos x="103" y="39"/>
                </a:cxn>
                <a:cxn ang="0">
                  <a:pos x="130" y="25"/>
                </a:cxn>
                <a:cxn ang="0">
                  <a:pos x="155" y="0"/>
                </a:cxn>
                <a:cxn ang="0">
                  <a:pos x="150" y="2"/>
                </a:cxn>
                <a:cxn ang="0">
                  <a:pos x="137" y="9"/>
                </a:cxn>
                <a:cxn ang="0">
                  <a:pos x="117" y="16"/>
                </a:cxn>
                <a:cxn ang="0">
                  <a:pos x="95" y="25"/>
                </a:cxn>
                <a:cxn ang="0">
                  <a:pos x="68" y="33"/>
                </a:cxn>
                <a:cxn ang="0">
                  <a:pos x="43" y="35"/>
                </a:cxn>
                <a:cxn ang="0">
                  <a:pos x="19" y="34"/>
                </a:cxn>
                <a:cxn ang="0">
                  <a:pos x="0" y="25"/>
                </a:cxn>
              </a:cxnLst>
              <a:rect l="0" t="0" r="r" b="b"/>
              <a:pathLst>
                <a:path w="155" h="44">
                  <a:moveTo>
                    <a:pt x="0" y="25"/>
                  </a:moveTo>
                  <a:lnTo>
                    <a:pt x="4" y="28"/>
                  </a:lnTo>
                  <a:lnTo>
                    <a:pt x="15" y="33"/>
                  </a:lnTo>
                  <a:lnTo>
                    <a:pt x="32" y="39"/>
                  </a:lnTo>
                  <a:lnTo>
                    <a:pt x="53" y="43"/>
                  </a:lnTo>
                  <a:lnTo>
                    <a:pt x="77" y="44"/>
                  </a:lnTo>
                  <a:lnTo>
                    <a:pt x="103" y="39"/>
                  </a:lnTo>
                  <a:lnTo>
                    <a:pt x="130" y="25"/>
                  </a:lnTo>
                  <a:lnTo>
                    <a:pt x="155" y="0"/>
                  </a:lnTo>
                  <a:lnTo>
                    <a:pt x="150" y="2"/>
                  </a:lnTo>
                  <a:lnTo>
                    <a:pt x="137" y="9"/>
                  </a:lnTo>
                  <a:lnTo>
                    <a:pt x="117" y="16"/>
                  </a:lnTo>
                  <a:lnTo>
                    <a:pt x="95" y="25"/>
                  </a:lnTo>
                  <a:lnTo>
                    <a:pt x="68" y="33"/>
                  </a:lnTo>
                  <a:lnTo>
                    <a:pt x="43" y="35"/>
                  </a:lnTo>
                  <a:lnTo>
                    <a:pt x="19" y="34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" name="Freeform 143"/>
            <p:cNvSpPr>
              <a:spLocks/>
            </p:cNvSpPr>
            <p:nvPr/>
          </p:nvSpPr>
          <p:spPr bwMode="auto">
            <a:xfrm>
              <a:off x="3708401" y="4733926"/>
              <a:ext cx="93663" cy="85725"/>
            </a:xfrm>
            <a:custGeom>
              <a:avLst/>
              <a:gdLst/>
              <a:ahLst/>
              <a:cxnLst>
                <a:cxn ang="0">
                  <a:pos x="39" y="54"/>
                </a:cxn>
                <a:cxn ang="0">
                  <a:pos x="40" y="51"/>
                </a:cxn>
                <a:cxn ang="0">
                  <a:pos x="44" y="45"/>
                </a:cxn>
                <a:cxn ang="0">
                  <a:pos x="46" y="36"/>
                </a:cxn>
                <a:cxn ang="0">
                  <a:pos x="48" y="26"/>
                </a:cxn>
                <a:cxn ang="0">
                  <a:pos x="45" y="16"/>
                </a:cxn>
                <a:cxn ang="0">
                  <a:pos x="38" y="9"/>
                </a:cxn>
                <a:cxn ang="0">
                  <a:pos x="24" y="2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15" y="0"/>
                </a:cxn>
                <a:cxn ang="0">
                  <a:pos x="29" y="1"/>
                </a:cxn>
                <a:cxn ang="0">
                  <a:pos x="43" y="4"/>
                </a:cxn>
                <a:cxn ang="0">
                  <a:pos x="54" y="9"/>
                </a:cxn>
                <a:cxn ang="0">
                  <a:pos x="59" y="19"/>
                </a:cxn>
                <a:cxn ang="0">
                  <a:pos x="55" y="34"/>
                </a:cxn>
                <a:cxn ang="0">
                  <a:pos x="39" y="54"/>
                </a:cxn>
              </a:cxnLst>
              <a:rect l="0" t="0" r="r" b="b"/>
              <a:pathLst>
                <a:path w="59" h="54">
                  <a:moveTo>
                    <a:pt x="39" y="54"/>
                  </a:moveTo>
                  <a:lnTo>
                    <a:pt x="40" y="51"/>
                  </a:lnTo>
                  <a:lnTo>
                    <a:pt x="44" y="45"/>
                  </a:lnTo>
                  <a:lnTo>
                    <a:pt x="46" y="36"/>
                  </a:lnTo>
                  <a:lnTo>
                    <a:pt x="48" y="26"/>
                  </a:lnTo>
                  <a:lnTo>
                    <a:pt x="45" y="16"/>
                  </a:lnTo>
                  <a:lnTo>
                    <a:pt x="38" y="9"/>
                  </a:lnTo>
                  <a:lnTo>
                    <a:pt x="24" y="2"/>
                  </a:lnTo>
                  <a:lnTo>
                    <a:pt x="0" y="1"/>
                  </a:lnTo>
                  <a:lnTo>
                    <a:pt x="4" y="1"/>
                  </a:lnTo>
                  <a:lnTo>
                    <a:pt x="15" y="0"/>
                  </a:lnTo>
                  <a:lnTo>
                    <a:pt x="29" y="1"/>
                  </a:lnTo>
                  <a:lnTo>
                    <a:pt x="43" y="4"/>
                  </a:lnTo>
                  <a:lnTo>
                    <a:pt x="54" y="9"/>
                  </a:lnTo>
                  <a:lnTo>
                    <a:pt x="59" y="19"/>
                  </a:lnTo>
                  <a:lnTo>
                    <a:pt x="55" y="34"/>
                  </a:lnTo>
                  <a:lnTo>
                    <a:pt x="39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" name="Freeform 144"/>
            <p:cNvSpPr>
              <a:spLocks/>
            </p:cNvSpPr>
            <p:nvPr/>
          </p:nvSpPr>
          <p:spPr bwMode="auto">
            <a:xfrm>
              <a:off x="5086351" y="4359276"/>
              <a:ext cx="1163638" cy="1162050"/>
            </a:xfrm>
            <a:custGeom>
              <a:avLst/>
              <a:gdLst/>
              <a:ahLst/>
              <a:cxnLst>
                <a:cxn ang="0">
                  <a:pos x="424" y="69"/>
                </a:cxn>
                <a:cxn ang="0">
                  <a:pos x="486" y="28"/>
                </a:cxn>
                <a:cxn ang="0">
                  <a:pos x="530" y="6"/>
                </a:cxn>
                <a:cxn ang="0">
                  <a:pos x="560" y="0"/>
                </a:cxn>
                <a:cxn ang="0">
                  <a:pos x="578" y="6"/>
                </a:cxn>
                <a:cxn ang="0">
                  <a:pos x="587" y="18"/>
                </a:cxn>
                <a:cxn ang="0">
                  <a:pos x="590" y="30"/>
                </a:cxn>
                <a:cxn ang="0">
                  <a:pos x="590" y="39"/>
                </a:cxn>
                <a:cxn ang="0">
                  <a:pos x="597" y="44"/>
                </a:cxn>
                <a:cxn ang="0">
                  <a:pos x="637" y="83"/>
                </a:cxn>
                <a:cxn ang="0">
                  <a:pos x="688" y="168"/>
                </a:cxn>
                <a:cxn ang="0">
                  <a:pos x="719" y="308"/>
                </a:cxn>
                <a:cxn ang="0">
                  <a:pos x="720" y="412"/>
                </a:cxn>
                <a:cxn ang="0">
                  <a:pos x="732" y="490"/>
                </a:cxn>
                <a:cxn ang="0">
                  <a:pos x="728" y="601"/>
                </a:cxn>
                <a:cxn ang="0">
                  <a:pos x="682" y="701"/>
                </a:cxn>
                <a:cxn ang="0">
                  <a:pos x="632" y="732"/>
                </a:cxn>
                <a:cxn ang="0">
                  <a:pos x="607" y="731"/>
                </a:cxn>
                <a:cxn ang="0">
                  <a:pos x="563" y="727"/>
                </a:cxn>
                <a:cxn ang="0">
                  <a:pos x="506" y="721"/>
                </a:cxn>
                <a:cxn ang="0">
                  <a:pos x="442" y="711"/>
                </a:cxn>
                <a:cxn ang="0">
                  <a:pos x="376" y="698"/>
                </a:cxn>
                <a:cxn ang="0">
                  <a:pos x="317" y="682"/>
                </a:cxn>
                <a:cxn ang="0">
                  <a:pos x="268" y="662"/>
                </a:cxn>
                <a:cxn ang="0">
                  <a:pos x="251" y="628"/>
                </a:cxn>
                <a:cxn ang="0">
                  <a:pos x="265" y="526"/>
                </a:cxn>
                <a:cxn ang="0">
                  <a:pos x="279" y="486"/>
                </a:cxn>
                <a:cxn ang="0">
                  <a:pos x="265" y="485"/>
                </a:cxn>
                <a:cxn ang="0">
                  <a:pos x="241" y="481"/>
                </a:cxn>
                <a:cxn ang="0">
                  <a:pos x="208" y="478"/>
                </a:cxn>
                <a:cxn ang="0">
                  <a:pos x="171" y="470"/>
                </a:cxn>
                <a:cxn ang="0">
                  <a:pos x="129" y="463"/>
                </a:cxn>
                <a:cxn ang="0">
                  <a:pos x="89" y="451"/>
                </a:cxn>
                <a:cxn ang="0">
                  <a:pos x="50" y="440"/>
                </a:cxn>
                <a:cxn ang="0">
                  <a:pos x="29" y="429"/>
                </a:cxn>
                <a:cxn ang="0">
                  <a:pos x="13" y="402"/>
                </a:cxn>
                <a:cxn ang="0">
                  <a:pos x="0" y="360"/>
                </a:cxn>
                <a:cxn ang="0">
                  <a:pos x="7" y="316"/>
                </a:cxn>
                <a:cxn ang="0">
                  <a:pos x="27" y="298"/>
                </a:cxn>
                <a:cxn ang="0">
                  <a:pos x="50" y="294"/>
                </a:cxn>
                <a:cxn ang="0">
                  <a:pos x="89" y="286"/>
                </a:cxn>
                <a:cxn ang="0">
                  <a:pos x="137" y="277"/>
                </a:cxn>
                <a:cxn ang="0">
                  <a:pos x="190" y="266"/>
                </a:cxn>
                <a:cxn ang="0">
                  <a:pos x="240" y="252"/>
                </a:cxn>
                <a:cxn ang="0">
                  <a:pos x="283" y="237"/>
                </a:cxn>
                <a:cxn ang="0">
                  <a:pos x="312" y="221"/>
                </a:cxn>
                <a:cxn ang="0">
                  <a:pos x="319" y="208"/>
                </a:cxn>
                <a:cxn ang="0">
                  <a:pos x="332" y="183"/>
                </a:cxn>
                <a:cxn ang="0">
                  <a:pos x="351" y="146"/>
                </a:cxn>
                <a:cxn ang="0">
                  <a:pos x="375" y="112"/>
                </a:cxn>
              </a:cxnLst>
              <a:rect l="0" t="0" r="r" b="b"/>
              <a:pathLst>
                <a:path w="733" h="732">
                  <a:moveTo>
                    <a:pt x="386" y="100"/>
                  </a:moveTo>
                  <a:lnTo>
                    <a:pt x="424" y="69"/>
                  </a:lnTo>
                  <a:lnTo>
                    <a:pt x="458" y="46"/>
                  </a:lnTo>
                  <a:lnTo>
                    <a:pt x="486" y="28"/>
                  </a:lnTo>
                  <a:lnTo>
                    <a:pt x="510" y="14"/>
                  </a:lnTo>
                  <a:lnTo>
                    <a:pt x="530" y="6"/>
                  </a:lnTo>
                  <a:lnTo>
                    <a:pt x="546" y="1"/>
                  </a:lnTo>
                  <a:lnTo>
                    <a:pt x="560" y="0"/>
                  </a:lnTo>
                  <a:lnTo>
                    <a:pt x="570" y="3"/>
                  </a:lnTo>
                  <a:lnTo>
                    <a:pt x="578" y="6"/>
                  </a:lnTo>
                  <a:lnTo>
                    <a:pt x="583" y="12"/>
                  </a:lnTo>
                  <a:lnTo>
                    <a:pt x="587" y="18"/>
                  </a:lnTo>
                  <a:lnTo>
                    <a:pt x="589" y="24"/>
                  </a:lnTo>
                  <a:lnTo>
                    <a:pt x="590" y="30"/>
                  </a:lnTo>
                  <a:lnTo>
                    <a:pt x="590" y="35"/>
                  </a:lnTo>
                  <a:lnTo>
                    <a:pt x="590" y="39"/>
                  </a:lnTo>
                  <a:lnTo>
                    <a:pt x="590" y="41"/>
                  </a:lnTo>
                  <a:lnTo>
                    <a:pt x="597" y="44"/>
                  </a:lnTo>
                  <a:lnTo>
                    <a:pt x="613" y="58"/>
                  </a:lnTo>
                  <a:lnTo>
                    <a:pt x="637" y="83"/>
                  </a:lnTo>
                  <a:lnTo>
                    <a:pt x="664" y="119"/>
                  </a:lnTo>
                  <a:lnTo>
                    <a:pt x="688" y="168"/>
                  </a:lnTo>
                  <a:lnTo>
                    <a:pt x="708" y="231"/>
                  </a:lnTo>
                  <a:lnTo>
                    <a:pt x="719" y="308"/>
                  </a:lnTo>
                  <a:lnTo>
                    <a:pt x="718" y="401"/>
                  </a:lnTo>
                  <a:lnTo>
                    <a:pt x="720" y="412"/>
                  </a:lnTo>
                  <a:lnTo>
                    <a:pt x="727" y="444"/>
                  </a:lnTo>
                  <a:lnTo>
                    <a:pt x="732" y="490"/>
                  </a:lnTo>
                  <a:lnTo>
                    <a:pt x="733" y="543"/>
                  </a:lnTo>
                  <a:lnTo>
                    <a:pt x="728" y="601"/>
                  </a:lnTo>
                  <a:lnTo>
                    <a:pt x="711" y="655"/>
                  </a:lnTo>
                  <a:lnTo>
                    <a:pt x="682" y="701"/>
                  </a:lnTo>
                  <a:lnTo>
                    <a:pt x="636" y="732"/>
                  </a:lnTo>
                  <a:lnTo>
                    <a:pt x="632" y="732"/>
                  </a:lnTo>
                  <a:lnTo>
                    <a:pt x="623" y="731"/>
                  </a:lnTo>
                  <a:lnTo>
                    <a:pt x="607" y="731"/>
                  </a:lnTo>
                  <a:lnTo>
                    <a:pt x="587" y="728"/>
                  </a:lnTo>
                  <a:lnTo>
                    <a:pt x="563" y="727"/>
                  </a:lnTo>
                  <a:lnTo>
                    <a:pt x="536" y="723"/>
                  </a:lnTo>
                  <a:lnTo>
                    <a:pt x="506" y="721"/>
                  </a:lnTo>
                  <a:lnTo>
                    <a:pt x="474" y="716"/>
                  </a:lnTo>
                  <a:lnTo>
                    <a:pt x="442" y="711"/>
                  </a:lnTo>
                  <a:lnTo>
                    <a:pt x="409" y="706"/>
                  </a:lnTo>
                  <a:lnTo>
                    <a:pt x="376" y="698"/>
                  </a:lnTo>
                  <a:lnTo>
                    <a:pt x="346" y="691"/>
                  </a:lnTo>
                  <a:lnTo>
                    <a:pt x="317" y="682"/>
                  </a:lnTo>
                  <a:lnTo>
                    <a:pt x="290" y="672"/>
                  </a:lnTo>
                  <a:lnTo>
                    <a:pt x="268" y="662"/>
                  </a:lnTo>
                  <a:lnTo>
                    <a:pt x="250" y="649"/>
                  </a:lnTo>
                  <a:lnTo>
                    <a:pt x="251" y="628"/>
                  </a:lnTo>
                  <a:lnTo>
                    <a:pt x="256" y="580"/>
                  </a:lnTo>
                  <a:lnTo>
                    <a:pt x="265" y="526"/>
                  </a:lnTo>
                  <a:lnTo>
                    <a:pt x="280" y="486"/>
                  </a:lnTo>
                  <a:lnTo>
                    <a:pt x="279" y="486"/>
                  </a:lnTo>
                  <a:lnTo>
                    <a:pt x="273" y="485"/>
                  </a:lnTo>
                  <a:lnTo>
                    <a:pt x="265" y="485"/>
                  </a:lnTo>
                  <a:lnTo>
                    <a:pt x="254" y="484"/>
                  </a:lnTo>
                  <a:lnTo>
                    <a:pt x="241" y="481"/>
                  </a:lnTo>
                  <a:lnTo>
                    <a:pt x="225" y="480"/>
                  </a:lnTo>
                  <a:lnTo>
                    <a:pt x="208" y="478"/>
                  </a:lnTo>
                  <a:lnTo>
                    <a:pt x="190" y="474"/>
                  </a:lnTo>
                  <a:lnTo>
                    <a:pt x="171" y="470"/>
                  </a:lnTo>
                  <a:lnTo>
                    <a:pt x="150" y="466"/>
                  </a:lnTo>
                  <a:lnTo>
                    <a:pt x="129" y="463"/>
                  </a:lnTo>
                  <a:lnTo>
                    <a:pt x="109" y="457"/>
                  </a:lnTo>
                  <a:lnTo>
                    <a:pt x="89" y="451"/>
                  </a:lnTo>
                  <a:lnTo>
                    <a:pt x="69" y="446"/>
                  </a:lnTo>
                  <a:lnTo>
                    <a:pt x="50" y="440"/>
                  </a:lnTo>
                  <a:lnTo>
                    <a:pt x="32" y="432"/>
                  </a:lnTo>
                  <a:lnTo>
                    <a:pt x="29" y="429"/>
                  </a:lnTo>
                  <a:lnTo>
                    <a:pt x="22" y="417"/>
                  </a:lnTo>
                  <a:lnTo>
                    <a:pt x="13" y="402"/>
                  </a:lnTo>
                  <a:lnTo>
                    <a:pt x="5" y="382"/>
                  </a:lnTo>
                  <a:lnTo>
                    <a:pt x="0" y="360"/>
                  </a:lnTo>
                  <a:lnTo>
                    <a:pt x="0" y="338"/>
                  </a:lnTo>
                  <a:lnTo>
                    <a:pt x="7" y="316"/>
                  </a:lnTo>
                  <a:lnTo>
                    <a:pt x="24" y="298"/>
                  </a:lnTo>
                  <a:lnTo>
                    <a:pt x="27" y="298"/>
                  </a:lnTo>
                  <a:lnTo>
                    <a:pt x="36" y="296"/>
                  </a:lnTo>
                  <a:lnTo>
                    <a:pt x="50" y="294"/>
                  </a:lnTo>
                  <a:lnTo>
                    <a:pt x="67" y="290"/>
                  </a:lnTo>
                  <a:lnTo>
                    <a:pt x="89" y="286"/>
                  </a:lnTo>
                  <a:lnTo>
                    <a:pt x="111" y="282"/>
                  </a:lnTo>
                  <a:lnTo>
                    <a:pt x="137" y="277"/>
                  </a:lnTo>
                  <a:lnTo>
                    <a:pt x="163" y="271"/>
                  </a:lnTo>
                  <a:lnTo>
                    <a:pt x="190" y="266"/>
                  </a:lnTo>
                  <a:lnTo>
                    <a:pt x="216" y="258"/>
                  </a:lnTo>
                  <a:lnTo>
                    <a:pt x="240" y="252"/>
                  </a:lnTo>
                  <a:lnTo>
                    <a:pt x="263" y="245"/>
                  </a:lnTo>
                  <a:lnTo>
                    <a:pt x="283" y="237"/>
                  </a:lnTo>
                  <a:lnTo>
                    <a:pt x="299" y="228"/>
                  </a:lnTo>
                  <a:lnTo>
                    <a:pt x="312" y="221"/>
                  </a:lnTo>
                  <a:lnTo>
                    <a:pt x="318" y="212"/>
                  </a:lnTo>
                  <a:lnTo>
                    <a:pt x="319" y="208"/>
                  </a:lnTo>
                  <a:lnTo>
                    <a:pt x="324" y="198"/>
                  </a:lnTo>
                  <a:lnTo>
                    <a:pt x="332" y="183"/>
                  </a:lnTo>
                  <a:lnTo>
                    <a:pt x="341" y="165"/>
                  </a:lnTo>
                  <a:lnTo>
                    <a:pt x="351" y="146"/>
                  </a:lnTo>
                  <a:lnTo>
                    <a:pt x="362" y="127"/>
                  </a:lnTo>
                  <a:lnTo>
                    <a:pt x="375" y="112"/>
                  </a:lnTo>
                  <a:lnTo>
                    <a:pt x="386" y="100"/>
                  </a:lnTo>
                  <a:close/>
                </a:path>
              </a:pathLst>
            </a:custGeom>
            <a:solidFill>
              <a:srgbClr val="7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9" name="Freeform 145"/>
            <p:cNvSpPr>
              <a:spLocks/>
            </p:cNvSpPr>
            <p:nvPr/>
          </p:nvSpPr>
          <p:spPr bwMode="auto">
            <a:xfrm>
              <a:off x="5567364" y="4899026"/>
              <a:ext cx="452438" cy="530225"/>
            </a:xfrm>
            <a:custGeom>
              <a:avLst/>
              <a:gdLst/>
              <a:ahLst/>
              <a:cxnLst>
                <a:cxn ang="0">
                  <a:pos x="285" y="0"/>
                </a:cxn>
                <a:cxn ang="0">
                  <a:pos x="279" y="8"/>
                </a:cxn>
                <a:cxn ang="0">
                  <a:pos x="264" y="29"/>
                </a:cxn>
                <a:cxn ang="0">
                  <a:pos x="242" y="58"/>
                </a:cxn>
                <a:cxn ang="0">
                  <a:pos x="219" y="94"/>
                </a:cxn>
                <a:cxn ang="0">
                  <a:pos x="199" y="130"/>
                </a:cxn>
                <a:cxn ang="0">
                  <a:pos x="184" y="164"/>
                </a:cxn>
                <a:cxn ang="0">
                  <a:pos x="180" y="191"/>
                </a:cxn>
                <a:cxn ang="0">
                  <a:pos x="190" y="207"/>
                </a:cxn>
                <a:cxn ang="0">
                  <a:pos x="193" y="211"/>
                </a:cxn>
                <a:cxn ang="0">
                  <a:pos x="198" y="218"/>
                </a:cxn>
                <a:cxn ang="0">
                  <a:pos x="206" y="232"/>
                </a:cxn>
                <a:cxn ang="0">
                  <a:pos x="213" y="247"/>
                </a:cxn>
                <a:cxn ang="0">
                  <a:pos x="222" y="265"/>
                </a:cxn>
                <a:cxn ang="0">
                  <a:pos x="229" y="284"/>
                </a:cxn>
                <a:cxn ang="0">
                  <a:pos x="235" y="300"/>
                </a:cxn>
                <a:cxn ang="0">
                  <a:pos x="237" y="315"/>
                </a:cxn>
                <a:cxn ang="0">
                  <a:pos x="235" y="327"/>
                </a:cxn>
                <a:cxn ang="0">
                  <a:pos x="226" y="334"/>
                </a:cxn>
                <a:cxn ang="0">
                  <a:pos x="212" y="334"/>
                </a:cxn>
                <a:cxn ang="0">
                  <a:pos x="189" y="328"/>
                </a:cxn>
                <a:cxn ang="0">
                  <a:pos x="158" y="313"/>
                </a:cxn>
                <a:cxn ang="0">
                  <a:pos x="116" y="288"/>
                </a:cxn>
                <a:cxn ang="0">
                  <a:pos x="64" y="252"/>
                </a:cxn>
                <a:cxn ang="0">
                  <a:pos x="0" y="203"/>
                </a:cxn>
                <a:cxn ang="0">
                  <a:pos x="0" y="202"/>
                </a:cxn>
                <a:cxn ang="0">
                  <a:pos x="0" y="198"/>
                </a:cxn>
                <a:cxn ang="0">
                  <a:pos x="1" y="192"/>
                </a:cxn>
                <a:cxn ang="0">
                  <a:pos x="6" y="186"/>
                </a:cxn>
                <a:cxn ang="0">
                  <a:pos x="13" y="179"/>
                </a:cxn>
                <a:cxn ang="0">
                  <a:pos x="25" y="173"/>
                </a:cxn>
                <a:cxn ang="0">
                  <a:pos x="42" y="168"/>
                </a:cxn>
                <a:cxn ang="0">
                  <a:pos x="66" y="165"/>
                </a:cxn>
                <a:cxn ang="0">
                  <a:pos x="68" y="164"/>
                </a:cxn>
                <a:cxn ang="0">
                  <a:pos x="73" y="160"/>
                </a:cxn>
                <a:cxn ang="0">
                  <a:pos x="82" y="155"/>
                </a:cxn>
                <a:cxn ang="0">
                  <a:pos x="93" y="149"/>
                </a:cxn>
                <a:cxn ang="0">
                  <a:pos x="107" y="140"/>
                </a:cxn>
                <a:cxn ang="0">
                  <a:pos x="124" y="130"/>
                </a:cxn>
                <a:cxn ang="0">
                  <a:pos x="140" y="119"/>
                </a:cxn>
                <a:cxn ang="0">
                  <a:pos x="159" y="106"/>
                </a:cxn>
                <a:cxn ang="0">
                  <a:pos x="177" y="94"/>
                </a:cxn>
                <a:cxn ang="0">
                  <a:pos x="195" y="80"/>
                </a:cxn>
                <a:cxn ang="0">
                  <a:pos x="214" y="67"/>
                </a:cxn>
                <a:cxn ang="0">
                  <a:pos x="232" y="53"/>
                </a:cxn>
                <a:cxn ang="0">
                  <a:pos x="248" y="39"/>
                </a:cxn>
                <a:cxn ang="0">
                  <a:pos x="262" y="26"/>
                </a:cxn>
                <a:cxn ang="0">
                  <a:pos x="275" y="13"/>
                </a:cxn>
                <a:cxn ang="0">
                  <a:pos x="285" y="0"/>
                </a:cxn>
              </a:cxnLst>
              <a:rect l="0" t="0" r="r" b="b"/>
              <a:pathLst>
                <a:path w="285" h="334">
                  <a:moveTo>
                    <a:pt x="285" y="0"/>
                  </a:moveTo>
                  <a:lnTo>
                    <a:pt x="279" y="8"/>
                  </a:lnTo>
                  <a:lnTo>
                    <a:pt x="264" y="29"/>
                  </a:lnTo>
                  <a:lnTo>
                    <a:pt x="242" y="58"/>
                  </a:lnTo>
                  <a:lnTo>
                    <a:pt x="219" y="94"/>
                  </a:lnTo>
                  <a:lnTo>
                    <a:pt x="199" y="130"/>
                  </a:lnTo>
                  <a:lnTo>
                    <a:pt x="184" y="164"/>
                  </a:lnTo>
                  <a:lnTo>
                    <a:pt x="180" y="191"/>
                  </a:lnTo>
                  <a:lnTo>
                    <a:pt x="190" y="207"/>
                  </a:lnTo>
                  <a:lnTo>
                    <a:pt x="193" y="211"/>
                  </a:lnTo>
                  <a:lnTo>
                    <a:pt x="198" y="218"/>
                  </a:lnTo>
                  <a:lnTo>
                    <a:pt x="206" y="232"/>
                  </a:lnTo>
                  <a:lnTo>
                    <a:pt x="213" y="247"/>
                  </a:lnTo>
                  <a:lnTo>
                    <a:pt x="222" y="265"/>
                  </a:lnTo>
                  <a:lnTo>
                    <a:pt x="229" y="284"/>
                  </a:lnTo>
                  <a:lnTo>
                    <a:pt x="235" y="300"/>
                  </a:lnTo>
                  <a:lnTo>
                    <a:pt x="237" y="315"/>
                  </a:lnTo>
                  <a:lnTo>
                    <a:pt x="235" y="327"/>
                  </a:lnTo>
                  <a:lnTo>
                    <a:pt x="226" y="334"/>
                  </a:lnTo>
                  <a:lnTo>
                    <a:pt x="212" y="334"/>
                  </a:lnTo>
                  <a:lnTo>
                    <a:pt x="189" y="328"/>
                  </a:lnTo>
                  <a:lnTo>
                    <a:pt x="158" y="313"/>
                  </a:lnTo>
                  <a:lnTo>
                    <a:pt x="116" y="288"/>
                  </a:lnTo>
                  <a:lnTo>
                    <a:pt x="64" y="252"/>
                  </a:lnTo>
                  <a:lnTo>
                    <a:pt x="0" y="203"/>
                  </a:lnTo>
                  <a:lnTo>
                    <a:pt x="0" y="202"/>
                  </a:lnTo>
                  <a:lnTo>
                    <a:pt x="0" y="198"/>
                  </a:lnTo>
                  <a:lnTo>
                    <a:pt x="1" y="192"/>
                  </a:lnTo>
                  <a:lnTo>
                    <a:pt x="6" y="186"/>
                  </a:lnTo>
                  <a:lnTo>
                    <a:pt x="13" y="179"/>
                  </a:lnTo>
                  <a:lnTo>
                    <a:pt x="25" y="173"/>
                  </a:lnTo>
                  <a:lnTo>
                    <a:pt x="42" y="168"/>
                  </a:lnTo>
                  <a:lnTo>
                    <a:pt x="66" y="165"/>
                  </a:lnTo>
                  <a:lnTo>
                    <a:pt x="68" y="164"/>
                  </a:lnTo>
                  <a:lnTo>
                    <a:pt x="73" y="160"/>
                  </a:lnTo>
                  <a:lnTo>
                    <a:pt x="82" y="155"/>
                  </a:lnTo>
                  <a:lnTo>
                    <a:pt x="93" y="149"/>
                  </a:lnTo>
                  <a:lnTo>
                    <a:pt x="107" y="140"/>
                  </a:lnTo>
                  <a:lnTo>
                    <a:pt x="124" y="130"/>
                  </a:lnTo>
                  <a:lnTo>
                    <a:pt x="140" y="119"/>
                  </a:lnTo>
                  <a:lnTo>
                    <a:pt x="159" y="106"/>
                  </a:lnTo>
                  <a:lnTo>
                    <a:pt x="177" y="94"/>
                  </a:lnTo>
                  <a:lnTo>
                    <a:pt x="195" y="80"/>
                  </a:lnTo>
                  <a:lnTo>
                    <a:pt x="214" y="67"/>
                  </a:lnTo>
                  <a:lnTo>
                    <a:pt x="232" y="53"/>
                  </a:lnTo>
                  <a:lnTo>
                    <a:pt x="248" y="39"/>
                  </a:lnTo>
                  <a:lnTo>
                    <a:pt x="262" y="26"/>
                  </a:lnTo>
                  <a:lnTo>
                    <a:pt x="275" y="13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3FE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0" name="Freeform 146"/>
            <p:cNvSpPr>
              <a:spLocks/>
            </p:cNvSpPr>
            <p:nvPr/>
          </p:nvSpPr>
          <p:spPr bwMode="auto">
            <a:xfrm>
              <a:off x="5957889" y="4303713"/>
              <a:ext cx="69850" cy="71438"/>
            </a:xfrm>
            <a:custGeom>
              <a:avLst/>
              <a:gdLst/>
              <a:ahLst/>
              <a:cxnLst>
                <a:cxn ang="0">
                  <a:pos x="44" y="45"/>
                </a:cxn>
                <a:cxn ang="0">
                  <a:pos x="41" y="45"/>
                </a:cxn>
                <a:cxn ang="0">
                  <a:pos x="33" y="44"/>
                </a:cxn>
                <a:cxn ang="0">
                  <a:pos x="23" y="41"/>
                </a:cxn>
                <a:cxn ang="0">
                  <a:pos x="12" y="38"/>
                </a:cxn>
                <a:cxn ang="0">
                  <a:pos x="4" y="31"/>
                </a:cxn>
                <a:cxn ang="0">
                  <a:pos x="0" y="24"/>
                </a:cxn>
                <a:cxn ang="0">
                  <a:pos x="4" y="14"/>
                </a:cxn>
                <a:cxn ang="0">
                  <a:pos x="15" y="0"/>
                </a:cxn>
                <a:cxn ang="0">
                  <a:pos x="14" y="1"/>
                </a:cxn>
                <a:cxn ang="0">
                  <a:pos x="10" y="6"/>
                </a:cxn>
                <a:cxn ang="0">
                  <a:pos x="6" y="13"/>
                </a:cxn>
                <a:cxn ang="0">
                  <a:pos x="5" y="19"/>
                </a:cxn>
                <a:cxn ang="0">
                  <a:pos x="5" y="28"/>
                </a:cxn>
                <a:cxn ang="0">
                  <a:pos x="11" y="34"/>
                </a:cxn>
                <a:cxn ang="0">
                  <a:pos x="24" y="40"/>
                </a:cxn>
                <a:cxn ang="0">
                  <a:pos x="44" y="45"/>
                </a:cxn>
              </a:cxnLst>
              <a:rect l="0" t="0" r="r" b="b"/>
              <a:pathLst>
                <a:path w="44" h="45">
                  <a:moveTo>
                    <a:pt x="44" y="45"/>
                  </a:moveTo>
                  <a:lnTo>
                    <a:pt x="41" y="45"/>
                  </a:lnTo>
                  <a:lnTo>
                    <a:pt x="33" y="44"/>
                  </a:lnTo>
                  <a:lnTo>
                    <a:pt x="23" y="41"/>
                  </a:lnTo>
                  <a:lnTo>
                    <a:pt x="12" y="38"/>
                  </a:lnTo>
                  <a:lnTo>
                    <a:pt x="4" y="31"/>
                  </a:lnTo>
                  <a:lnTo>
                    <a:pt x="0" y="24"/>
                  </a:lnTo>
                  <a:lnTo>
                    <a:pt x="4" y="14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0" y="6"/>
                  </a:lnTo>
                  <a:lnTo>
                    <a:pt x="6" y="13"/>
                  </a:lnTo>
                  <a:lnTo>
                    <a:pt x="5" y="19"/>
                  </a:lnTo>
                  <a:lnTo>
                    <a:pt x="5" y="28"/>
                  </a:lnTo>
                  <a:lnTo>
                    <a:pt x="11" y="34"/>
                  </a:lnTo>
                  <a:lnTo>
                    <a:pt x="24" y="40"/>
                  </a:lnTo>
                  <a:lnTo>
                    <a:pt x="44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1" name="Freeform 147"/>
            <p:cNvSpPr>
              <a:spLocks/>
            </p:cNvSpPr>
            <p:nvPr/>
          </p:nvSpPr>
          <p:spPr bwMode="auto">
            <a:xfrm>
              <a:off x="5827714" y="4402138"/>
              <a:ext cx="231775" cy="103188"/>
            </a:xfrm>
            <a:custGeom>
              <a:avLst/>
              <a:gdLst/>
              <a:ahLst/>
              <a:cxnLst>
                <a:cxn ang="0">
                  <a:pos x="146" y="1"/>
                </a:cxn>
                <a:cxn ang="0">
                  <a:pos x="141" y="2"/>
                </a:cxn>
                <a:cxn ang="0">
                  <a:pos x="129" y="5"/>
                </a:cxn>
                <a:cxn ang="0">
                  <a:pos x="110" y="10"/>
                </a:cxn>
                <a:cxn ang="0">
                  <a:pos x="87" y="17"/>
                </a:cxn>
                <a:cxn ang="0">
                  <a:pos x="63" y="26"/>
                </a:cxn>
                <a:cxn ang="0">
                  <a:pos x="39" y="37"/>
                </a:cxn>
                <a:cxn ang="0">
                  <a:pos x="18" y="50"/>
                </a:cxn>
                <a:cxn ang="0">
                  <a:pos x="0" y="65"/>
                </a:cxn>
                <a:cxn ang="0">
                  <a:pos x="4" y="61"/>
                </a:cxn>
                <a:cxn ang="0">
                  <a:pos x="14" y="54"/>
                </a:cxn>
                <a:cxn ang="0">
                  <a:pos x="30" y="41"/>
                </a:cxn>
                <a:cxn ang="0">
                  <a:pos x="50" y="29"/>
                </a:cxn>
                <a:cxn ang="0">
                  <a:pos x="73" y="16"/>
                </a:cxn>
                <a:cxn ang="0">
                  <a:pos x="98" y="6"/>
                </a:cxn>
                <a:cxn ang="0">
                  <a:pos x="122" y="0"/>
                </a:cxn>
                <a:cxn ang="0">
                  <a:pos x="146" y="1"/>
                </a:cxn>
              </a:cxnLst>
              <a:rect l="0" t="0" r="r" b="b"/>
              <a:pathLst>
                <a:path w="146" h="65">
                  <a:moveTo>
                    <a:pt x="146" y="1"/>
                  </a:moveTo>
                  <a:lnTo>
                    <a:pt x="141" y="2"/>
                  </a:lnTo>
                  <a:lnTo>
                    <a:pt x="129" y="5"/>
                  </a:lnTo>
                  <a:lnTo>
                    <a:pt x="110" y="10"/>
                  </a:lnTo>
                  <a:lnTo>
                    <a:pt x="87" y="17"/>
                  </a:lnTo>
                  <a:lnTo>
                    <a:pt x="63" y="26"/>
                  </a:lnTo>
                  <a:lnTo>
                    <a:pt x="39" y="37"/>
                  </a:lnTo>
                  <a:lnTo>
                    <a:pt x="18" y="50"/>
                  </a:lnTo>
                  <a:lnTo>
                    <a:pt x="0" y="65"/>
                  </a:lnTo>
                  <a:lnTo>
                    <a:pt x="4" y="61"/>
                  </a:lnTo>
                  <a:lnTo>
                    <a:pt x="14" y="54"/>
                  </a:lnTo>
                  <a:lnTo>
                    <a:pt x="30" y="41"/>
                  </a:lnTo>
                  <a:lnTo>
                    <a:pt x="50" y="29"/>
                  </a:lnTo>
                  <a:lnTo>
                    <a:pt x="73" y="16"/>
                  </a:lnTo>
                  <a:lnTo>
                    <a:pt x="98" y="6"/>
                  </a:lnTo>
                  <a:lnTo>
                    <a:pt x="122" y="0"/>
                  </a:lnTo>
                  <a:lnTo>
                    <a:pt x="14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2" name="Freeform 148"/>
            <p:cNvSpPr>
              <a:spLocks/>
            </p:cNvSpPr>
            <p:nvPr/>
          </p:nvSpPr>
          <p:spPr bwMode="auto">
            <a:xfrm>
              <a:off x="5627689" y="4319588"/>
              <a:ext cx="379413" cy="282575"/>
            </a:xfrm>
            <a:custGeom>
              <a:avLst/>
              <a:gdLst/>
              <a:ahLst/>
              <a:cxnLst>
                <a:cxn ang="0">
                  <a:pos x="239" y="25"/>
                </a:cxn>
                <a:cxn ang="0">
                  <a:pos x="239" y="24"/>
                </a:cxn>
                <a:cxn ang="0">
                  <a:pos x="238" y="20"/>
                </a:cxn>
                <a:cxn ang="0">
                  <a:pos x="237" y="16"/>
                </a:cxn>
                <a:cxn ang="0">
                  <a:pos x="233" y="11"/>
                </a:cxn>
                <a:cxn ang="0">
                  <a:pos x="229" y="6"/>
                </a:cxn>
                <a:cxn ang="0">
                  <a:pos x="223" y="3"/>
                </a:cxn>
                <a:cxn ang="0">
                  <a:pos x="214" y="0"/>
                </a:cxn>
                <a:cxn ang="0">
                  <a:pos x="204" y="1"/>
                </a:cxn>
                <a:cxn ang="0">
                  <a:pos x="190" y="4"/>
                </a:cxn>
                <a:cxn ang="0">
                  <a:pos x="174" y="11"/>
                </a:cxn>
                <a:cxn ang="0">
                  <a:pos x="155" y="24"/>
                </a:cxn>
                <a:cxn ang="0">
                  <a:pos x="132" y="40"/>
                </a:cxn>
                <a:cxn ang="0">
                  <a:pos x="106" y="64"/>
                </a:cxn>
                <a:cxn ang="0">
                  <a:pos x="74" y="94"/>
                </a:cxn>
                <a:cxn ang="0">
                  <a:pos x="39" y="132"/>
                </a:cxn>
                <a:cxn ang="0">
                  <a:pos x="0" y="178"/>
                </a:cxn>
                <a:cxn ang="0">
                  <a:pos x="2" y="175"/>
                </a:cxn>
                <a:cxn ang="0">
                  <a:pos x="7" y="169"/>
                </a:cxn>
                <a:cxn ang="0">
                  <a:pos x="17" y="160"/>
                </a:cxn>
                <a:cxn ang="0">
                  <a:pos x="30" y="147"/>
                </a:cxn>
                <a:cxn ang="0">
                  <a:pos x="45" y="132"/>
                </a:cxn>
                <a:cxn ang="0">
                  <a:pos x="62" y="117"/>
                </a:cxn>
                <a:cxn ang="0">
                  <a:pos x="81" y="101"/>
                </a:cxn>
                <a:cxn ang="0">
                  <a:pos x="99" y="83"/>
                </a:cxn>
                <a:cxn ang="0">
                  <a:pos x="120" y="67"/>
                </a:cxn>
                <a:cxn ang="0">
                  <a:pos x="140" y="53"/>
                </a:cxn>
                <a:cxn ang="0">
                  <a:pos x="160" y="39"/>
                </a:cxn>
                <a:cxn ang="0">
                  <a:pos x="180" y="29"/>
                </a:cxn>
                <a:cxn ang="0">
                  <a:pos x="198" y="21"/>
                </a:cxn>
                <a:cxn ang="0">
                  <a:pos x="214" y="18"/>
                </a:cxn>
                <a:cxn ang="0">
                  <a:pos x="228" y="19"/>
                </a:cxn>
                <a:cxn ang="0">
                  <a:pos x="239" y="25"/>
                </a:cxn>
              </a:cxnLst>
              <a:rect l="0" t="0" r="r" b="b"/>
              <a:pathLst>
                <a:path w="239" h="178">
                  <a:moveTo>
                    <a:pt x="239" y="25"/>
                  </a:moveTo>
                  <a:lnTo>
                    <a:pt x="239" y="24"/>
                  </a:lnTo>
                  <a:lnTo>
                    <a:pt x="238" y="20"/>
                  </a:lnTo>
                  <a:lnTo>
                    <a:pt x="237" y="16"/>
                  </a:lnTo>
                  <a:lnTo>
                    <a:pt x="233" y="11"/>
                  </a:lnTo>
                  <a:lnTo>
                    <a:pt x="229" y="6"/>
                  </a:lnTo>
                  <a:lnTo>
                    <a:pt x="223" y="3"/>
                  </a:lnTo>
                  <a:lnTo>
                    <a:pt x="214" y="0"/>
                  </a:lnTo>
                  <a:lnTo>
                    <a:pt x="204" y="1"/>
                  </a:lnTo>
                  <a:lnTo>
                    <a:pt x="190" y="4"/>
                  </a:lnTo>
                  <a:lnTo>
                    <a:pt x="174" y="11"/>
                  </a:lnTo>
                  <a:lnTo>
                    <a:pt x="155" y="24"/>
                  </a:lnTo>
                  <a:lnTo>
                    <a:pt x="132" y="40"/>
                  </a:lnTo>
                  <a:lnTo>
                    <a:pt x="106" y="64"/>
                  </a:lnTo>
                  <a:lnTo>
                    <a:pt x="74" y="94"/>
                  </a:lnTo>
                  <a:lnTo>
                    <a:pt x="39" y="132"/>
                  </a:lnTo>
                  <a:lnTo>
                    <a:pt x="0" y="178"/>
                  </a:lnTo>
                  <a:lnTo>
                    <a:pt x="2" y="175"/>
                  </a:lnTo>
                  <a:lnTo>
                    <a:pt x="7" y="169"/>
                  </a:lnTo>
                  <a:lnTo>
                    <a:pt x="17" y="160"/>
                  </a:lnTo>
                  <a:lnTo>
                    <a:pt x="30" y="147"/>
                  </a:lnTo>
                  <a:lnTo>
                    <a:pt x="45" y="132"/>
                  </a:lnTo>
                  <a:lnTo>
                    <a:pt x="62" y="117"/>
                  </a:lnTo>
                  <a:lnTo>
                    <a:pt x="81" y="101"/>
                  </a:lnTo>
                  <a:lnTo>
                    <a:pt x="99" y="83"/>
                  </a:lnTo>
                  <a:lnTo>
                    <a:pt x="120" y="67"/>
                  </a:lnTo>
                  <a:lnTo>
                    <a:pt x="140" y="53"/>
                  </a:lnTo>
                  <a:lnTo>
                    <a:pt x="160" y="39"/>
                  </a:lnTo>
                  <a:lnTo>
                    <a:pt x="180" y="29"/>
                  </a:lnTo>
                  <a:lnTo>
                    <a:pt x="198" y="21"/>
                  </a:lnTo>
                  <a:lnTo>
                    <a:pt x="214" y="18"/>
                  </a:lnTo>
                  <a:lnTo>
                    <a:pt x="228" y="19"/>
                  </a:lnTo>
                  <a:lnTo>
                    <a:pt x="239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3" name="Freeform 149"/>
            <p:cNvSpPr>
              <a:spLocks/>
            </p:cNvSpPr>
            <p:nvPr/>
          </p:nvSpPr>
          <p:spPr bwMode="auto">
            <a:xfrm>
              <a:off x="6059489" y="4440238"/>
              <a:ext cx="180975" cy="4937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19" y="12"/>
                </a:cxn>
                <a:cxn ang="0">
                  <a:pos x="38" y="31"/>
                </a:cxn>
                <a:cxn ang="0">
                  <a:pos x="59" y="60"/>
                </a:cxn>
                <a:cxn ang="0">
                  <a:pos x="81" y="100"/>
                </a:cxn>
                <a:cxn ang="0">
                  <a:pos x="98" y="155"/>
                </a:cxn>
                <a:cxn ang="0">
                  <a:pos x="111" y="224"/>
                </a:cxn>
                <a:cxn ang="0">
                  <a:pos x="114" y="311"/>
                </a:cxn>
                <a:cxn ang="0">
                  <a:pos x="112" y="299"/>
                </a:cxn>
                <a:cxn ang="0">
                  <a:pos x="107" y="270"/>
                </a:cxn>
                <a:cxn ang="0">
                  <a:pos x="98" y="228"/>
                </a:cxn>
                <a:cxn ang="0">
                  <a:pos x="87" y="176"/>
                </a:cxn>
                <a:cxn ang="0">
                  <a:pos x="72" y="123"/>
                </a:cxn>
                <a:cxn ang="0">
                  <a:pos x="52" y="73"/>
                </a:cxn>
                <a:cxn ang="0">
                  <a:pos x="28" y="30"/>
                </a:cxn>
                <a:cxn ang="0">
                  <a:pos x="0" y="0"/>
                </a:cxn>
              </a:cxnLst>
              <a:rect l="0" t="0" r="r" b="b"/>
              <a:pathLst>
                <a:path w="114" h="311">
                  <a:moveTo>
                    <a:pt x="0" y="0"/>
                  </a:moveTo>
                  <a:lnTo>
                    <a:pt x="5" y="2"/>
                  </a:lnTo>
                  <a:lnTo>
                    <a:pt x="19" y="12"/>
                  </a:lnTo>
                  <a:lnTo>
                    <a:pt x="38" y="31"/>
                  </a:lnTo>
                  <a:lnTo>
                    <a:pt x="59" y="60"/>
                  </a:lnTo>
                  <a:lnTo>
                    <a:pt x="81" y="100"/>
                  </a:lnTo>
                  <a:lnTo>
                    <a:pt x="98" y="155"/>
                  </a:lnTo>
                  <a:lnTo>
                    <a:pt x="111" y="224"/>
                  </a:lnTo>
                  <a:lnTo>
                    <a:pt x="114" y="311"/>
                  </a:lnTo>
                  <a:lnTo>
                    <a:pt x="112" y="299"/>
                  </a:lnTo>
                  <a:lnTo>
                    <a:pt x="107" y="270"/>
                  </a:lnTo>
                  <a:lnTo>
                    <a:pt x="98" y="228"/>
                  </a:lnTo>
                  <a:lnTo>
                    <a:pt x="87" y="176"/>
                  </a:lnTo>
                  <a:lnTo>
                    <a:pt x="72" y="123"/>
                  </a:lnTo>
                  <a:lnTo>
                    <a:pt x="52" y="73"/>
                  </a:lnTo>
                  <a:lnTo>
                    <a:pt x="28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4" name="Freeform 150"/>
            <p:cNvSpPr>
              <a:spLocks/>
            </p:cNvSpPr>
            <p:nvPr/>
          </p:nvSpPr>
          <p:spPr bwMode="auto">
            <a:xfrm>
              <a:off x="6148389" y="4995863"/>
              <a:ext cx="138113" cy="488950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1" y="17"/>
                </a:cxn>
                <a:cxn ang="0">
                  <a:pos x="56" y="59"/>
                </a:cxn>
                <a:cxn ang="0">
                  <a:pos x="65" y="108"/>
                </a:cxn>
                <a:cxn ang="0">
                  <a:pos x="77" y="145"/>
                </a:cxn>
                <a:cxn ang="0">
                  <a:pos x="79" y="150"/>
                </a:cxn>
                <a:cxn ang="0">
                  <a:pos x="83" y="162"/>
                </a:cxn>
                <a:cxn ang="0">
                  <a:pos x="87" y="182"/>
                </a:cxn>
                <a:cxn ang="0">
                  <a:pos x="87" y="205"/>
                </a:cxn>
                <a:cxn ang="0">
                  <a:pos x="80" y="233"/>
                </a:cxn>
                <a:cxn ang="0">
                  <a:pos x="66" y="259"/>
                </a:cxn>
                <a:cxn ang="0">
                  <a:pos x="40" y="286"/>
                </a:cxn>
                <a:cxn ang="0">
                  <a:pos x="0" y="308"/>
                </a:cxn>
                <a:cxn ang="0">
                  <a:pos x="3" y="305"/>
                </a:cxn>
                <a:cxn ang="0">
                  <a:pos x="15" y="296"/>
                </a:cxn>
                <a:cxn ang="0">
                  <a:pos x="30" y="281"/>
                </a:cxn>
                <a:cxn ang="0">
                  <a:pos x="46" y="262"/>
                </a:cxn>
                <a:cxn ang="0">
                  <a:pos x="60" y="239"/>
                </a:cxn>
                <a:cxn ang="0">
                  <a:pos x="69" y="214"/>
                </a:cxn>
                <a:cxn ang="0">
                  <a:pos x="70" y="188"/>
                </a:cxn>
                <a:cxn ang="0">
                  <a:pos x="60" y="160"/>
                </a:cxn>
                <a:cxn ang="0">
                  <a:pos x="56" y="145"/>
                </a:cxn>
                <a:cxn ang="0">
                  <a:pos x="49" y="106"/>
                </a:cxn>
                <a:cxn ang="0">
                  <a:pos x="44" y="54"/>
                </a:cxn>
                <a:cxn ang="0">
                  <a:pos x="49" y="0"/>
                </a:cxn>
              </a:cxnLst>
              <a:rect l="0" t="0" r="r" b="b"/>
              <a:pathLst>
                <a:path w="87" h="308">
                  <a:moveTo>
                    <a:pt x="49" y="0"/>
                  </a:moveTo>
                  <a:lnTo>
                    <a:pt x="51" y="17"/>
                  </a:lnTo>
                  <a:lnTo>
                    <a:pt x="56" y="59"/>
                  </a:lnTo>
                  <a:lnTo>
                    <a:pt x="65" y="108"/>
                  </a:lnTo>
                  <a:lnTo>
                    <a:pt x="77" y="145"/>
                  </a:lnTo>
                  <a:lnTo>
                    <a:pt x="79" y="150"/>
                  </a:lnTo>
                  <a:lnTo>
                    <a:pt x="83" y="162"/>
                  </a:lnTo>
                  <a:lnTo>
                    <a:pt x="87" y="182"/>
                  </a:lnTo>
                  <a:lnTo>
                    <a:pt x="87" y="205"/>
                  </a:lnTo>
                  <a:lnTo>
                    <a:pt x="80" y="233"/>
                  </a:lnTo>
                  <a:lnTo>
                    <a:pt x="66" y="259"/>
                  </a:lnTo>
                  <a:lnTo>
                    <a:pt x="40" y="286"/>
                  </a:lnTo>
                  <a:lnTo>
                    <a:pt x="0" y="308"/>
                  </a:lnTo>
                  <a:lnTo>
                    <a:pt x="3" y="305"/>
                  </a:lnTo>
                  <a:lnTo>
                    <a:pt x="15" y="296"/>
                  </a:lnTo>
                  <a:lnTo>
                    <a:pt x="30" y="281"/>
                  </a:lnTo>
                  <a:lnTo>
                    <a:pt x="46" y="262"/>
                  </a:lnTo>
                  <a:lnTo>
                    <a:pt x="60" y="239"/>
                  </a:lnTo>
                  <a:lnTo>
                    <a:pt x="69" y="214"/>
                  </a:lnTo>
                  <a:lnTo>
                    <a:pt x="70" y="188"/>
                  </a:lnTo>
                  <a:lnTo>
                    <a:pt x="60" y="160"/>
                  </a:lnTo>
                  <a:lnTo>
                    <a:pt x="56" y="145"/>
                  </a:lnTo>
                  <a:lnTo>
                    <a:pt x="49" y="106"/>
                  </a:lnTo>
                  <a:lnTo>
                    <a:pt x="44" y="5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5" name="Freeform 151"/>
            <p:cNvSpPr>
              <a:spLocks/>
            </p:cNvSpPr>
            <p:nvPr/>
          </p:nvSpPr>
          <p:spPr bwMode="auto">
            <a:xfrm>
              <a:off x="5830889" y="5395913"/>
              <a:ext cx="365125" cy="139700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229" y="1"/>
                </a:cxn>
                <a:cxn ang="0">
                  <a:pos x="226" y="4"/>
                </a:cxn>
                <a:cxn ang="0">
                  <a:pos x="221" y="9"/>
                </a:cxn>
                <a:cxn ang="0">
                  <a:pos x="213" y="15"/>
                </a:cxn>
                <a:cxn ang="0">
                  <a:pos x="205" y="21"/>
                </a:cxn>
                <a:cxn ang="0">
                  <a:pos x="195" y="29"/>
                </a:cxn>
                <a:cxn ang="0">
                  <a:pos x="182" y="36"/>
                </a:cxn>
                <a:cxn ang="0">
                  <a:pos x="168" y="44"/>
                </a:cxn>
                <a:cxn ang="0">
                  <a:pos x="153" y="51"/>
                </a:cxn>
                <a:cxn ang="0">
                  <a:pos x="135" y="58"/>
                </a:cxn>
                <a:cxn ang="0">
                  <a:pos x="116" y="63"/>
                </a:cxn>
                <a:cxn ang="0">
                  <a:pos x="96" y="67"/>
                </a:cxn>
                <a:cxn ang="0">
                  <a:pos x="74" y="69"/>
                </a:cxn>
                <a:cxn ang="0">
                  <a:pos x="51" y="69"/>
                </a:cxn>
                <a:cxn ang="0">
                  <a:pos x="27" y="67"/>
                </a:cxn>
                <a:cxn ang="0">
                  <a:pos x="0" y="61"/>
                </a:cxn>
                <a:cxn ang="0">
                  <a:pos x="2" y="63"/>
                </a:cxn>
                <a:cxn ang="0">
                  <a:pos x="5" y="65"/>
                </a:cxn>
                <a:cxn ang="0">
                  <a:pos x="12" y="69"/>
                </a:cxn>
                <a:cxn ang="0">
                  <a:pos x="21" y="73"/>
                </a:cxn>
                <a:cxn ang="0">
                  <a:pos x="32" y="78"/>
                </a:cxn>
                <a:cxn ang="0">
                  <a:pos x="45" y="82"/>
                </a:cxn>
                <a:cxn ang="0">
                  <a:pos x="58" y="85"/>
                </a:cxn>
                <a:cxn ang="0">
                  <a:pos x="75" y="88"/>
                </a:cxn>
                <a:cxn ang="0">
                  <a:pos x="91" y="88"/>
                </a:cxn>
                <a:cxn ang="0">
                  <a:pos x="110" y="87"/>
                </a:cxn>
                <a:cxn ang="0">
                  <a:pos x="129" y="82"/>
                </a:cxn>
                <a:cxn ang="0">
                  <a:pos x="148" y="74"/>
                </a:cxn>
                <a:cxn ang="0">
                  <a:pos x="168" y="61"/>
                </a:cxn>
                <a:cxn ang="0">
                  <a:pos x="188" y="46"/>
                </a:cxn>
                <a:cxn ang="0">
                  <a:pos x="210" y="25"/>
                </a:cxn>
                <a:cxn ang="0">
                  <a:pos x="230" y="0"/>
                </a:cxn>
              </a:cxnLst>
              <a:rect l="0" t="0" r="r" b="b"/>
              <a:pathLst>
                <a:path w="230" h="88">
                  <a:moveTo>
                    <a:pt x="230" y="0"/>
                  </a:moveTo>
                  <a:lnTo>
                    <a:pt x="229" y="1"/>
                  </a:lnTo>
                  <a:lnTo>
                    <a:pt x="226" y="4"/>
                  </a:lnTo>
                  <a:lnTo>
                    <a:pt x="221" y="9"/>
                  </a:lnTo>
                  <a:lnTo>
                    <a:pt x="213" y="15"/>
                  </a:lnTo>
                  <a:lnTo>
                    <a:pt x="205" y="21"/>
                  </a:lnTo>
                  <a:lnTo>
                    <a:pt x="195" y="29"/>
                  </a:lnTo>
                  <a:lnTo>
                    <a:pt x="182" y="36"/>
                  </a:lnTo>
                  <a:lnTo>
                    <a:pt x="168" y="44"/>
                  </a:lnTo>
                  <a:lnTo>
                    <a:pt x="153" y="51"/>
                  </a:lnTo>
                  <a:lnTo>
                    <a:pt x="135" y="58"/>
                  </a:lnTo>
                  <a:lnTo>
                    <a:pt x="116" y="63"/>
                  </a:lnTo>
                  <a:lnTo>
                    <a:pt x="96" y="67"/>
                  </a:lnTo>
                  <a:lnTo>
                    <a:pt x="74" y="69"/>
                  </a:lnTo>
                  <a:lnTo>
                    <a:pt x="51" y="69"/>
                  </a:lnTo>
                  <a:lnTo>
                    <a:pt x="27" y="67"/>
                  </a:lnTo>
                  <a:lnTo>
                    <a:pt x="0" y="61"/>
                  </a:lnTo>
                  <a:lnTo>
                    <a:pt x="2" y="63"/>
                  </a:lnTo>
                  <a:lnTo>
                    <a:pt x="5" y="65"/>
                  </a:lnTo>
                  <a:lnTo>
                    <a:pt x="12" y="69"/>
                  </a:lnTo>
                  <a:lnTo>
                    <a:pt x="21" y="73"/>
                  </a:lnTo>
                  <a:lnTo>
                    <a:pt x="32" y="78"/>
                  </a:lnTo>
                  <a:lnTo>
                    <a:pt x="45" y="82"/>
                  </a:lnTo>
                  <a:lnTo>
                    <a:pt x="58" y="85"/>
                  </a:lnTo>
                  <a:lnTo>
                    <a:pt x="75" y="88"/>
                  </a:lnTo>
                  <a:lnTo>
                    <a:pt x="91" y="88"/>
                  </a:lnTo>
                  <a:lnTo>
                    <a:pt x="110" y="87"/>
                  </a:lnTo>
                  <a:lnTo>
                    <a:pt x="129" y="82"/>
                  </a:lnTo>
                  <a:lnTo>
                    <a:pt x="148" y="74"/>
                  </a:lnTo>
                  <a:lnTo>
                    <a:pt x="168" y="61"/>
                  </a:lnTo>
                  <a:lnTo>
                    <a:pt x="188" y="46"/>
                  </a:lnTo>
                  <a:lnTo>
                    <a:pt x="210" y="25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6" name="Freeform 152"/>
            <p:cNvSpPr>
              <a:spLocks/>
            </p:cNvSpPr>
            <p:nvPr/>
          </p:nvSpPr>
          <p:spPr bwMode="auto">
            <a:xfrm>
              <a:off x="5497514" y="5130801"/>
              <a:ext cx="106363" cy="27463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4" y="4"/>
                </a:cxn>
                <a:cxn ang="0">
                  <a:pos x="34" y="14"/>
                </a:cxn>
                <a:cxn ang="0">
                  <a:pos x="23" y="32"/>
                </a:cxn>
                <a:cxn ang="0">
                  <a:pos x="14" y="53"/>
                </a:cxn>
                <a:cxn ang="0">
                  <a:pos x="9" y="79"/>
                </a:cxn>
                <a:cxn ang="0">
                  <a:pos x="14" y="109"/>
                </a:cxn>
                <a:cxn ang="0">
                  <a:pos x="33" y="140"/>
                </a:cxn>
                <a:cxn ang="0">
                  <a:pos x="67" y="173"/>
                </a:cxn>
                <a:cxn ang="0">
                  <a:pos x="60" y="168"/>
                </a:cxn>
                <a:cxn ang="0">
                  <a:pos x="47" y="155"/>
                </a:cxn>
                <a:cxn ang="0">
                  <a:pos x="29" y="137"/>
                </a:cxn>
                <a:cxn ang="0">
                  <a:pos x="13" y="113"/>
                </a:cxn>
                <a:cxn ang="0">
                  <a:pos x="1" y="85"/>
                </a:cxn>
                <a:cxn ang="0">
                  <a:pos x="0" y="56"/>
                </a:cxn>
                <a:cxn ang="0">
                  <a:pos x="14" y="27"/>
                </a:cxn>
                <a:cxn ang="0">
                  <a:pos x="48" y="0"/>
                </a:cxn>
              </a:cxnLst>
              <a:rect l="0" t="0" r="r" b="b"/>
              <a:pathLst>
                <a:path w="67" h="173">
                  <a:moveTo>
                    <a:pt x="48" y="0"/>
                  </a:moveTo>
                  <a:lnTo>
                    <a:pt x="44" y="4"/>
                  </a:lnTo>
                  <a:lnTo>
                    <a:pt x="34" y="14"/>
                  </a:lnTo>
                  <a:lnTo>
                    <a:pt x="23" y="32"/>
                  </a:lnTo>
                  <a:lnTo>
                    <a:pt x="14" y="53"/>
                  </a:lnTo>
                  <a:lnTo>
                    <a:pt x="9" y="79"/>
                  </a:lnTo>
                  <a:lnTo>
                    <a:pt x="14" y="109"/>
                  </a:lnTo>
                  <a:lnTo>
                    <a:pt x="33" y="140"/>
                  </a:lnTo>
                  <a:lnTo>
                    <a:pt x="67" y="173"/>
                  </a:lnTo>
                  <a:lnTo>
                    <a:pt x="60" y="168"/>
                  </a:lnTo>
                  <a:lnTo>
                    <a:pt x="47" y="155"/>
                  </a:lnTo>
                  <a:lnTo>
                    <a:pt x="29" y="137"/>
                  </a:lnTo>
                  <a:lnTo>
                    <a:pt x="13" y="113"/>
                  </a:lnTo>
                  <a:lnTo>
                    <a:pt x="1" y="85"/>
                  </a:lnTo>
                  <a:lnTo>
                    <a:pt x="0" y="56"/>
                  </a:lnTo>
                  <a:lnTo>
                    <a:pt x="14" y="2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" name="Freeform 153"/>
            <p:cNvSpPr>
              <a:spLocks/>
            </p:cNvSpPr>
            <p:nvPr/>
          </p:nvSpPr>
          <p:spPr bwMode="auto">
            <a:xfrm>
              <a:off x="5476876" y="5294313"/>
              <a:ext cx="319088" cy="203200"/>
            </a:xfrm>
            <a:custGeom>
              <a:avLst/>
              <a:gdLst/>
              <a:ahLst/>
              <a:cxnLst>
                <a:cxn ang="0">
                  <a:pos x="201" y="128"/>
                </a:cxn>
                <a:cxn ang="0">
                  <a:pos x="198" y="128"/>
                </a:cxn>
                <a:cxn ang="0">
                  <a:pos x="191" y="127"/>
                </a:cxn>
                <a:cxn ang="0">
                  <a:pos x="179" y="125"/>
                </a:cxn>
                <a:cxn ang="0">
                  <a:pos x="164" y="123"/>
                </a:cxn>
                <a:cxn ang="0">
                  <a:pos x="148" y="119"/>
                </a:cxn>
                <a:cxn ang="0">
                  <a:pos x="129" y="114"/>
                </a:cxn>
                <a:cxn ang="0">
                  <a:pos x="110" y="109"/>
                </a:cxn>
                <a:cxn ang="0">
                  <a:pos x="90" y="103"/>
                </a:cxn>
                <a:cxn ang="0">
                  <a:pos x="71" y="95"/>
                </a:cxn>
                <a:cxn ang="0">
                  <a:pos x="53" y="85"/>
                </a:cxn>
                <a:cxn ang="0">
                  <a:pos x="38" y="75"/>
                </a:cxn>
                <a:cxn ang="0">
                  <a:pos x="26" y="64"/>
                </a:cxn>
                <a:cxn ang="0">
                  <a:pos x="17" y="50"/>
                </a:cxn>
                <a:cxn ang="0">
                  <a:pos x="13" y="35"/>
                </a:cxn>
                <a:cxn ang="0">
                  <a:pos x="13" y="18"/>
                </a:cxn>
                <a:cxn ang="0">
                  <a:pos x="20" y="0"/>
                </a:cxn>
                <a:cxn ang="0">
                  <a:pos x="19" y="1"/>
                </a:cxn>
                <a:cxn ang="0">
                  <a:pos x="17" y="5"/>
                </a:cxn>
                <a:cxn ang="0">
                  <a:pos x="13" y="10"/>
                </a:cxn>
                <a:cxn ang="0">
                  <a:pos x="8" y="17"/>
                </a:cxn>
                <a:cxn ang="0">
                  <a:pos x="4" y="25"/>
                </a:cxn>
                <a:cxn ang="0">
                  <a:pos x="2" y="35"/>
                </a:cxn>
                <a:cxn ang="0">
                  <a:pos x="0" y="45"/>
                </a:cxn>
                <a:cxn ang="0">
                  <a:pos x="3" y="56"/>
                </a:cxn>
                <a:cxn ang="0">
                  <a:pos x="8" y="68"/>
                </a:cxn>
                <a:cxn ang="0">
                  <a:pos x="17" y="79"/>
                </a:cxn>
                <a:cxn ang="0">
                  <a:pos x="31" y="89"/>
                </a:cxn>
                <a:cxn ang="0">
                  <a:pos x="51" y="99"/>
                </a:cxn>
                <a:cxn ang="0">
                  <a:pos x="77" y="109"/>
                </a:cxn>
                <a:cxn ang="0">
                  <a:pos x="110" y="117"/>
                </a:cxn>
                <a:cxn ang="0">
                  <a:pos x="152" y="123"/>
                </a:cxn>
                <a:cxn ang="0">
                  <a:pos x="201" y="128"/>
                </a:cxn>
              </a:cxnLst>
              <a:rect l="0" t="0" r="r" b="b"/>
              <a:pathLst>
                <a:path w="201" h="128">
                  <a:moveTo>
                    <a:pt x="201" y="128"/>
                  </a:moveTo>
                  <a:lnTo>
                    <a:pt x="198" y="128"/>
                  </a:lnTo>
                  <a:lnTo>
                    <a:pt x="191" y="127"/>
                  </a:lnTo>
                  <a:lnTo>
                    <a:pt x="179" y="125"/>
                  </a:lnTo>
                  <a:lnTo>
                    <a:pt x="164" y="123"/>
                  </a:lnTo>
                  <a:lnTo>
                    <a:pt x="148" y="119"/>
                  </a:lnTo>
                  <a:lnTo>
                    <a:pt x="129" y="114"/>
                  </a:lnTo>
                  <a:lnTo>
                    <a:pt x="110" y="109"/>
                  </a:lnTo>
                  <a:lnTo>
                    <a:pt x="90" y="103"/>
                  </a:lnTo>
                  <a:lnTo>
                    <a:pt x="71" y="95"/>
                  </a:lnTo>
                  <a:lnTo>
                    <a:pt x="53" y="85"/>
                  </a:lnTo>
                  <a:lnTo>
                    <a:pt x="38" y="75"/>
                  </a:lnTo>
                  <a:lnTo>
                    <a:pt x="26" y="64"/>
                  </a:lnTo>
                  <a:lnTo>
                    <a:pt x="17" y="50"/>
                  </a:lnTo>
                  <a:lnTo>
                    <a:pt x="13" y="35"/>
                  </a:lnTo>
                  <a:lnTo>
                    <a:pt x="13" y="18"/>
                  </a:lnTo>
                  <a:lnTo>
                    <a:pt x="20" y="0"/>
                  </a:lnTo>
                  <a:lnTo>
                    <a:pt x="19" y="1"/>
                  </a:lnTo>
                  <a:lnTo>
                    <a:pt x="17" y="5"/>
                  </a:lnTo>
                  <a:lnTo>
                    <a:pt x="13" y="10"/>
                  </a:lnTo>
                  <a:lnTo>
                    <a:pt x="8" y="17"/>
                  </a:lnTo>
                  <a:lnTo>
                    <a:pt x="4" y="25"/>
                  </a:lnTo>
                  <a:lnTo>
                    <a:pt x="2" y="35"/>
                  </a:lnTo>
                  <a:lnTo>
                    <a:pt x="0" y="45"/>
                  </a:lnTo>
                  <a:lnTo>
                    <a:pt x="3" y="56"/>
                  </a:lnTo>
                  <a:lnTo>
                    <a:pt x="8" y="68"/>
                  </a:lnTo>
                  <a:lnTo>
                    <a:pt x="17" y="79"/>
                  </a:lnTo>
                  <a:lnTo>
                    <a:pt x="31" y="89"/>
                  </a:lnTo>
                  <a:lnTo>
                    <a:pt x="51" y="99"/>
                  </a:lnTo>
                  <a:lnTo>
                    <a:pt x="77" y="109"/>
                  </a:lnTo>
                  <a:lnTo>
                    <a:pt x="110" y="117"/>
                  </a:lnTo>
                  <a:lnTo>
                    <a:pt x="152" y="123"/>
                  </a:lnTo>
                  <a:lnTo>
                    <a:pt x="201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8" name="Freeform 154"/>
            <p:cNvSpPr>
              <a:spLocks/>
            </p:cNvSpPr>
            <p:nvPr/>
          </p:nvSpPr>
          <p:spPr bwMode="auto">
            <a:xfrm>
              <a:off x="5427664" y="3806826"/>
              <a:ext cx="660400" cy="690563"/>
            </a:xfrm>
            <a:custGeom>
              <a:avLst/>
              <a:gdLst/>
              <a:ahLst/>
              <a:cxnLst>
                <a:cxn ang="0">
                  <a:pos x="338" y="310"/>
                </a:cxn>
                <a:cxn ang="0">
                  <a:pos x="340" y="308"/>
                </a:cxn>
                <a:cxn ang="0">
                  <a:pos x="348" y="299"/>
                </a:cxn>
                <a:cxn ang="0">
                  <a:pos x="358" y="285"/>
                </a:cxn>
                <a:cxn ang="0">
                  <a:pos x="370" y="269"/>
                </a:cxn>
                <a:cxn ang="0">
                  <a:pos x="383" y="247"/>
                </a:cxn>
                <a:cxn ang="0">
                  <a:pos x="396" y="223"/>
                </a:cxn>
                <a:cxn ang="0">
                  <a:pos x="407" y="198"/>
                </a:cxn>
                <a:cxn ang="0">
                  <a:pos x="413" y="172"/>
                </a:cxn>
                <a:cxn ang="0">
                  <a:pos x="416" y="145"/>
                </a:cxn>
                <a:cxn ang="0">
                  <a:pos x="413" y="119"/>
                </a:cxn>
                <a:cxn ang="0">
                  <a:pos x="403" y="92"/>
                </a:cxn>
                <a:cxn ang="0">
                  <a:pos x="384" y="69"/>
                </a:cxn>
                <a:cxn ang="0">
                  <a:pos x="357" y="47"/>
                </a:cxn>
                <a:cxn ang="0">
                  <a:pos x="317" y="28"/>
                </a:cxn>
                <a:cxn ang="0">
                  <a:pos x="266" y="13"/>
                </a:cxn>
                <a:cxn ang="0">
                  <a:pos x="200" y="3"/>
                </a:cxn>
                <a:cxn ang="0">
                  <a:pos x="193" y="2"/>
                </a:cxn>
                <a:cxn ang="0">
                  <a:pos x="172" y="0"/>
                </a:cxn>
                <a:cxn ang="0">
                  <a:pos x="145" y="0"/>
                </a:cxn>
                <a:cxn ang="0">
                  <a:pos x="111" y="4"/>
                </a:cxn>
                <a:cxn ang="0">
                  <a:pos x="77" y="14"/>
                </a:cxn>
                <a:cxn ang="0">
                  <a:pos x="45" y="33"/>
                </a:cxn>
                <a:cxn ang="0">
                  <a:pos x="20" y="65"/>
                </a:cxn>
                <a:cxn ang="0">
                  <a:pos x="5" y="109"/>
                </a:cxn>
                <a:cxn ang="0">
                  <a:pos x="5" y="120"/>
                </a:cxn>
                <a:cxn ang="0">
                  <a:pos x="6" y="148"/>
                </a:cxn>
                <a:cxn ang="0">
                  <a:pos x="15" y="183"/>
                </a:cxn>
                <a:cxn ang="0">
                  <a:pos x="33" y="213"/>
                </a:cxn>
                <a:cxn ang="0">
                  <a:pos x="28" y="220"/>
                </a:cxn>
                <a:cxn ang="0">
                  <a:pos x="16" y="236"/>
                </a:cxn>
                <a:cxn ang="0">
                  <a:pos x="5" y="263"/>
                </a:cxn>
                <a:cxn ang="0">
                  <a:pos x="0" y="299"/>
                </a:cxn>
                <a:cxn ang="0">
                  <a:pos x="1" y="307"/>
                </a:cxn>
                <a:cxn ang="0">
                  <a:pos x="5" y="327"/>
                </a:cxn>
                <a:cxn ang="0">
                  <a:pos x="14" y="352"/>
                </a:cxn>
                <a:cxn ang="0">
                  <a:pos x="29" y="375"/>
                </a:cxn>
                <a:cxn ang="0">
                  <a:pos x="31" y="375"/>
                </a:cxn>
                <a:cxn ang="0">
                  <a:pos x="36" y="375"/>
                </a:cxn>
                <a:cxn ang="0">
                  <a:pos x="45" y="377"/>
                </a:cxn>
                <a:cxn ang="0">
                  <a:pos x="55" y="383"/>
                </a:cxn>
                <a:cxn ang="0">
                  <a:pos x="54" y="386"/>
                </a:cxn>
                <a:cxn ang="0">
                  <a:pos x="54" y="394"/>
                </a:cxn>
                <a:cxn ang="0">
                  <a:pos x="54" y="404"/>
                </a:cxn>
                <a:cxn ang="0">
                  <a:pos x="58" y="414"/>
                </a:cxn>
                <a:cxn ang="0">
                  <a:pos x="67" y="424"/>
                </a:cxn>
                <a:cxn ang="0">
                  <a:pos x="82" y="431"/>
                </a:cxn>
                <a:cxn ang="0">
                  <a:pos x="106" y="435"/>
                </a:cxn>
                <a:cxn ang="0">
                  <a:pos x="138" y="433"/>
                </a:cxn>
                <a:cxn ang="0">
                  <a:pos x="142" y="433"/>
                </a:cxn>
                <a:cxn ang="0">
                  <a:pos x="154" y="431"/>
                </a:cxn>
                <a:cxn ang="0">
                  <a:pos x="170" y="426"/>
                </a:cxn>
                <a:cxn ang="0">
                  <a:pos x="194" y="417"/>
                </a:cxn>
                <a:cxn ang="0">
                  <a:pos x="223" y="404"/>
                </a:cxn>
                <a:cxn ang="0">
                  <a:pos x="257" y="381"/>
                </a:cxn>
                <a:cxn ang="0">
                  <a:pos x="296" y="351"/>
                </a:cxn>
                <a:cxn ang="0">
                  <a:pos x="338" y="310"/>
                </a:cxn>
              </a:cxnLst>
              <a:rect l="0" t="0" r="r" b="b"/>
              <a:pathLst>
                <a:path w="416" h="435">
                  <a:moveTo>
                    <a:pt x="338" y="310"/>
                  </a:moveTo>
                  <a:lnTo>
                    <a:pt x="340" y="308"/>
                  </a:lnTo>
                  <a:lnTo>
                    <a:pt x="348" y="299"/>
                  </a:lnTo>
                  <a:lnTo>
                    <a:pt x="358" y="285"/>
                  </a:lnTo>
                  <a:lnTo>
                    <a:pt x="370" y="269"/>
                  </a:lnTo>
                  <a:lnTo>
                    <a:pt x="383" y="247"/>
                  </a:lnTo>
                  <a:lnTo>
                    <a:pt x="396" y="223"/>
                  </a:lnTo>
                  <a:lnTo>
                    <a:pt x="407" y="198"/>
                  </a:lnTo>
                  <a:lnTo>
                    <a:pt x="413" y="172"/>
                  </a:lnTo>
                  <a:lnTo>
                    <a:pt x="416" y="145"/>
                  </a:lnTo>
                  <a:lnTo>
                    <a:pt x="413" y="119"/>
                  </a:lnTo>
                  <a:lnTo>
                    <a:pt x="403" y="92"/>
                  </a:lnTo>
                  <a:lnTo>
                    <a:pt x="384" y="69"/>
                  </a:lnTo>
                  <a:lnTo>
                    <a:pt x="357" y="47"/>
                  </a:lnTo>
                  <a:lnTo>
                    <a:pt x="317" y="28"/>
                  </a:lnTo>
                  <a:lnTo>
                    <a:pt x="266" y="13"/>
                  </a:lnTo>
                  <a:lnTo>
                    <a:pt x="200" y="3"/>
                  </a:lnTo>
                  <a:lnTo>
                    <a:pt x="193" y="2"/>
                  </a:lnTo>
                  <a:lnTo>
                    <a:pt x="172" y="0"/>
                  </a:lnTo>
                  <a:lnTo>
                    <a:pt x="145" y="0"/>
                  </a:lnTo>
                  <a:lnTo>
                    <a:pt x="111" y="4"/>
                  </a:lnTo>
                  <a:lnTo>
                    <a:pt x="77" y="14"/>
                  </a:lnTo>
                  <a:lnTo>
                    <a:pt x="45" y="33"/>
                  </a:lnTo>
                  <a:lnTo>
                    <a:pt x="20" y="65"/>
                  </a:lnTo>
                  <a:lnTo>
                    <a:pt x="5" y="109"/>
                  </a:lnTo>
                  <a:lnTo>
                    <a:pt x="5" y="120"/>
                  </a:lnTo>
                  <a:lnTo>
                    <a:pt x="6" y="148"/>
                  </a:lnTo>
                  <a:lnTo>
                    <a:pt x="15" y="183"/>
                  </a:lnTo>
                  <a:lnTo>
                    <a:pt x="33" y="213"/>
                  </a:lnTo>
                  <a:lnTo>
                    <a:pt x="28" y="220"/>
                  </a:lnTo>
                  <a:lnTo>
                    <a:pt x="16" y="236"/>
                  </a:lnTo>
                  <a:lnTo>
                    <a:pt x="5" y="263"/>
                  </a:lnTo>
                  <a:lnTo>
                    <a:pt x="0" y="299"/>
                  </a:lnTo>
                  <a:lnTo>
                    <a:pt x="1" y="307"/>
                  </a:lnTo>
                  <a:lnTo>
                    <a:pt x="5" y="327"/>
                  </a:lnTo>
                  <a:lnTo>
                    <a:pt x="14" y="352"/>
                  </a:lnTo>
                  <a:lnTo>
                    <a:pt x="29" y="375"/>
                  </a:lnTo>
                  <a:lnTo>
                    <a:pt x="31" y="375"/>
                  </a:lnTo>
                  <a:lnTo>
                    <a:pt x="36" y="375"/>
                  </a:lnTo>
                  <a:lnTo>
                    <a:pt x="45" y="377"/>
                  </a:lnTo>
                  <a:lnTo>
                    <a:pt x="55" y="383"/>
                  </a:lnTo>
                  <a:lnTo>
                    <a:pt x="54" y="386"/>
                  </a:lnTo>
                  <a:lnTo>
                    <a:pt x="54" y="394"/>
                  </a:lnTo>
                  <a:lnTo>
                    <a:pt x="54" y="404"/>
                  </a:lnTo>
                  <a:lnTo>
                    <a:pt x="58" y="414"/>
                  </a:lnTo>
                  <a:lnTo>
                    <a:pt x="67" y="424"/>
                  </a:lnTo>
                  <a:lnTo>
                    <a:pt x="82" y="431"/>
                  </a:lnTo>
                  <a:lnTo>
                    <a:pt x="106" y="435"/>
                  </a:lnTo>
                  <a:lnTo>
                    <a:pt x="138" y="433"/>
                  </a:lnTo>
                  <a:lnTo>
                    <a:pt x="142" y="433"/>
                  </a:lnTo>
                  <a:lnTo>
                    <a:pt x="154" y="431"/>
                  </a:lnTo>
                  <a:lnTo>
                    <a:pt x="170" y="426"/>
                  </a:lnTo>
                  <a:lnTo>
                    <a:pt x="194" y="417"/>
                  </a:lnTo>
                  <a:lnTo>
                    <a:pt x="223" y="404"/>
                  </a:lnTo>
                  <a:lnTo>
                    <a:pt x="257" y="381"/>
                  </a:lnTo>
                  <a:lnTo>
                    <a:pt x="296" y="351"/>
                  </a:lnTo>
                  <a:lnTo>
                    <a:pt x="338" y="310"/>
                  </a:lnTo>
                  <a:close/>
                </a:path>
              </a:pathLst>
            </a:custGeom>
            <a:solidFill>
              <a:srgbClr val="FFD6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9" name="Freeform 155"/>
            <p:cNvSpPr>
              <a:spLocks/>
            </p:cNvSpPr>
            <p:nvPr/>
          </p:nvSpPr>
          <p:spPr bwMode="auto">
            <a:xfrm>
              <a:off x="5451476" y="4057651"/>
              <a:ext cx="195263" cy="131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8"/>
                </a:cxn>
                <a:cxn ang="0">
                  <a:pos x="9" y="26"/>
                </a:cxn>
                <a:cxn ang="0">
                  <a:pos x="14" y="45"/>
                </a:cxn>
                <a:cxn ang="0">
                  <a:pos x="14" y="57"/>
                </a:cxn>
                <a:cxn ang="0">
                  <a:pos x="16" y="58"/>
                </a:cxn>
                <a:cxn ang="0">
                  <a:pos x="23" y="60"/>
                </a:cxn>
                <a:cxn ang="0">
                  <a:pos x="33" y="64"/>
                </a:cxn>
                <a:cxn ang="0">
                  <a:pos x="45" y="68"/>
                </a:cxn>
                <a:cxn ang="0">
                  <a:pos x="60" y="73"/>
                </a:cxn>
                <a:cxn ang="0">
                  <a:pos x="77" y="77"/>
                </a:cxn>
                <a:cxn ang="0">
                  <a:pos x="94" y="81"/>
                </a:cxn>
                <a:cxn ang="0">
                  <a:pos x="112" y="83"/>
                </a:cxn>
                <a:cxn ang="0">
                  <a:pos x="111" y="81"/>
                </a:cxn>
                <a:cxn ang="0">
                  <a:pos x="108" y="76"/>
                </a:cxn>
                <a:cxn ang="0">
                  <a:pos x="105" y="68"/>
                </a:cxn>
                <a:cxn ang="0">
                  <a:pos x="103" y="59"/>
                </a:cxn>
                <a:cxn ang="0">
                  <a:pos x="102" y="50"/>
                </a:cxn>
                <a:cxn ang="0">
                  <a:pos x="105" y="42"/>
                </a:cxn>
                <a:cxn ang="0">
                  <a:pos x="111" y="34"/>
                </a:cxn>
                <a:cxn ang="0">
                  <a:pos x="123" y="29"/>
                </a:cxn>
                <a:cxn ang="0">
                  <a:pos x="120" y="29"/>
                </a:cxn>
                <a:cxn ang="0">
                  <a:pos x="108" y="26"/>
                </a:cxn>
                <a:cxn ang="0">
                  <a:pos x="92" y="24"/>
                </a:cxn>
                <a:cxn ang="0">
                  <a:pos x="72" y="21"/>
                </a:cxn>
                <a:cxn ang="0">
                  <a:pos x="52" y="16"/>
                </a:cxn>
                <a:cxn ang="0">
                  <a:pos x="31" y="11"/>
                </a:cxn>
                <a:cxn ang="0">
                  <a:pos x="14" y="6"/>
                </a:cxn>
                <a:cxn ang="0">
                  <a:pos x="0" y="0"/>
                </a:cxn>
              </a:cxnLst>
              <a:rect l="0" t="0" r="r" b="b"/>
              <a:pathLst>
                <a:path w="123" h="83">
                  <a:moveTo>
                    <a:pt x="0" y="0"/>
                  </a:moveTo>
                  <a:lnTo>
                    <a:pt x="2" y="8"/>
                  </a:lnTo>
                  <a:lnTo>
                    <a:pt x="9" y="26"/>
                  </a:lnTo>
                  <a:lnTo>
                    <a:pt x="14" y="45"/>
                  </a:lnTo>
                  <a:lnTo>
                    <a:pt x="14" y="57"/>
                  </a:lnTo>
                  <a:lnTo>
                    <a:pt x="16" y="58"/>
                  </a:lnTo>
                  <a:lnTo>
                    <a:pt x="23" y="60"/>
                  </a:lnTo>
                  <a:lnTo>
                    <a:pt x="33" y="64"/>
                  </a:lnTo>
                  <a:lnTo>
                    <a:pt x="45" y="68"/>
                  </a:lnTo>
                  <a:lnTo>
                    <a:pt x="60" y="73"/>
                  </a:lnTo>
                  <a:lnTo>
                    <a:pt x="77" y="77"/>
                  </a:lnTo>
                  <a:lnTo>
                    <a:pt x="94" y="81"/>
                  </a:lnTo>
                  <a:lnTo>
                    <a:pt x="112" y="83"/>
                  </a:lnTo>
                  <a:lnTo>
                    <a:pt x="111" y="81"/>
                  </a:lnTo>
                  <a:lnTo>
                    <a:pt x="108" y="76"/>
                  </a:lnTo>
                  <a:lnTo>
                    <a:pt x="105" y="68"/>
                  </a:lnTo>
                  <a:lnTo>
                    <a:pt x="103" y="59"/>
                  </a:lnTo>
                  <a:lnTo>
                    <a:pt x="102" y="50"/>
                  </a:lnTo>
                  <a:lnTo>
                    <a:pt x="105" y="42"/>
                  </a:lnTo>
                  <a:lnTo>
                    <a:pt x="111" y="34"/>
                  </a:lnTo>
                  <a:lnTo>
                    <a:pt x="123" y="29"/>
                  </a:lnTo>
                  <a:lnTo>
                    <a:pt x="120" y="29"/>
                  </a:lnTo>
                  <a:lnTo>
                    <a:pt x="108" y="26"/>
                  </a:lnTo>
                  <a:lnTo>
                    <a:pt x="92" y="24"/>
                  </a:lnTo>
                  <a:lnTo>
                    <a:pt x="72" y="21"/>
                  </a:lnTo>
                  <a:lnTo>
                    <a:pt x="52" y="16"/>
                  </a:lnTo>
                  <a:lnTo>
                    <a:pt x="31" y="11"/>
                  </a:lnTo>
                  <a:lnTo>
                    <a:pt x="1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B59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" name="Freeform 156"/>
            <p:cNvSpPr>
              <a:spLocks/>
            </p:cNvSpPr>
            <p:nvPr/>
          </p:nvSpPr>
          <p:spPr bwMode="auto">
            <a:xfrm>
              <a:off x="5599114" y="3752851"/>
              <a:ext cx="546100" cy="646113"/>
            </a:xfrm>
            <a:custGeom>
              <a:avLst/>
              <a:gdLst/>
              <a:ahLst/>
              <a:cxnLst>
                <a:cxn ang="0">
                  <a:pos x="177" y="16"/>
                </a:cxn>
                <a:cxn ang="0">
                  <a:pos x="159" y="11"/>
                </a:cxn>
                <a:cxn ang="0">
                  <a:pos x="128" y="6"/>
                </a:cxn>
                <a:cxn ang="0">
                  <a:pos x="91" y="2"/>
                </a:cxn>
                <a:cxn ang="0">
                  <a:pos x="54" y="0"/>
                </a:cxn>
                <a:cxn ang="0">
                  <a:pos x="23" y="7"/>
                </a:cxn>
                <a:cxn ang="0">
                  <a:pos x="4" y="21"/>
                </a:cxn>
                <a:cxn ang="0">
                  <a:pos x="3" y="45"/>
                </a:cxn>
                <a:cxn ang="0">
                  <a:pos x="12" y="66"/>
                </a:cxn>
                <a:cxn ang="0">
                  <a:pos x="20" y="90"/>
                </a:cxn>
                <a:cxn ang="0">
                  <a:pos x="44" y="120"/>
                </a:cxn>
                <a:cxn ang="0">
                  <a:pos x="85" y="140"/>
                </a:cxn>
                <a:cxn ang="0">
                  <a:pos x="116" y="145"/>
                </a:cxn>
                <a:cxn ang="0">
                  <a:pos x="130" y="171"/>
                </a:cxn>
                <a:cxn ang="0">
                  <a:pos x="140" y="206"/>
                </a:cxn>
                <a:cxn ang="0">
                  <a:pos x="129" y="234"/>
                </a:cxn>
                <a:cxn ang="0">
                  <a:pos x="112" y="242"/>
                </a:cxn>
                <a:cxn ang="0">
                  <a:pos x="133" y="249"/>
                </a:cxn>
                <a:cxn ang="0">
                  <a:pos x="144" y="250"/>
                </a:cxn>
                <a:cxn ang="0">
                  <a:pos x="133" y="280"/>
                </a:cxn>
                <a:cxn ang="0">
                  <a:pos x="135" y="298"/>
                </a:cxn>
                <a:cxn ang="0">
                  <a:pos x="143" y="319"/>
                </a:cxn>
                <a:cxn ang="0">
                  <a:pos x="160" y="352"/>
                </a:cxn>
                <a:cxn ang="0">
                  <a:pos x="187" y="386"/>
                </a:cxn>
                <a:cxn ang="0">
                  <a:pos x="207" y="401"/>
                </a:cxn>
                <a:cxn ang="0">
                  <a:pos x="218" y="406"/>
                </a:cxn>
                <a:cxn ang="0">
                  <a:pos x="236" y="406"/>
                </a:cxn>
                <a:cxn ang="0">
                  <a:pos x="257" y="392"/>
                </a:cxn>
                <a:cxn ang="0">
                  <a:pos x="266" y="377"/>
                </a:cxn>
                <a:cxn ang="0">
                  <a:pos x="255" y="372"/>
                </a:cxn>
                <a:cxn ang="0">
                  <a:pos x="245" y="357"/>
                </a:cxn>
                <a:cxn ang="0">
                  <a:pos x="251" y="327"/>
                </a:cxn>
                <a:cxn ang="0">
                  <a:pos x="264" y="307"/>
                </a:cxn>
                <a:cxn ang="0">
                  <a:pos x="269" y="322"/>
                </a:cxn>
                <a:cxn ang="0">
                  <a:pos x="283" y="339"/>
                </a:cxn>
                <a:cxn ang="0">
                  <a:pos x="309" y="349"/>
                </a:cxn>
                <a:cxn ang="0">
                  <a:pos x="325" y="348"/>
                </a:cxn>
                <a:cxn ang="0">
                  <a:pos x="307" y="348"/>
                </a:cxn>
                <a:cxn ang="0">
                  <a:pos x="286" y="334"/>
                </a:cxn>
                <a:cxn ang="0">
                  <a:pos x="281" y="293"/>
                </a:cxn>
                <a:cxn ang="0">
                  <a:pos x="295" y="246"/>
                </a:cxn>
                <a:cxn ang="0">
                  <a:pos x="309" y="182"/>
                </a:cxn>
                <a:cxn ang="0">
                  <a:pos x="307" y="148"/>
                </a:cxn>
                <a:cxn ang="0">
                  <a:pos x="320" y="162"/>
                </a:cxn>
                <a:cxn ang="0">
                  <a:pos x="332" y="188"/>
                </a:cxn>
                <a:cxn ang="0">
                  <a:pos x="328" y="220"/>
                </a:cxn>
                <a:cxn ang="0">
                  <a:pos x="318" y="234"/>
                </a:cxn>
                <a:cxn ang="0">
                  <a:pos x="334" y="208"/>
                </a:cxn>
                <a:cxn ang="0">
                  <a:pos x="344" y="168"/>
                </a:cxn>
                <a:cxn ang="0">
                  <a:pos x="328" y="121"/>
                </a:cxn>
                <a:cxn ang="0">
                  <a:pos x="303" y="95"/>
                </a:cxn>
                <a:cxn ang="0">
                  <a:pos x="289" y="70"/>
                </a:cxn>
                <a:cxn ang="0">
                  <a:pos x="259" y="37"/>
                </a:cxn>
                <a:cxn ang="0">
                  <a:pos x="211" y="17"/>
                </a:cxn>
              </a:cxnLst>
              <a:rect l="0" t="0" r="r" b="b"/>
              <a:pathLst>
                <a:path w="344" h="407">
                  <a:moveTo>
                    <a:pt x="179" y="16"/>
                  </a:moveTo>
                  <a:lnTo>
                    <a:pt x="177" y="16"/>
                  </a:lnTo>
                  <a:lnTo>
                    <a:pt x="169" y="13"/>
                  </a:lnTo>
                  <a:lnTo>
                    <a:pt x="159" y="11"/>
                  </a:lnTo>
                  <a:lnTo>
                    <a:pt x="144" y="8"/>
                  </a:lnTo>
                  <a:lnTo>
                    <a:pt x="128" y="6"/>
                  </a:lnTo>
                  <a:lnTo>
                    <a:pt x="110" y="3"/>
                  </a:lnTo>
                  <a:lnTo>
                    <a:pt x="91" y="2"/>
                  </a:lnTo>
                  <a:lnTo>
                    <a:pt x="72" y="0"/>
                  </a:lnTo>
                  <a:lnTo>
                    <a:pt x="54" y="0"/>
                  </a:lnTo>
                  <a:lnTo>
                    <a:pt x="38" y="3"/>
                  </a:lnTo>
                  <a:lnTo>
                    <a:pt x="23" y="7"/>
                  </a:lnTo>
                  <a:lnTo>
                    <a:pt x="12" y="12"/>
                  </a:lnTo>
                  <a:lnTo>
                    <a:pt x="4" y="21"/>
                  </a:lnTo>
                  <a:lnTo>
                    <a:pt x="0" y="31"/>
                  </a:lnTo>
                  <a:lnTo>
                    <a:pt x="3" y="45"/>
                  </a:lnTo>
                  <a:lnTo>
                    <a:pt x="10" y="62"/>
                  </a:lnTo>
                  <a:lnTo>
                    <a:pt x="12" y="66"/>
                  </a:lnTo>
                  <a:lnTo>
                    <a:pt x="14" y="76"/>
                  </a:lnTo>
                  <a:lnTo>
                    <a:pt x="20" y="90"/>
                  </a:lnTo>
                  <a:lnTo>
                    <a:pt x="30" y="105"/>
                  </a:lnTo>
                  <a:lnTo>
                    <a:pt x="44" y="120"/>
                  </a:lnTo>
                  <a:lnTo>
                    <a:pt x="62" y="133"/>
                  </a:lnTo>
                  <a:lnTo>
                    <a:pt x="85" y="140"/>
                  </a:lnTo>
                  <a:lnTo>
                    <a:pt x="114" y="142"/>
                  </a:lnTo>
                  <a:lnTo>
                    <a:pt x="116" y="145"/>
                  </a:lnTo>
                  <a:lnTo>
                    <a:pt x="122" y="155"/>
                  </a:lnTo>
                  <a:lnTo>
                    <a:pt x="130" y="171"/>
                  </a:lnTo>
                  <a:lnTo>
                    <a:pt x="136" y="188"/>
                  </a:lnTo>
                  <a:lnTo>
                    <a:pt x="140" y="206"/>
                  </a:lnTo>
                  <a:lnTo>
                    <a:pt x="139" y="221"/>
                  </a:lnTo>
                  <a:lnTo>
                    <a:pt x="129" y="234"/>
                  </a:lnTo>
                  <a:lnTo>
                    <a:pt x="110" y="240"/>
                  </a:lnTo>
                  <a:lnTo>
                    <a:pt x="112" y="242"/>
                  </a:lnTo>
                  <a:lnTo>
                    <a:pt x="121" y="246"/>
                  </a:lnTo>
                  <a:lnTo>
                    <a:pt x="133" y="249"/>
                  </a:lnTo>
                  <a:lnTo>
                    <a:pt x="146" y="245"/>
                  </a:lnTo>
                  <a:lnTo>
                    <a:pt x="144" y="250"/>
                  </a:lnTo>
                  <a:lnTo>
                    <a:pt x="138" y="264"/>
                  </a:lnTo>
                  <a:lnTo>
                    <a:pt x="133" y="280"/>
                  </a:lnTo>
                  <a:lnTo>
                    <a:pt x="134" y="294"/>
                  </a:lnTo>
                  <a:lnTo>
                    <a:pt x="135" y="298"/>
                  </a:lnTo>
                  <a:lnTo>
                    <a:pt x="138" y="307"/>
                  </a:lnTo>
                  <a:lnTo>
                    <a:pt x="143" y="319"/>
                  </a:lnTo>
                  <a:lnTo>
                    <a:pt x="150" y="336"/>
                  </a:lnTo>
                  <a:lnTo>
                    <a:pt x="160" y="352"/>
                  </a:lnTo>
                  <a:lnTo>
                    <a:pt x="172" y="370"/>
                  </a:lnTo>
                  <a:lnTo>
                    <a:pt x="187" y="386"/>
                  </a:lnTo>
                  <a:lnTo>
                    <a:pt x="206" y="400"/>
                  </a:lnTo>
                  <a:lnTo>
                    <a:pt x="207" y="401"/>
                  </a:lnTo>
                  <a:lnTo>
                    <a:pt x="212" y="404"/>
                  </a:lnTo>
                  <a:lnTo>
                    <a:pt x="218" y="406"/>
                  </a:lnTo>
                  <a:lnTo>
                    <a:pt x="226" y="407"/>
                  </a:lnTo>
                  <a:lnTo>
                    <a:pt x="236" y="406"/>
                  </a:lnTo>
                  <a:lnTo>
                    <a:pt x="246" y="402"/>
                  </a:lnTo>
                  <a:lnTo>
                    <a:pt x="257" y="392"/>
                  </a:lnTo>
                  <a:lnTo>
                    <a:pt x="269" y="377"/>
                  </a:lnTo>
                  <a:lnTo>
                    <a:pt x="266" y="377"/>
                  </a:lnTo>
                  <a:lnTo>
                    <a:pt x="261" y="376"/>
                  </a:lnTo>
                  <a:lnTo>
                    <a:pt x="255" y="372"/>
                  </a:lnTo>
                  <a:lnTo>
                    <a:pt x="249" y="366"/>
                  </a:lnTo>
                  <a:lnTo>
                    <a:pt x="245" y="357"/>
                  </a:lnTo>
                  <a:lnTo>
                    <a:pt x="245" y="344"/>
                  </a:lnTo>
                  <a:lnTo>
                    <a:pt x="251" y="327"/>
                  </a:lnTo>
                  <a:lnTo>
                    <a:pt x="264" y="304"/>
                  </a:lnTo>
                  <a:lnTo>
                    <a:pt x="264" y="307"/>
                  </a:lnTo>
                  <a:lnTo>
                    <a:pt x="266" y="313"/>
                  </a:lnTo>
                  <a:lnTo>
                    <a:pt x="269" y="322"/>
                  </a:lnTo>
                  <a:lnTo>
                    <a:pt x="275" y="331"/>
                  </a:lnTo>
                  <a:lnTo>
                    <a:pt x="283" y="339"/>
                  </a:lnTo>
                  <a:lnTo>
                    <a:pt x="294" y="347"/>
                  </a:lnTo>
                  <a:lnTo>
                    <a:pt x="309" y="349"/>
                  </a:lnTo>
                  <a:lnTo>
                    <a:pt x="328" y="348"/>
                  </a:lnTo>
                  <a:lnTo>
                    <a:pt x="325" y="348"/>
                  </a:lnTo>
                  <a:lnTo>
                    <a:pt x="317" y="349"/>
                  </a:lnTo>
                  <a:lnTo>
                    <a:pt x="307" y="348"/>
                  </a:lnTo>
                  <a:lnTo>
                    <a:pt x="295" y="343"/>
                  </a:lnTo>
                  <a:lnTo>
                    <a:pt x="286" y="334"/>
                  </a:lnTo>
                  <a:lnTo>
                    <a:pt x="280" y="318"/>
                  </a:lnTo>
                  <a:lnTo>
                    <a:pt x="281" y="293"/>
                  </a:lnTo>
                  <a:lnTo>
                    <a:pt x="290" y="257"/>
                  </a:lnTo>
                  <a:lnTo>
                    <a:pt x="295" y="246"/>
                  </a:lnTo>
                  <a:lnTo>
                    <a:pt x="303" y="218"/>
                  </a:lnTo>
                  <a:lnTo>
                    <a:pt x="309" y="182"/>
                  </a:lnTo>
                  <a:lnTo>
                    <a:pt x="304" y="145"/>
                  </a:lnTo>
                  <a:lnTo>
                    <a:pt x="307" y="148"/>
                  </a:lnTo>
                  <a:lnTo>
                    <a:pt x="313" y="153"/>
                  </a:lnTo>
                  <a:lnTo>
                    <a:pt x="320" y="162"/>
                  </a:lnTo>
                  <a:lnTo>
                    <a:pt x="327" y="174"/>
                  </a:lnTo>
                  <a:lnTo>
                    <a:pt x="332" y="188"/>
                  </a:lnTo>
                  <a:lnTo>
                    <a:pt x="333" y="203"/>
                  </a:lnTo>
                  <a:lnTo>
                    <a:pt x="328" y="220"/>
                  </a:lnTo>
                  <a:lnTo>
                    <a:pt x="315" y="237"/>
                  </a:lnTo>
                  <a:lnTo>
                    <a:pt x="318" y="234"/>
                  </a:lnTo>
                  <a:lnTo>
                    <a:pt x="325" y="223"/>
                  </a:lnTo>
                  <a:lnTo>
                    <a:pt x="334" y="208"/>
                  </a:lnTo>
                  <a:lnTo>
                    <a:pt x="341" y="189"/>
                  </a:lnTo>
                  <a:lnTo>
                    <a:pt x="344" y="168"/>
                  </a:lnTo>
                  <a:lnTo>
                    <a:pt x="341" y="144"/>
                  </a:lnTo>
                  <a:lnTo>
                    <a:pt x="328" y="121"/>
                  </a:lnTo>
                  <a:lnTo>
                    <a:pt x="304" y="99"/>
                  </a:lnTo>
                  <a:lnTo>
                    <a:pt x="303" y="95"/>
                  </a:lnTo>
                  <a:lnTo>
                    <a:pt x="298" y="85"/>
                  </a:lnTo>
                  <a:lnTo>
                    <a:pt x="289" y="70"/>
                  </a:lnTo>
                  <a:lnTo>
                    <a:pt x="276" y="53"/>
                  </a:lnTo>
                  <a:lnTo>
                    <a:pt x="259" y="37"/>
                  </a:lnTo>
                  <a:lnTo>
                    <a:pt x="237" y="24"/>
                  </a:lnTo>
                  <a:lnTo>
                    <a:pt x="211" y="17"/>
                  </a:lnTo>
                  <a:lnTo>
                    <a:pt x="179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1" name="Freeform 157"/>
            <p:cNvSpPr>
              <a:spLocks/>
            </p:cNvSpPr>
            <p:nvPr/>
          </p:nvSpPr>
          <p:spPr bwMode="auto">
            <a:xfrm>
              <a:off x="5818189" y="4113213"/>
              <a:ext cx="141288" cy="192088"/>
            </a:xfrm>
            <a:custGeom>
              <a:avLst/>
              <a:gdLst/>
              <a:ahLst/>
              <a:cxnLst>
                <a:cxn ang="0">
                  <a:pos x="1" y="51"/>
                </a:cxn>
                <a:cxn ang="0">
                  <a:pos x="1" y="56"/>
                </a:cxn>
                <a:cxn ang="0">
                  <a:pos x="1" y="67"/>
                </a:cxn>
                <a:cxn ang="0">
                  <a:pos x="1" y="85"/>
                </a:cxn>
                <a:cxn ang="0">
                  <a:pos x="0" y="104"/>
                </a:cxn>
                <a:cxn ang="0">
                  <a:pos x="2" y="106"/>
                </a:cxn>
                <a:cxn ang="0">
                  <a:pos x="8" y="112"/>
                </a:cxn>
                <a:cxn ang="0">
                  <a:pos x="17" y="119"/>
                </a:cxn>
                <a:cxn ang="0">
                  <a:pos x="29" y="121"/>
                </a:cxn>
                <a:cxn ang="0">
                  <a:pos x="42" y="120"/>
                </a:cxn>
                <a:cxn ang="0">
                  <a:pos x="56" y="110"/>
                </a:cxn>
                <a:cxn ang="0">
                  <a:pos x="71" y="88"/>
                </a:cxn>
                <a:cxn ang="0">
                  <a:pos x="85" y="53"/>
                </a:cxn>
                <a:cxn ang="0">
                  <a:pos x="88" y="46"/>
                </a:cxn>
                <a:cxn ang="0">
                  <a:pos x="89" y="28"/>
                </a:cxn>
                <a:cxn ang="0">
                  <a:pos x="84" y="10"/>
                </a:cxn>
                <a:cxn ang="0">
                  <a:pos x="65" y="1"/>
                </a:cxn>
                <a:cxn ang="0">
                  <a:pos x="63" y="1"/>
                </a:cxn>
                <a:cxn ang="0">
                  <a:pos x="56" y="0"/>
                </a:cxn>
                <a:cxn ang="0">
                  <a:pos x="46" y="0"/>
                </a:cxn>
                <a:cxn ang="0">
                  <a:pos x="36" y="3"/>
                </a:cxn>
                <a:cxn ang="0">
                  <a:pos x="25" y="8"/>
                </a:cxn>
                <a:cxn ang="0">
                  <a:pos x="15" y="17"/>
                </a:cxn>
                <a:cxn ang="0">
                  <a:pos x="6" y="30"/>
                </a:cxn>
                <a:cxn ang="0">
                  <a:pos x="1" y="51"/>
                </a:cxn>
              </a:cxnLst>
              <a:rect l="0" t="0" r="r" b="b"/>
              <a:pathLst>
                <a:path w="89" h="121">
                  <a:moveTo>
                    <a:pt x="1" y="51"/>
                  </a:moveTo>
                  <a:lnTo>
                    <a:pt x="1" y="56"/>
                  </a:lnTo>
                  <a:lnTo>
                    <a:pt x="1" y="67"/>
                  </a:lnTo>
                  <a:lnTo>
                    <a:pt x="1" y="85"/>
                  </a:lnTo>
                  <a:lnTo>
                    <a:pt x="0" y="104"/>
                  </a:lnTo>
                  <a:lnTo>
                    <a:pt x="2" y="106"/>
                  </a:lnTo>
                  <a:lnTo>
                    <a:pt x="8" y="112"/>
                  </a:lnTo>
                  <a:lnTo>
                    <a:pt x="17" y="119"/>
                  </a:lnTo>
                  <a:lnTo>
                    <a:pt x="29" y="121"/>
                  </a:lnTo>
                  <a:lnTo>
                    <a:pt x="42" y="120"/>
                  </a:lnTo>
                  <a:lnTo>
                    <a:pt x="56" y="110"/>
                  </a:lnTo>
                  <a:lnTo>
                    <a:pt x="71" y="88"/>
                  </a:lnTo>
                  <a:lnTo>
                    <a:pt x="85" y="53"/>
                  </a:lnTo>
                  <a:lnTo>
                    <a:pt x="88" y="46"/>
                  </a:lnTo>
                  <a:lnTo>
                    <a:pt x="89" y="28"/>
                  </a:lnTo>
                  <a:lnTo>
                    <a:pt x="84" y="10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56" y="0"/>
                  </a:lnTo>
                  <a:lnTo>
                    <a:pt x="46" y="0"/>
                  </a:lnTo>
                  <a:lnTo>
                    <a:pt x="36" y="3"/>
                  </a:lnTo>
                  <a:lnTo>
                    <a:pt x="25" y="8"/>
                  </a:lnTo>
                  <a:lnTo>
                    <a:pt x="15" y="17"/>
                  </a:lnTo>
                  <a:lnTo>
                    <a:pt x="6" y="30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F9B59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2" name="Freeform 158"/>
            <p:cNvSpPr>
              <a:spLocks/>
            </p:cNvSpPr>
            <p:nvPr/>
          </p:nvSpPr>
          <p:spPr bwMode="auto">
            <a:xfrm>
              <a:off x="5546726" y="4224338"/>
              <a:ext cx="74613" cy="157163"/>
            </a:xfrm>
            <a:custGeom>
              <a:avLst/>
              <a:gdLst/>
              <a:ahLst/>
              <a:cxnLst>
                <a:cxn ang="0">
                  <a:pos x="24" y="99"/>
                </a:cxn>
                <a:cxn ang="0">
                  <a:pos x="22" y="95"/>
                </a:cxn>
                <a:cxn ang="0">
                  <a:pos x="16" y="86"/>
                </a:cxn>
                <a:cxn ang="0">
                  <a:pos x="8" y="74"/>
                </a:cxn>
                <a:cxn ang="0">
                  <a:pos x="2" y="59"/>
                </a:cxn>
                <a:cxn ang="0">
                  <a:pos x="0" y="41"/>
                </a:cxn>
                <a:cxn ang="0">
                  <a:pos x="5" y="25"/>
                </a:cxn>
                <a:cxn ang="0">
                  <a:pos x="21" y="11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39" y="7"/>
                </a:cxn>
                <a:cxn ang="0">
                  <a:pos x="32" y="16"/>
                </a:cxn>
                <a:cxn ang="0">
                  <a:pos x="24" y="27"/>
                </a:cxn>
                <a:cxn ang="0">
                  <a:pos x="18" y="41"/>
                </a:cxn>
                <a:cxn ang="0">
                  <a:pos x="16" y="59"/>
                </a:cxn>
                <a:cxn ang="0">
                  <a:pos x="17" y="78"/>
                </a:cxn>
                <a:cxn ang="0">
                  <a:pos x="24" y="99"/>
                </a:cxn>
              </a:cxnLst>
              <a:rect l="0" t="0" r="r" b="b"/>
              <a:pathLst>
                <a:path w="47" h="99">
                  <a:moveTo>
                    <a:pt x="24" y="99"/>
                  </a:moveTo>
                  <a:lnTo>
                    <a:pt x="22" y="95"/>
                  </a:lnTo>
                  <a:lnTo>
                    <a:pt x="16" y="86"/>
                  </a:lnTo>
                  <a:lnTo>
                    <a:pt x="8" y="74"/>
                  </a:lnTo>
                  <a:lnTo>
                    <a:pt x="2" y="59"/>
                  </a:lnTo>
                  <a:lnTo>
                    <a:pt x="0" y="41"/>
                  </a:lnTo>
                  <a:lnTo>
                    <a:pt x="5" y="25"/>
                  </a:lnTo>
                  <a:lnTo>
                    <a:pt x="21" y="11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39" y="7"/>
                  </a:lnTo>
                  <a:lnTo>
                    <a:pt x="32" y="16"/>
                  </a:lnTo>
                  <a:lnTo>
                    <a:pt x="24" y="27"/>
                  </a:lnTo>
                  <a:lnTo>
                    <a:pt x="18" y="41"/>
                  </a:lnTo>
                  <a:lnTo>
                    <a:pt x="16" y="59"/>
                  </a:lnTo>
                  <a:lnTo>
                    <a:pt x="17" y="78"/>
                  </a:lnTo>
                  <a:lnTo>
                    <a:pt x="24" y="99"/>
                  </a:lnTo>
                  <a:close/>
                </a:path>
              </a:pathLst>
            </a:custGeom>
            <a:solidFill>
              <a:srgbClr val="F9B59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" name="Freeform 159"/>
            <p:cNvSpPr>
              <a:spLocks/>
            </p:cNvSpPr>
            <p:nvPr/>
          </p:nvSpPr>
          <p:spPr bwMode="auto">
            <a:xfrm>
              <a:off x="5815014" y="4278313"/>
              <a:ext cx="76200" cy="5080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0" y="13"/>
                </a:cxn>
                <a:cxn ang="0">
                  <a:pos x="7" y="25"/>
                </a:cxn>
                <a:cxn ang="0">
                  <a:pos x="26" y="32"/>
                </a:cxn>
                <a:cxn ang="0">
                  <a:pos x="28" y="32"/>
                </a:cxn>
                <a:cxn ang="0">
                  <a:pos x="36" y="30"/>
                </a:cxn>
                <a:cxn ang="0">
                  <a:pos x="43" y="26"/>
                </a:cxn>
                <a:cxn ang="0">
                  <a:pos x="48" y="17"/>
                </a:cxn>
                <a:cxn ang="0">
                  <a:pos x="46" y="20"/>
                </a:cxn>
                <a:cxn ang="0">
                  <a:pos x="38" y="23"/>
                </a:cxn>
                <a:cxn ang="0">
                  <a:pos x="28" y="26"/>
                </a:cxn>
                <a:cxn ang="0">
                  <a:pos x="18" y="22"/>
                </a:cxn>
                <a:cxn ang="0">
                  <a:pos x="15" y="21"/>
                </a:cxn>
                <a:cxn ang="0">
                  <a:pos x="8" y="16"/>
                </a:cxn>
                <a:cxn ang="0">
                  <a:pos x="3" y="10"/>
                </a:cxn>
                <a:cxn ang="0">
                  <a:pos x="2" y="0"/>
                </a:cxn>
              </a:cxnLst>
              <a:rect l="0" t="0" r="r" b="b"/>
              <a:pathLst>
                <a:path w="48" h="32">
                  <a:moveTo>
                    <a:pt x="2" y="0"/>
                  </a:moveTo>
                  <a:lnTo>
                    <a:pt x="0" y="3"/>
                  </a:lnTo>
                  <a:lnTo>
                    <a:pt x="0" y="13"/>
                  </a:lnTo>
                  <a:lnTo>
                    <a:pt x="7" y="25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36" y="30"/>
                  </a:lnTo>
                  <a:lnTo>
                    <a:pt x="43" y="26"/>
                  </a:lnTo>
                  <a:lnTo>
                    <a:pt x="48" y="17"/>
                  </a:lnTo>
                  <a:lnTo>
                    <a:pt x="46" y="20"/>
                  </a:lnTo>
                  <a:lnTo>
                    <a:pt x="38" y="23"/>
                  </a:lnTo>
                  <a:lnTo>
                    <a:pt x="28" y="26"/>
                  </a:lnTo>
                  <a:lnTo>
                    <a:pt x="18" y="22"/>
                  </a:lnTo>
                  <a:lnTo>
                    <a:pt x="15" y="21"/>
                  </a:lnTo>
                  <a:lnTo>
                    <a:pt x="8" y="16"/>
                  </a:lnTo>
                  <a:lnTo>
                    <a:pt x="3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" name="Freeform 160"/>
            <p:cNvSpPr>
              <a:spLocks/>
            </p:cNvSpPr>
            <p:nvPr/>
          </p:nvSpPr>
          <p:spPr bwMode="auto">
            <a:xfrm>
              <a:off x="5911851" y="4132263"/>
              <a:ext cx="63500" cy="158750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2" y="99"/>
                </a:cxn>
                <a:cxn ang="0">
                  <a:pos x="10" y="93"/>
                </a:cxn>
                <a:cxn ang="0">
                  <a:pos x="19" y="85"/>
                </a:cxn>
                <a:cxn ang="0">
                  <a:pos x="29" y="73"/>
                </a:cxn>
                <a:cxn ang="0">
                  <a:pos x="36" y="59"/>
                </a:cxn>
                <a:cxn ang="0">
                  <a:pos x="40" y="41"/>
                </a:cxn>
                <a:cxn ang="0">
                  <a:pos x="38" y="22"/>
                </a:cxn>
                <a:cxn ang="0">
                  <a:pos x="28" y="0"/>
                </a:cxn>
                <a:cxn ang="0">
                  <a:pos x="29" y="2"/>
                </a:cxn>
                <a:cxn ang="0">
                  <a:pos x="31" y="11"/>
                </a:cxn>
                <a:cxn ang="0">
                  <a:pos x="34" y="24"/>
                </a:cxn>
                <a:cxn ang="0">
                  <a:pos x="35" y="39"/>
                </a:cxn>
                <a:cxn ang="0">
                  <a:pos x="34" y="55"/>
                </a:cxn>
                <a:cxn ang="0">
                  <a:pos x="29" y="71"/>
                </a:cxn>
                <a:cxn ang="0">
                  <a:pos x="18" y="86"/>
                </a:cxn>
                <a:cxn ang="0">
                  <a:pos x="0" y="100"/>
                </a:cxn>
              </a:cxnLst>
              <a:rect l="0" t="0" r="r" b="b"/>
              <a:pathLst>
                <a:path w="40" h="100">
                  <a:moveTo>
                    <a:pt x="0" y="100"/>
                  </a:moveTo>
                  <a:lnTo>
                    <a:pt x="2" y="99"/>
                  </a:lnTo>
                  <a:lnTo>
                    <a:pt x="10" y="93"/>
                  </a:lnTo>
                  <a:lnTo>
                    <a:pt x="19" y="85"/>
                  </a:lnTo>
                  <a:lnTo>
                    <a:pt x="29" y="73"/>
                  </a:lnTo>
                  <a:lnTo>
                    <a:pt x="36" y="59"/>
                  </a:lnTo>
                  <a:lnTo>
                    <a:pt x="40" y="41"/>
                  </a:lnTo>
                  <a:lnTo>
                    <a:pt x="38" y="22"/>
                  </a:lnTo>
                  <a:lnTo>
                    <a:pt x="28" y="0"/>
                  </a:lnTo>
                  <a:lnTo>
                    <a:pt x="29" y="2"/>
                  </a:lnTo>
                  <a:lnTo>
                    <a:pt x="31" y="11"/>
                  </a:lnTo>
                  <a:lnTo>
                    <a:pt x="34" y="24"/>
                  </a:lnTo>
                  <a:lnTo>
                    <a:pt x="35" y="39"/>
                  </a:lnTo>
                  <a:lnTo>
                    <a:pt x="34" y="55"/>
                  </a:lnTo>
                  <a:lnTo>
                    <a:pt x="29" y="71"/>
                  </a:lnTo>
                  <a:lnTo>
                    <a:pt x="18" y="8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5" name="Freeform 161"/>
            <p:cNvSpPr>
              <a:spLocks/>
            </p:cNvSpPr>
            <p:nvPr/>
          </p:nvSpPr>
          <p:spPr bwMode="auto">
            <a:xfrm>
              <a:off x="5826126" y="4105276"/>
              <a:ext cx="109538" cy="74613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1" y="44"/>
                </a:cxn>
                <a:cxn ang="0">
                  <a:pos x="2" y="35"/>
                </a:cxn>
                <a:cxn ang="0">
                  <a:pos x="7" y="25"/>
                </a:cxn>
                <a:cxn ang="0">
                  <a:pos x="14" y="15"/>
                </a:cxn>
                <a:cxn ang="0">
                  <a:pos x="22" y="5"/>
                </a:cxn>
                <a:cxn ang="0">
                  <a:pos x="35" y="0"/>
                </a:cxn>
                <a:cxn ang="0">
                  <a:pos x="50" y="1"/>
                </a:cxn>
                <a:cxn ang="0">
                  <a:pos x="69" y="10"/>
                </a:cxn>
                <a:cxn ang="0">
                  <a:pos x="66" y="10"/>
                </a:cxn>
                <a:cxn ang="0">
                  <a:pos x="60" y="9"/>
                </a:cxn>
                <a:cxn ang="0">
                  <a:pos x="50" y="9"/>
                </a:cxn>
                <a:cxn ang="0">
                  <a:pos x="39" y="10"/>
                </a:cxn>
                <a:cxn ang="0">
                  <a:pos x="27" y="14"/>
                </a:cxn>
                <a:cxn ang="0">
                  <a:pos x="16" y="20"/>
                </a:cxn>
                <a:cxn ang="0">
                  <a:pos x="6" y="32"/>
                </a:cxn>
                <a:cxn ang="0">
                  <a:pos x="0" y="47"/>
                </a:cxn>
              </a:cxnLst>
              <a:rect l="0" t="0" r="r" b="b"/>
              <a:pathLst>
                <a:path w="69" h="47">
                  <a:moveTo>
                    <a:pt x="0" y="47"/>
                  </a:moveTo>
                  <a:lnTo>
                    <a:pt x="1" y="44"/>
                  </a:lnTo>
                  <a:lnTo>
                    <a:pt x="2" y="35"/>
                  </a:lnTo>
                  <a:lnTo>
                    <a:pt x="7" y="25"/>
                  </a:lnTo>
                  <a:lnTo>
                    <a:pt x="14" y="15"/>
                  </a:lnTo>
                  <a:lnTo>
                    <a:pt x="22" y="5"/>
                  </a:lnTo>
                  <a:lnTo>
                    <a:pt x="35" y="0"/>
                  </a:lnTo>
                  <a:lnTo>
                    <a:pt x="50" y="1"/>
                  </a:lnTo>
                  <a:lnTo>
                    <a:pt x="69" y="10"/>
                  </a:lnTo>
                  <a:lnTo>
                    <a:pt x="66" y="10"/>
                  </a:lnTo>
                  <a:lnTo>
                    <a:pt x="60" y="9"/>
                  </a:lnTo>
                  <a:lnTo>
                    <a:pt x="50" y="9"/>
                  </a:lnTo>
                  <a:lnTo>
                    <a:pt x="39" y="10"/>
                  </a:lnTo>
                  <a:lnTo>
                    <a:pt x="27" y="14"/>
                  </a:lnTo>
                  <a:lnTo>
                    <a:pt x="16" y="20"/>
                  </a:lnTo>
                  <a:lnTo>
                    <a:pt x="6" y="32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5848351" y="4143376"/>
              <a:ext cx="42863" cy="9683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2" y="1"/>
                </a:cxn>
                <a:cxn ang="0">
                  <a:pos x="12" y="6"/>
                </a:cxn>
                <a:cxn ang="0">
                  <a:pos x="3" y="17"/>
                </a:cxn>
                <a:cxn ang="0">
                  <a:pos x="5" y="33"/>
                </a:cxn>
                <a:cxn ang="0">
                  <a:pos x="6" y="37"/>
                </a:cxn>
                <a:cxn ang="0">
                  <a:pos x="10" y="44"/>
                </a:cxn>
                <a:cxn ang="0">
                  <a:pos x="8" y="53"/>
                </a:cxn>
                <a:cxn ang="0">
                  <a:pos x="0" y="61"/>
                </a:cxn>
                <a:cxn ang="0">
                  <a:pos x="3" y="61"/>
                </a:cxn>
                <a:cxn ang="0">
                  <a:pos x="11" y="57"/>
                </a:cxn>
                <a:cxn ang="0">
                  <a:pos x="16" y="51"/>
                </a:cxn>
                <a:cxn ang="0">
                  <a:pos x="13" y="37"/>
                </a:cxn>
                <a:cxn ang="0">
                  <a:pos x="12" y="35"/>
                </a:cxn>
                <a:cxn ang="0">
                  <a:pos x="11" y="32"/>
                </a:cxn>
                <a:cxn ang="0">
                  <a:pos x="8" y="27"/>
                </a:cxn>
                <a:cxn ang="0">
                  <a:pos x="6" y="22"/>
                </a:cxn>
                <a:cxn ang="0">
                  <a:pos x="6" y="15"/>
                </a:cxn>
                <a:cxn ang="0">
                  <a:pos x="10" y="9"/>
                </a:cxn>
                <a:cxn ang="0">
                  <a:pos x="16" y="4"/>
                </a:cxn>
                <a:cxn ang="0">
                  <a:pos x="27" y="0"/>
                </a:cxn>
              </a:cxnLst>
              <a:rect l="0" t="0" r="r" b="b"/>
              <a:pathLst>
                <a:path w="27" h="61">
                  <a:moveTo>
                    <a:pt x="27" y="0"/>
                  </a:moveTo>
                  <a:lnTo>
                    <a:pt x="22" y="1"/>
                  </a:lnTo>
                  <a:lnTo>
                    <a:pt x="12" y="6"/>
                  </a:lnTo>
                  <a:lnTo>
                    <a:pt x="3" y="17"/>
                  </a:lnTo>
                  <a:lnTo>
                    <a:pt x="5" y="33"/>
                  </a:lnTo>
                  <a:lnTo>
                    <a:pt x="6" y="37"/>
                  </a:lnTo>
                  <a:lnTo>
                    <a:pt x="10" y="44"/>
                  </a:lnTo>
                  <a:lnTo>
                    <a:pt x="8" y="53"/>
                  </a:lnTo>
                  <a:lnTo>
                    <a:pt x="0" y="61"/>
                  </a:lnTo>
                  <a:lnTo>
                    <a:pt x="3" y="61"/>
                  </a:lnTo>
                  <a:lnTo>
                    <a:pt x="11" y="57"/>
                  </a:lnTo>
                  <a:lnTo>
                    <a:pt x="16" y="51"/>
                  </a:lnTo>
                  <a:lnTo>
                    <a:pt x="13" y="37"/>
                  </a:lnTo>
                  <a:lnTo>
                    <a:pt x="12" y="35"/>
                  </a:lnTo>
                  <a:lnTo>
                    <a:pt x="11" y="32"/>
                  </a:lnTo>
                  <a:lnTo>
                    <a:pt x="8" y="27"/>
                  </a:lnTo>
                  <a:lnTo>
                    <a:pt x="6" y="22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" name="Freeform 163"/>
            <p:cNvSpPr>
              <a:spLocks/>
            </p:cNvSpPr>
            <p:nvPr/>
          </p:nvSpPr>
          <p:spPr bwMode="auto">
            <a:xfrm>
              <a:off x="5848351" y="4225926"/>
              <a:ext cx="26988" cy="4286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12"/>
                </a:cxn>
                <a:cxn ang="0">
                  <a:pos x="1" y="19"/>
                </a:cxn>
                <a:cxn ang="0">
                  <a:pos x="6" y="25"/>
                </a:cxn>
                <a:cxn ang="0">
                  <a:pos x="13" y="27"/>
                </a:cxn>
                <a:cxn ang="0">
                  <a:pos x="15" y="24"/>
                </a:cxn>
                <a:cxn ang="0">
                  <a:pos x="16" y="15"/>
                </a:cxn>
                <a:cxn ang="0">
                  <a:pos x="17" y="6"/>
                </a:cxn>
                <a:cxn ang="0">
                  <a:pos x="13" y="0"/>
                </a:cxn>
                <a:cxn ang="0">
                  <a:pos x="0" y="9"/>
                </a:cxn>
              </a:cxnLst>
              <a:rect l="0" t="0" r="r" b="b"/>
              <a:pathLst>
                <a:path w="17" h="27">
                  <a:moveTo>
                    <a:pt x="0" y="9"/>
                  </a:moveTo>
                  <a:lnTo>
                    <a:pt x="0" y="12"/>
                  </a:lnTo>
                  <a:lnTo>
                    <a:pt x="1" y="19"/>
                  </a:lnTo>
                  <a:lnTo>
                    <a:pt x="6" y="25"/>
                  </a:lnTo>
                  <a:lnTo>
                    <a:pt x="13" y="27"/>
                  </a:lnTo>
                  <a:lnTo>
                    <a:pt x="15" y="24"/>
                  </a:lnTo>
                  <a:lnTo>
                    <a:pt x="16" y="15"/>
                  </a:lnTo>
                  <a:lnTo>
                    <a:pt x="17" y="6"/>
                  </a:lnTo>
                  <a:lnTo>
                    <a:pt x="1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" name="Freeform 164"/>
            <p:cNvSpPr>
              <a:spLocks/>
            </p:cNvSpPr>
            <p:nvPr/>
          </p:nvSpPr>
          <p:spPr bwMode="auto">
            <a:xfrm>
              <a:off x="5405439" y="3878263"/>
              <a:ext cx="68263" cy="3111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9" y="2"/>
                </a:cxn>
                <a:cxn ang="0">
                  <a:pos x="6" y="11"/>
                </a:cxn>
                <a:cxn ang="0">
                  <a:pos x="2" y="25"/>
                </a:cxn>
                <a:cxn ang="0">
                  <a:pos x="0" y="42"/>
                </a:cxn>
                <a:cxn ang="0">
                  <a:pos x="0" y="63"/>
                </a:cxn>
                <a:cxn ang="0">
                  <a:pos x="4" y="87"/>
                </a:cxn>
                <a:cxn ang="0">
                  <a:pos x="10" y="113"/>
                </a:cxn>
                <a:cxn ang="0">
                  <a:pos x="24" y="139"/>
                </a:cxn>
                <a:cxn ang="0">
                  <a:pos x="28" y="144"/>
                </a:cxn>
                <a:cxn ang="0">
                  <a:pos x="35" y="157"/>
                </a:cxn>
                <a:cxn ang="0">
                  <a:pos x="38" y="175"/>
                </a:cxn>
                <a:cxn ang="0">
                  <a:pos x="28" y="196"/>
                </a:cxn>
                <a:cxn ang="0">
                  <a:pos x="31" y="192"/>
                </a:cxn>
                <a:cxn ang="0">
                  <a:pos x="39" y="181"/>
                </a:cxn>
                <a:cxn ang="0">
                  <a:pos x="43" y="166"/>
                </a:cxn>
                <a:cxn ang="0">
                  <a:pos x="36" y="146"/>
                </a:cxn>
                <a:cxn ang="0">
                  <a:pos x="34" y="143"/>
                </a:cxn>
                <a:cxn ang="0">
                  <a:pos x="29" y="134"/>
                </a:cxn>
                <a:cxn ang="0">
                  <a:pos x="21" y="121"/>
                </a:cxn>
                <a:cxn ang="0">
                  <a:pos x="14" y="103"/>
                </a:cxn>
                <a:cxn ang="0">
                  <a:pos x="7" y="81"/>
                </a:cxn>
                <a:cxn ang="0">
                  <a:pos x="4" y="56"/>
                </a:cxn>
                <a:cxn ang="0">
                  <a:pos x="4" y="29"/>
                </a:cxn>
                <a:cxn ang="0">
                  <a:pos x="10" y="0"/>
                </a:cxn>
              </a:cxnLst>
              <a:rect l="0" t="0" r="r" b="b"/>
              <a:pathLst>
                <a:path w="43" h="196">
                  <a:moveTo>
                    <a:pt x="10" y="0"/>
                  </a:moveTo>
                  <a:lnTo>
                    <a:pt x="9" y="2"/>
                  </a:lnTo>
                  <a:lnTo>
                    <a:pt x="6" y="11"/>
                  </a:lnTo>
                  <a:lnTo>
                    <a:pt x="2" y="25"/>
                  </a:lnTo>
                  <a:lnTo>
                    <a:pt x="0" y="42"/>
                  </a:lnTo>
                  <a:lnTo>
                    <a:pt x="0" y="63"/>
                  </a:lnTo>
                  <a:lnTo>
                    <a:pt x="4" y="87"/>
                  </a:lnTo>
                  <a:lnTo>
                    <a:pt x="10" y="113"/>
                  </a:lnTo>
                  <a:lnTo>
                    <a:pt x="24" y="139"/>
                  </a:lnTo>
                  <a:lnTo>
                    <a:pt x="28" y="144"/>
                  </a:lnTo>
                  <a:lnTo>
                    <a:pt x="35" y="157"/>
                  </a:lnTo>
                  <a:lnTo>
                    <a:pt x="38" y="175"/>
                  </a:lnTo>
                  <a:lnTo>
                    <a:pt x="28" y="196"/>
                  </a:lnTo>
                  <a:lnTo>
                    <a:pt x="31" y="192"/>
                  </a:lnTo>
                  <a:lnTo>
                    <a:pt x="39" y="181"/>
                  </a:lnTo>
                  <a:lnTo>
                    <a:pt x="43" y="166"/>
                  </a:lnTo>
                  <a:lnTo>
                    <a:pt x="36" y="146"/>
                  </a:lnTo>
                  <a:lnTo>
                    <a:pt x="34" y="143"/>
                  </a:lnTo>
                  <a:lnTo>
                    <a:pt x="29" y="134"/>
                  </a:lnTo>
                  <a:lnTo>
                    <a:pt x="21" y="121"/>
                  </a:lnTo>
                  <a:lnTo>
                    <a:pt x="14" y="103"/>
                  </a:lnTo>
                  <a:lnTo>
                    <a:pt x="7" y="81"/>
                  </a:lnTo>
                  <a:lnTo>
                    <a:pt x="4" y="56"/>
                  </a:lnTo>
                  <a:lnTo>
                    <a:pt x="4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9" name="Freeform 165"/>
            <p:cNvSpPr>
              <a:spLocks/>
            </p:cNvSpPr>
            <p:nvPr/>
          </p:nvSpPr>
          <p:spPr bwMode="auto">
            <a:xfrm>
              <a:off x="5505451" y="4281488"/>
              <a:ext cx="44450" cy="3333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" y="11"/>
                </a:cxn>
                <a:cxn ang="0">
                  <a:pos x="5" y="13"/>
                </a:cxn>
                <a:cxn ang="0">
                  <a:pos x="10" y="14"/>
                </a:cxn>
                <a:cxn ang="0">
                  <a:pos x="15" y="18"/>
                </a:cxn>
                <a:cxn ang="0">
                  <a:pos x="18" y="18"/>
                </a:cxn>
                <a:cxn ang="0">
                  <a:pos x="23" y="18"/>
                </a:cxn>
                <a:cxn ang="0">
                  <a:pos x="25" y="13"/>
                </a:cxn>
                <a:cxn ang="0">
                  <a:pos x="25" y="0"/>
                </a:cxn>
                <a:cxn ang="0">
                  <a:pos x="26" y="4"/>
                </a:cxn>
                <a:cxn ang="0">
                  <a:pos x="28" y="13"/>
                </a:cxn>
                <a:cxn ang="0">
                  <a:pos x="25" y="20"/>
                </a:cxn>
                <a:cxn ang="0">
                  <a:pos x="16" y="21"/>
                </a:cxn>
                <a:cxn ang="0">
                  <a:pos x="14" y="20"/>
                </a:cxn>
                <a:cxn ang="0">
                  <a:pos x="10" y="16"/>
                </a:cxn>
                <a:cxn ang="0">
                  <a:pos x="4" y="13"/>
                </a:cxn>
                <a:cxn ang="0">
                  <a:pos x="0" y="11"/>
                </a:cxn>
              </a:cxnLst>
              <a:rect l="0" t="0" r="r" b="b"/>
              <a:pathLst>
                <a:path w="28" h="21">
                  <a:moveTo>
                    <a:pt x="0" y="11"/>
                  </a:moveTo>
                  <a:lnTo>
                    <a:pt x="1" y="11"/>
                  </a:lnTo>
                  <a:lnTo>
                    <a:pt x="5" y="13"/>
                  </a:lnTo>
                  <a:lnTo>
                    <a:pt x="10" y="14"/>
                  </a:lnTo>
                  <a:lnTo>
                    <a:pt x="15" y="18"/>
                  </a:lnTo>
                  <a:lnTo>
                    <a:pt x="18" y="18"/>
                  </a:lnTo>
                  <a:lnTo>
                    <a:pt x="23" y="18"/>
                  </a:lnTo>
                  <a:lnTo>
                    <a:pt x="25" y="13"/>
                  </a:lnTo>
                  <a:lnTo>
                    <a:pt x="25" y="0"/>
                  </a:lnTo>
                  <a:lnTo>
                    <a:pt x="26" y="4"/>
                  </a:lnTo>
                  <a:lnTo>
                    <a:pt x="28" y="13"/>
                  </a:lnTo>
                  <a:lnTo>
                    <a:pt x="25" y="20"/>
                  </a:lnTo>
                  <a:lnTo>
                    <a:pt x="16" y="21"/>
                  </a:lnTo>
                  <a:lnTo>
                    <a:pt x="14" y="20"/>
                  </a:lnTo>
                  <a:lnTo>
                    <a:pt x="10" y="16"/>
                  </a:lnTo>
                  <a:lnTo>
                    <a:pt x="4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0" name="Freeform 166"/>
            <p:cNvSpPr>
              <a:spLocks/>
            </p:cNvSpPr>
            <p:nvPr/>
          </p:nvSpPr>
          <p:spPr bwMode="auto">
            <a:xfrm>
              <a:off x="5481639" y="4403726"/>
              <a:ext cx="198438" cy="936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7" y="4"/>
                </a:cxn>
                <a:cxn ang="0">
                  <a:pos x="11" y="10"/>
                </a:cxn>
                <a:cxn ang="0">
                  <a:pos x="10" y="19"/>
                </a:cxn>
                <a:cxn ang="0">
                  <a:pos x="10" y="20"/>
                </a:cxn>
                <a:cxn ang="0">
                  <a:pos x="10" y="24"/>
                </a:cxn>
                <a:cxn ang="0">
                  <a:pos x="10" y="29"/>
                </a:cxn>
                <a:cxn ang="0">
                  <a:pos x="12" y="35"/>
                </a:cxn>
                <a:cxn ang="0">
                  <a:pos x="16" y="40"/>
                </a:cxn>
                <a:cxn ang="0">
                  <a:pos x="24" y="45"/>
                </a:cxn>
                <a:cxn ang="0">
                  <a:pos x="34" y="48"/>
                </a:cxn>
                <a:cxn ang="0">
                  <a:pos x="49" y="48"/>
                </a:cxn>
                <a:cxn ang="0">
                  <a:pos x="50" y="49"/>
                </a:cxn>
                <a:cxn ang="0">
                  <a:pos x="55" y="50"/>
                </a:cxn>
                <a:cxn ang="0">
                  <a:pos x="62" y="53"/>
                </a:cxn>
                <a:cxn ang="0">
                  <a:pos x="72" y="55"/>
                </a:cxn>
                <a:cxn ang="0">
                  <a:pos x="83" y="55"/>
                </a:cxn>
                <a:cxn ang="0">
                  <a:pos x="96" y="54"/>
                </a:cxn>
                <a:cxn ang="0">
                  <a:pos x="109" y="50"/>
                </a:cxn>
                <a:cxn ang="0">
                  <a:pos x="125" y="41"/>
                </a:cxn>
                <a:cxn ang="0">
                  <a:pos x="123" y="43"/>
                </a:cxn>
                <a:cxn ang="0">
                  <a:pos x="120" y="45"/>
                </a:cxn>
                <a:cxn ang="0">
                  <a:pos x="113" y="49"/>
                </a:cxn>
                <a:cxn ang="0">
                  <a:pos x="103" y="54"/>
                </a:cxn>
                <a:cxn ang="0">
                  <a:pos x="92" y="57"/>
                </a:cxn>
                <a:cxn ang="0">
                  <a:pos x="78" y="59"/>
                </a:cxn>
                <a:cxn ang="0">
                  <a:pos x="63" y="59"/>
                </a:cxn>
                <a:cxn ang="0">
                  <a:pos x="44" y="55"/>
                </a:cxn>
                <a:cxn ang="0">
                  <a:pos x="41" y="55"/>
                </a:cxn>
                <a:cxn ang="0">
                  <a:pos x="36" y="57"/>
                </a:cxn>
                <a:cxn ang="0">
                  <a:pos x="29" y="55"/>
                </a:cxn>
                <a:cxn ang="0">
                  <a:pos x="20" y="54"/>
                </a:cxn>
                <a:cxn ang="0">
                  <a:pos x="11" y="50"/>
                </a:cxn>
                <a:cxn ang="0">
                  <a:pos x="5" y="45"/>
                </a:cxn>
                <a:cxn ang="0">
                  <a:pos x="2" y="35"/>
                </a:cxn>
                <a:cxn ang="0">
                  <a:pos x="4" y="21"/>
                </a:cxn>
                <a:cxn ang="0">
                  <a:pos x="6" y="19"/>
                </a:cxn>
                <a:cxn ang="0">
                  <a:pos x="9" y="14"/>
                </a:cxn>
                <a:cxn ang="0">
                  <a:pos x="9" y="7"/>
                </a:cxn>
                <a:cxn ang="0">
                  <a:pos x="0" y="0"/>
                </a:cxn>
              </a:cxnLst>
              <a:rect l="0" t="0" r="r" b="b"/>
              <a:pathLst>
                <a:path w="125" h="59">
                  <a:moveTo>
                    <a:pt x="0" y="0"/>
                  </a:moveTo>
                  <a:lnTo>
                    <a:pt x="2" y="1"/>
                  </a:lnTo>
                  <a:lnTo>
                    <a:pt x="7" y="4"/>
                  </a:lnTo>
                  <a:lnTo>
                    <a:pt x="11" y="10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0" y="24"/>
                  </a:lnTo>
                  <a:lnTo>
                    <a:pt x="10" y="29"/>
                  </a:lnTo>
                  <a:lnTo>
                    <a:pt x="12" y="35"/>
                  </a:lnTo>
                  <a:lnTo>
                    <a:pt x="16" y="40"/>
                  </a:lnTo>
                  <a:lnTo>
                    <a:pt x="24" y="45"/>
                  </a:lnTo>
                  <a:lnTo>
                    <a:pt x="34" y="48"/>
                  </a:lnTo>
                  <a:lnTo>
                    <a:pt x="49" y="48"/>
                  </a:lnTo>
                  <a:lnTo>
                    <a:pt x="50" y="49"/>
                  </a:lnTo>
                  <a:lnTo>
                    <a:pt x="55" y="50"/>
                  </a:lnTo>
                  <a:lnTo>
                    <a:pt x="62" y="53"/>
                  </a:lnTo>
                  <a:lnTo>
                    <a:pt x="72" y="55"/>
                  </a:lnTo>
                  <a:lnTo>
                    <a:pt x="83" y="55"/>
                  </a:lnTo>
                  <a:lnTo>
                    <a:pt x="96" y="54"/>
                  </a:lnTo>
                  <a:lnTo>
                    <a:pt x="109" y="50"/>
                  </a:lnTo>
                  <a:lnTo>
                    <a:pt x="125" y="41"/>
                  </a:lnTo>
                  <a:lnTo>
                    <a:pt x="123" y="43"/>
                  </a:lnTo>
                  <a:lnTo>
                    <a:pt x="120" y="45"/>
                  </a:lnTo>
                  <a:lnTo>
                    <a:pt x="113" y="49"/>
                  </a:lnTo>
                  <a:lnTo>
                    <a:pt x="103" y="54"/>
                  </a:lnTo>
                  <a:lnTo>
                    <a:pt x="92" y="57"/>
                  </a:lnTo>
                  <a:lnTo>
                    <a:pt x="78" y="59"/>
                  </a:lnTo>
                  <a:lnTo>
                    <a:pt x="63" y="59"/>
                  </a:lnTo>
                  <a:lnTo>
                    <a:pt x="44" y="55"/>
                  </a:lnTo>
                  <a:lnTo>
                    <a:pt x="41" y="55"/>
                  </a:lnTo>
                  <a:lnTo>
                    <a:pt x="36" y="57"/>
                  </a:lnTo>
                  <a:lnTo>
                    <a:pt x="29" y="55"/>
                  </a:lnTo>
                  <a:lnTo>
                    <a:pt x="20" y="54"/>
                  </a:lnTo>
                  <a:lnTo>
                    <a:pt x="11" y="50"/>
                  </a:lnTo>
                  <a:lnTo>
                    <a:pt x="5" y="45"/>
                  </a:lnTo>
                  <a:lnTo>
                    <a:pt x="2" y="35"/>
                  </a:lnTo>
                  <a:lnTo>
                    <a:pt x="4" y="21"/>
                  </a:lnTo>
                  <a:lnTo>
                    <a:pt x="6" y="19"/>
                  </a:lnTo>
                  <a:lnTo>
                    <a:pt x="9" y="14"/>
                  </a:lnTo>
                  <a:lnTo>
                    <a:pt x="9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1" name="Freeform 167"/>
            <p:cNvSpPr>
              <a:spLocks/>
            </p:cNvSpPr>
            <p:nvPr/>
          </p:nvSpPr>
          <p:spPr bwMode="auto">
            <a:xfrm>
              <a:off x="5603876" y="4079876"/>
              <a:ext cx="92075" cy="17463"/>
            </a:xfrm>
            <a:custGeom>
              <a:avLst/>
              <a:gdLst/>
              <a:ahLst/>
              <a:cxnLst>
                <a:cxn ang="0">
                  <a:pos x="58" y="11"/>
                </a:cxn>
                <a:cxn ang="0">
                  <a:pos x="56" y="10"/>
                </a:cxn>
                <a:cxn ang="0">
                  <a:pos x="51" y="9"/>
                </a:cxn>
                <a:cxn ang="0">
                  <a:pos x="45" y="6"/>
                </a:cxn>
                <a:cxn ang="0">
                  <a:pos x="36" y="4"/>
                </a:cxn>
                <a:cxn ang="0">
                  <a:pos x="27" y="1"/>
                </a:cxn>
                <a:cxn ang="0">
                  <a:pos x="17" y="0"/>
                </a:cxn>
                <a:cxn ang="0">
                  <a:pos x="9" y="0"/>
                </a:cxn>
                <a:cxn ang="0">
                  <a:pos x="0" y="1"/>
                </a:cxn>
                <a:cxn ang="0">
                  <a:pos x="3" y="9"/>
                </a:cxn>
                <a:cxn ang="0">
                  <a:pos x="5" y="9"/>
                </a:cxn>
                <a:cxn ang="0">
                  <a:pos x="7" y="7"/>
                </a:cxn>
                <a:cxn ang="0">
                  <a:pos x="14" y="6"/>
                </a:cxn>
                <a:cxn ang="0">
                  <a:pos x="20" y="5"/>
                </a:cxn>
                <a:cxn ang="0">
                  <a:pos x="27" y="5"/>
                </a:cxn>
                <a:cxn ang="0">
                  <a:pos x="38" y="5"/>
                </a:cxn>
                <a:cxn ang="0">
                  <a:pos x="48" y="7"/>
                </a:cxn>
                <a:cxn ang="0">
                  <a:pos x="58" y="11"/>
                </a:cxn>
              </a:cxnLst>
              <a:rect l="0" t="0" r="r" b="b"/>
              <a:pathLst>
                <a:path w="58" h="11">
                  <a:moveTo>
                    <a:pt x="58" y="11"/>
                  </a:moveTo>
                  <a:lnTo>
                    <a:pt x="56" y="10"/>
                  </a:lnTo>
                  <a:lnTo>
                    <a:pt x="51" y="9"/>
                  </a:lnTo>
                  <a:lnTo>
                    <a:pt x="45" y="6"/>
                  </a:lnTo>
                  <a:lnTo>
                    <a:pt x="36" y="4"/>
                  </a:lnTo>
                  <a:lnTo>
                    <a:pt x="27" y="1"/>
                  </a:lnTo>
                  <a:lnTo>
                    <a:pt x="17" y="0"/>
                  </a:lnTo>
                  <a:lnTo>
                    <a:pt x="9" y="0"/>
                  </a:lnTo>
                  <a:lnTo>
                    <a:pt x="0" y="1"/>
                  </a:lnTo>
                  <a:lnTo>
                    <a:pt x="3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14" y="6"/>
                  </a:lnTo>
                  <a:lnTo>
                    <a:pt x="20" y="5"/>
                  </a:lnTo>
                  <a:lnTo>
                    <a:pt x="27" y="5"/>
                  </a:lnTo>
                  <a:lnTo>
                    <a:pt x="38" y="5"/>
                  </a:lnTo>
                  <a:lnTo>
                    <a:pt x="48" y="7"/>
                  </a:lnTo>
                  <a:lnTo>
                    <a:pt x="58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2" name="Freeform 168"/>
            <p:cNvSpPr>
              <a:spLocks/>
            </p:cNvSpPr>
            <p:nvPr/>
          </p:nvSpPr>
          <p:spPr bwMode="auto">
            <a:xfrm>
              <a:off x="5745164" y="4340226"/>
              <a:ext cx="60325" cy="93663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4" y="6"/>
                </a:cxn>
                <a:cxn ang="0">
                  <a:pos x="28" y="20"/>
                </a:cxn>
                <a:cxn ang="0">
                  <a:pos x="17" y="40"/>
                </a:cxn>
                <a:cxn ang="0">
                  <a:pos x="0" y="59"/>
                </a:cxn>
                <a:cxn ang="0">
                  <a:pos x="3" y="58"/>
                </a:cxn>
                <a:cxn ang="0">
                  <a:pos x="8" y="54"/>
                </a:cxn>
                <a:cxn ang="0">
                  <a:pos x="15" y="49"/>
                </a:cxn>
                <a:cxn ang="0">
                  <a:pos x="23" y="41"/>
                </a:cxn>
                <a:cxn ang="0">
                  <a:pos x="30" y="32"/>
                </a:cxn>
                <a:cxn ang="0">
                  <a:pos x="36" y="22"/>
                </a:cxn>
                <a:cxn ang="0">
                  <a:pos x="38" y="11"/>
                </a:cxn>
                <a:cxn ang="0">
                  <a:pos x="37" y="0"/>
                </a:cxn>
              </a:cxnLst>
              <a:rect l="0" t="0" r="r" b="b"/>
              <a:pathLst>
                <a:path w="38" h="59">
                  <a:moveTo>
                    <a:pt x="37" y="0"/>
                  </a:moveTo>
                  <a:lnTo>
                    <a:pt x="34" y="6"/>
                  </a:lnTo>
                  <a:lnTo>
                    <a:pt x="28" y="20"/>
                  </a:lnTo>
                  <a:lnTo>
                    <a:pt x="17" y="40"/>
                  </a:lnTo>
                  <a:lnTo>
                    <a:pt x="0" y="59"/>
                  </a:lnTo>
                  <a:lnTo>
                    <a:pt x="3" y="58"/>
                  </a:lnTo>
                  <a:lnTo>
                    <a:pt x="8" y="54"/>
                  </a:lnTo>
                  <a:lnTo>
                    <a:pt x="15" y="49"/>
                  </a:lnTo>
                  <a:lnTo>
                    <a:pt x="23" y="41"/>
                  </a:lnTo>
                  <a:lnTo>
                    <a:pt x="30" y="32"/>
                  </a:lnTo>
                  <a:lnTo>
                    <a:pt x="36" y="22"/>
                  </a:lnTo>
                  <a:lnTo>
                    <a:pt x="38" y="1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3" name="Freeform 169"/>
            <p:cNvSpPr>
              <a:spLocks/>
            </p:cNvSpPr>
            <p:nvPr/>
          </p:nvSpPr>
          <p:spPr bwMode="auto">
            <a:xfrm>
              <a:off x="5487989" y="4373563"/>
              <a:ext cx="30163" cy="23813"/>
            </a:xfrm>
            <a:custGeom>
              <a:avLst/>
              <a:gdLst/>
              <a:ahLst/>
              <a:cxnLst>
                <a:cxn ang="0">
                  <a:pos x="19" y="15"/>
                </a:cxn>
                <a:cxn ang="0">
                  <a:pos x="15" y="15"/>
                </a:cxn>
                <a:cxn ang="0">
                  <a:pos x="6" y="13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6" y="6"/>
                </a:cxn>
                <a:cxn ang="0">
                  <a:pos x="12" y="11"/>
                </a:cxn>
                <a:cxn ang="0">
                  <a:pos x="19" y="15"/>
                </a:cxn>
              </a:cxnLst>
              <a:rect l="0" t="0" r="r" b="b"/>
              <a:pathLst>
                <a:path w="19" h="15">
                  <a:moveTo>
                    <a:pt x="19" y="15"/>
                  </a:moveTo>
                  <a:lnTo>
                    <a:pt x="15" y="15"/>
                  </a:lnTo>
                  <a:lnTo>
                    <a:pt x="6" y="13"/>
                  </a:lnTo>
                  <a:lnTo>
                    <a:pt x="0" y="8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6"/>
                  </a:lnTo>
                  <a:lnTo>
                    <a:pt x="12" y="11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4" name="Freeform 170"/>
            <p:cNvSpPr>
              <a:spLocks/>
            </p:cNvSpPr>
            <p:nvPr/>
          </p:nvSpPr>
          <p:spPr bwMode="auto">
            <a:xfrm>
              <a:off x="5757864" y="3987801"/>
              <a:ext cx="68263" cy="14763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2" y="4"/>
                </a:cxn>
                <a:cxn ang="0">
                  <a:pos x="29" y="14"/>
                </a:cxn>
                <a:cxn ang="0">
                  <a:pos x="35" y="29"/>
                </a:cxn>
                <a:cxn ang="0">
                  <a:pos x="40" y="46"/>
                </a:cxn>
                <a:cxn ang="0">
                  <a:pos x="43" y="63"/>
                </a:cxn>
                <a:cxn ang="0">
                  <a:pos x="38" y="78"/>
                </a:cxn>
                <a:cxn ang="0">
                  <a:pos x="24" y="89"/>
                </a:cxn>
                <a:cxn ang="0">
                  <a:pos x="0" y="93"/>
                </a:cxn>
                <a:cxn ang="0">
                  <a:pos x="2" y="93"/>
                </a:cxn>
                <a:cxn ang="0">
                  <a:pos x="10" y="92"/>
                </a:cxn>
                <a:cxn ang="0">
                  <a:pos x="20" y="88"/>
                </a:cxn>
                <a:cxn ang="0">
                  <a:pos x="29" y="80"/>
                </a:cxn>
                <a:cxn ang="0">
                  <a:pos x="36" y="69"/>
                </a:cxn>
                <a:cxn ang="0">
                  <a:pos x="38" y="53"/>
                </a:cxn>
                <a:cxn ang="0">
                  <a:pos x="34" y="30"/>
                </a:cxn>
                <a:cxn ang="0">
                  <a:pos x="20" y="0"/>
                </a:cxn>
              </a:cxnLst>
              <a:rect l="0" t="0" r="r" b="b"/>
              <a:pathLst>
                <a:path w="43" h="93">
                  <a:moveTo>
                    <a:pt x="20" y="0"/>
                  </a:moveTo>
                  <a:lnTo>
                    <a:pt x="22" y="4"/>
                  </a:lnTo>
                  <a:lnTo>
                    <a:pt x="29" y="14"/>
                  </a:lnTo>
                  <a:lnTo>
                    <a:pt x="35" y="29"/>
                  </a:lnTo>
                  <a:lnTo>
                    <a:pt x="40" y="46"/>
                  </a:lnTo>
                  <a:lnTo>
                    <a:pt x="43" y="63"/>
                  </a:lnTo>
                  <a:lnTo>
                    <a:pt x="38" y="78"/>
                  </a:lnTo>
                  <a:lnTo>
                    <a:pt x="24" y="89"/>
                  </a:lnTo>
                  <a:lnTo>
                    <a:pt x="0" y="93"/>
                  </a:lnTo>
                  <a:lnTo>
                    <a:pt x="2" y="93"/>
                  </a:lnTo>
                  <a:lnTo>
                    <a:pt x="10" y="92"/>
                  </a:lnTo>
                  <a:lnTo>
                    <a:pt x="20" y="88"/>
                  </a:lnTo>
                  <a:lnTo>
                    <a:pt x="29" y="80"/>
                  </a:lnTo>
                  <a:lnTo>
                    <a:pt x="36" y="69"/>
                  </a:lnTo>
                  <a:lnTo>
                    <a:pt x="38" y="53"/>
                  </a:lnTo>
                  <a:lnTo>
                    <a:pt x="34" y="3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5" name="Freeform 171"/>
            <p:cNvSpPr>
              <a:spLocks/>
            </p:cNvSpPr>
            <p:nvPr/>
          </p:nvSpPr>
          <p:spPr bwMode="auto">
            <a:xfrm>
              <a:off x="5421314" y="4179888"/>
              <a:ext cx="47625" cy="21748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1" y="4"/>
                </a:cxn>
                <a:cxn ang="0">
                  <a:pos x="18" y="12"/>
                </a:cxn>
                <a:cxn ang="0">
                  <a:pos x="14" y="28"/>
                </a:cxn>
                <a:cxn ang="0">
                  <a:pos x="11" y="45"/>
                </a:cxn>
                <a:cxn ang="0">
                  <a:pos x="10" y="67"/>
                </a:cxn>
                <a:cxn ang="0">
                  <a:pos x="11" y="89"/>
                </a:cxn>
                <a:cxn ang="0">
                  <a:pos x="18" y="113"/>
                </a:cxn>
                <a:cxn ang="0">
                  <a:pos x="30" y="137"/>
                </a:cxn>
                <a:cxn ang="0">
                  <a:pos x="28" y="135"/>
                </a:cxn>
                <a:cxn ang="0">
                  <a:pos x="21" y="127"/>
                </a:cxn>
                <a:cxn ang="0">
                  <a:pos x="13" y="114"/>
                </a:cxn>
                <a:cxn ang="0">
                  <a:pos x="5" y="98"/>
                </a:cxn>
                <a:cxn ang="0">
                  <a:pos x="0" y="79"/>
                </a:cxn>
                <a:cxn ang="0">
                  <a:pos x="0" y="55"/>
                </a:cxn>
                <a:cxn ang="0">
                  <a:pos x="6" y="29"/>
                </a:cxn>
                <a:cxn ang="0">
                  <a:pos x="23" y="0"/>
                </a:cxn>
              </a:cxnLst>
              <a:rect l="0" t="0" r="r" b="b"/>
              <a:pathLst>
                <a:path w="30" h="137">
                  <a:moveTo>
                    <a:pt x="23" y="0"/>
                  </a:moveTo>
                  <a:lnTo>
                    <a:pt x="21" y="4"/>
                  </a:lnTo>
                  <a:lnTo>
                    <a:pt x="18" y="12"/>
                  </a:lnTo>
                  <a:lnTo>
                    <a:pt x="14" y="28"/>
                  </a:lnTo>
                  <a:lnTo>
                    <a:pt x="11" y="45"/>
                  </a:lnTo>
                  <a:lnTo>
                    <a:pt x="10" y="67"/>
                  </a:lnTo>
                  <a:lnTo>
                    <a:pt x="11" y="89"/>
                  </a:lnTo>
                  <a:lnTo>
                    <a:pt x="18" y="113"/>
                  </a:lnTo>
                  <a:lnTo>
                    <a:pt x="30" y="137"/>
                  </a:lnTo>
                  <a:lnTo>
                    <a:pt x="28" y="135"/>
                  </a:lnTo>
                  <a:lnTo>
                    <a:pt x="21" y="127"/>
                  </a:lnTo>
                  <a:lnTo>
                    <a:pt x="13" y="114"/>
                  </a:lnTo>
                  <a:lnTo>
                    <a:pt x="5" y="98"/>
                  </a:lnTo>
                  <a:lnTo>
                    <a:pt x="0" y="79"/>
                  </a:lnTo>
                  <a:lnTo>
                    <a:pt x="0" y="55"/>
                  </a:lnTo>
                  <a:lnTo>
                    <a:pt x="6" y="2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6" name="Freeform 172"/>
            <p:cNvSpPr>
              <a:spLocks/>
            </p:cNvSpPr>
            <p:nvPr/>
          </p:nvSpPr>
          <p:spPr bwMode="auto">
            <a:xfrm>
              <a:off x="5413376" y="3763963"/>
              <a:ext cx="331788" cy="263525"/>
            </a:xfrm>
            <a:custGeom>
              <a:avLst/>
              <a:gdLst/>
              <a:ahLst/>
              <a:cxnLst>
                <a:cxn ang="0">
                  <a:pos x="140" y="54"/>
                </a:cxn>
                <a:cxn ang="0">
                  <a:pos x="141" y="58"/>
                </a:cxn>
                <a:cxn ang="0">
                  <a:pos x="144" y="68"/>
                </a:cxn>
                <a:cxn ang="0">
                  <a:pos x="147" y="83"/>
                </a:cxn>
                <a:cxn ang="0">
                  <a:pos x="154" y="101"/>
                </a:cxn>
                <a:cxn ang="0">
                  <a:pos x="164" y="119"/>
                </a:cxn>
                <a:cxn ang="0">
                  <a:pos x="175" y="138"/>
                </a:cxn>
                <a:cxn ang="0">
                  <a:pos x="190" y="155"/>
                </a:cxn>
                <a:cxn ang="0">
                  <a:pos x="209" y="166"/>
                </a:cxn>
                <a:cxn ang="0">
                  <a:pos x="117" y="150"/>
                </a:cxn>
                <a:cxn ang="0">
                  <a:pos x="115" y="148"/>
                </a:cxn>
                <a:cxn ang="0">
                  <a:pos x="107" y="143"/>
                </a:cxn>
                <a:cxn ang="0">
                  <a:pos x="98" y="136"/>
                </a:cxn>
                <a:cxn ang="0">
                  <a:pos x="91" y="124"/>
                </a:cxn>
                <a:cxn ang="0">
                  <a:pos x="86" y="109"/>
                </a:cxn>
                <a:cxn ang="0">
                  <a:pos x="87" y="92"/>
                </a:cxn>
                <a:cxn ang="0">
                  <a:pos x="98" y="69"/>
                </a:cxn>
                <a:cxn ang="0">
                  <a:pos x="120" y="44"/>
                </a:cxn>
                <a:cxn ang="0">
                  <a:pos x="116" y="45"/>
                </a:cxn>
                <a:cxn ang="0">
                  <a:pos x="107" y="51"/>
                </a:cxn>
                <a:cxn ang="0">
                  <a:pos x="94" y="59"/>
                </a:cxn>
                <a:cxn ang="0">
                  <a:pos x="82" y="70"/>
                </a:cxn>
                <a:cxn ang="0">
                  <a:pos x="71" y="84"/>
                </a:cxn>
                <a:cxn ang="0">
                  <a:pos x="63" y="102"/>
                </a:cxn>
                <a:cxn ang="0">
                  <a:pos x="62" y="119"/>
                </a:cxn>
                <a:cxn ang="0">
                  <a:pos x="69" y="141"/>
                </a:cxn>
                <a:cxn ang="0">
                  <a:pos x="5" y="130"/>
                </a:cxn>
                <a:cxn ang="0">
                  <a:pos x="4" y="124"/>
                </a:cxn>
                <a:cxn ang="0">
                  <a:pos x="1" y="109"/>
                </a:cxn>
                <a:cxn ang="0">
                  <a:pos x="0" y="89"/>
                </a:cxn>
                <a:cxn ang="0">
                  <a:pos x="4" y="67"/>
                </a:cxn>
                <a:cxn ang="0">
                  <a:pos x="16" y="43"/>
                </a:cxn>
                <a:cxn ang="0">
                  <a:pos x="39" y="22"/>
                </a:cxn>
                <a:cxn ang="0">
                  <a:pos x="76" y="7"/>
                </a:cxn>
                <a:cxn ang="0">
                  <a:pos x="129" y="0"/>
                </a:cxn>
                <a:cxn ang="0">
                  <a:pos x="131" y="0"/>
                </a:cxn>
                <a:cxn ang="0">
                  <a:pos x="137" y="2"/>
                </a:cxn>
                <a:cxn ang="0">
                  <a:pos x="145" y="6"/>
                </a:cxn>
                <a:cxn ang="0">
                  <a:pos x="152" y="11"/>
                </a:cxn>
                <a:cxn ang="0">
                  <a:pos x="158" y="19"/>
                </a:cxn>
                <a:cxn ang="0">
                  <a:pos x="159" y="27"/>
                </a:cxn>
                <a:cxn ang="0">
                  <a:pos x="154" y="40"/>
                </a:cxn>
                <a:cxn ang="0">
                  <a:pos x="140" y="54"/>
                </a:cxn>
              </a:cxnLst>
              <a:rect l="0" t="0" r="r" b="b"/>
              <a:pathLst>
                <a:path w="209" h="166">
                  <a:moveTo>
                    <a:pt x="140" y="54"/>
                  </a:moveTo>
                  <a:lnTo>
                    <a:pt x="141" y="58"/>
                  </a:lnTo>
                  <a:lnTo>
                    <a:pt x="144" y="68"/>
                  </a:lnTo>
                  <a:lnTo>
                    <a:pt x="147" y="83"/>
                  </a:lnTo>
                  <a:lnTo>
                    <a:pt x="154" y="101"/>
                  </a:lnTo>
                  <a:lnTo>
                    <a:pt x="164" y="119"/>
                  </a:lnTo>
                  <a:lnTo>
                    <a:pt x="175" y="138"/>
                  </a:lnTo>
                  <a:lnTo>
                    <a:pt x="190" y="155"/>
                  </a:lnTo>
                  <a:lnTo>
                    <a:pt x="209" y="166"/>
                  </a:lnTo>
                  <a:lnTo>
                    <a:pt x="117" y="150"/>
                  </a:lnTo>
                  <a:lnTo>
                    <a:pt x="115" y="148"/>
                  </a:lnTo>
                  <a:lnTo>
                    <a:pt x="107" y="143"/>
                  </a:lnTo>
                  <a:lnTo>
                    <a:pt x="98" y="136"/>
                  </a:lnTo>
                  <a:lnTo>
                    <a:pt x="91" y="124"/>
                  </a:lnTo>
                  <a:lnTo>
                    <a:pt x="86" y="109"/>
                  </a:lnTo>
                  <a:lnTo>
                    <a:pt x="87" y="92"/>
                  </a:lnTo>
                  <a:lnTo>
                    <a:pt x="98" y="69"/>
                  </a:lnTo>
                  <a:lnTo>
                    <a:pt x="120" y="44"/>
                  </a:lnTo>
                  <a:lnTo>
                    <a:pt x="116" y="45"/>
                  </a:lnTo>
                  <a:lnTo>
                    <a:pt x="107" y="51"/>
                  </a:lnTo>
                  <a:lnTo>
                    <a:pt x="94" y="59"/>
                  </a:lnTo>
                  <a:lnTo>
                    <a:pt x="82" y="70"/>
                  </a:lnTo>
                  <a:lnTo>
                    <a:pt x="71" y="84"/>
                  </a:lnTo>
                  <a:lnTo>
                    <a:pt x="63" y="102"/>
                  </a:lnTo>
                  <a:lnTo>
                    <a:pt x="62" y="119"/>
                  </a:lnTo>
                  <a:lnTo>
                    <a:pt x="69" y="141"/>
                  </a:lnTo>
                  <a:lnTo>
                    <a:pt x="5" y="130"/>
                  </a:lnTo>
                  <a:lnTo>
                    <a:pt x="4" y="124"/>
                  </a:lnTo>
                  <a:lnTo>
                    <a:pt x="1" y="109"/>
                  </a:lnTo>
                  <a:lnTo>
                    <a:pt x="0" y="89"/>
                  </a:lnTo>
                  <a:lnTo>
                    <a:pt x="4" y="67"/>
                  </a:lnTo>
                  <a:lnTo>
                    <a:pt x="16" y="43"/>
                  </a:lnTo>
                  <a:lnTo>
                    <a:pt x="39" y="22"/>
                  </a:lnTo>
                  <a:lnTo>
                    <a:pt x="76" y="7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137" y="2"/>
                  </a:lnTo>
                  <a:lnTo>
                    <a:pt x="145" y="6"/>
                  </a:lnTo>
                  <a:lnTo>
                    <a:pt x="152" y="11"/>
                  </a:lnTo>
                  <a:lnTo>
                    <a:pt x="158" y="19"/>
                  </a:lnTo>
                  <a:lnTo>
                    <a:pt x="159" y="27"/>
                  </a:lnTo>
                  <a:lnTo>
                    <a:pt x="154" y="40"/>
                  </a:lnTo>
                  <a:lnTo>
                    <a:pt x="14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7" name="Freeform 173"/>
            <p:cNvSpPr>
              <a:spLocks/>
            </p:cNvSpPr>
            <p:nvPr/>
          </p:nvSpPr>
          <p:spPr bwMode="auto">
            <a:xfrm>
              <a:off x="5597526" y="4186238"/>
              <a:ext cx="115888" cy="3175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13" y="0"/>
                </a:cxn>
                <a:cxn ang="0">
                  <a:pos x="25" y="5"/>
                </a:cxn>
                <a:cxn ang="0">
                  <a:pos x="26" y="5"/>
                </a:cxn>
                <a:cxn ang="0">
                  <a:pos x="30" y="6"/>
                </a:cxn>
                <a:cxn ang="0">
                  <a:pos x="36" y="7"/>
                </a:cxn>
                <a:cxn ang="0">
                  <a:pos x="44" y="8"/>
                </a:cxn>
                <a:cxn ang="0">
                  <a:pos x="52" y="8"/>
                </a:cxn>
                <a:cxn ang="0">
                  <a:pos x="59" y="7"/>
                </a:cxn>
                <a:cxn ang="0">
                  <a:pos x="67" y="5"/>
                </a:cxn>
                <a:cxn ang="0">
                  <a:pos x="73" y="1"/>
                </a:cxn>
                <a:cxn ang="0">
                  <a:pos x="69" y="3"/>
                </a:cxn>
                <a:cxn ang="0">
                  <a:pos x="62" y="7"/>
                </a:cxn>
                <a:cxn ang="0">
                  <a:pos x="50" y="12"/>
                </a:cxn>
                <a:cxn ang="0">
                  <a:pos x="40" y="13"/>
                </a:cxn>
                <a:cxn ang="0">
                  <a:pos x="38" y="16"/>
                </a:cxn>
                <a:cxn ang="0">
                  <a:pos x="33" y="20"/>
                </a:cxn>
                <a:cxn ang="0">
                  <a:pos x="26" y="20"/>
                </a:cxn>
                <a:cxn ang="0">
                  <a:pos x="21" y="8"/>
                </a:cxn>
                <a:cxn ang="0">
                  <a:pos x="19" y="7"/>
                </a:cxn>
                <a:cxn ang="0">
                  <a:pos x="14" y="5"/>
                </a:cxn>
                <a:cxn ang="0">
                  <a:pos x="6" y="3"/>
                </a:cxn>
                <a:cxn ang="0">
                  <a:pos x="0" y="6"/>
                </a:cxn>
              </a:cxnLst>
              <a:rect l="0" t="0" r="r" b="b"/>
              <a:pathLst>
                <a:path w="73" h="20">
                  <a:moveTo>
                    <a:pt x="0" y="6"/>
                  </a:moveTo>
                  <a:lnTo>
                    <a:pt x="1" y="3"/>
                  </a:lnTo>
                  <a:lnTo>
                    <a:pt x="5" y="1"/>
                  </a:lnTo>
                  <a:lnTo>
                    <a:pt x="13" y="0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30" y="6"/>
                  </a:lnTo>
                  <a:lnTo>
                    <a:pt x="36" y="7"/>
                  </a:lnTo>
                  <a:lnTo>
                    <a:pt x="44" y="8"/>
                  </a:lnTo>
                  <a:lnTo>
                    <a:pt x="52" y="8"/>
                  </a:lnTo>
                  <a:lnTo>
                    <a:pt x="59" y="7"/>
                  </a:lnTo>
                  <a:lnTo>
                    <a:pt x="67" y="5"/>
                  </a:lnTo>
                  <a:lnTo>
                    <a:pt x="73" y="1"/>
                  </a:lnTo>
                  <a:lnTo>
                    <a:pt x="69" y="3"/>
                  </a:lnTo>
                  <a:lnTo>
                    <a:pt x="62" y="7"/>
                  </a:lnTo>
                  <a:lnTo>
                    <a:pt x="50" y="12"/>
                  </a:lnTo>
                  <a:lnTo>
                    <a:pt x="40" y="13"/>
                  </a:lnTo>
                  <a:lnTo>
                    <a:pt x="38" y="16"/>
                  </a:lnTo>
                  <a:lnTo>
                    <a:pt x="33" y="20"/>
                  </a:lnTo>
                  <a:lnTo>
                    <a:pt x="26" y="20"/>
                  </a:lnTo>
                  <a:lnTo>
                    <a:pt x="21" y="8"/>
                  </a:lnTo>
                  <a:lnTo>
                    <a:pt x="19" y="7"/>
                  </a:lnTo>
                  <a:lnTo>
                    <a:pt x="14" y="5"/>
                  </a:lnTo>
                  <a:lnTo>
                    <a:pt x="6" y="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" name="Freeform 174"/>
            <p:cNvSpPr>
              <a:spLocks/>
            </p:cNvSpPr>
            <p:nvPr/>
          </p:nvSpPr>
          <p:spPr bwMode="auto">
            <a:xfrm>
              <a:off x="5449889" y="4137026"/>
              <a:ext cx="47625" cy="33338"/>
            </a:xfrm>
            <a:custGeom>
              <a:avLst/>
              <a:gdLst/>
              <a:ahLst/>
              <a:cxnLst>
                <a:cxn ang="0">
                  <a:pos x="30" y="21"/>
                </a:cxn>
                <a:cxn ang="0">
                  <a:pos x="30" y="17"/>
                </a:cxn>
                <a:cxn ang="0">
                  <a:pos x="26" y="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17" y="8"/>
                </a:cxn>
                <a:cxn ang="0">
                  <a:pos x="27" y="14"/>
                </a:cxn>
                <a:cxn ang="0">
                  <a:pos x="30" y="21"/>
                </a:cxn>
              </a:cxnLst>
              <a:rect l="0" t="0" r="r" b="b"/>
              <a:pathLst>
                <a:path w="30" h="21">
                  <a:moveTo>
                    <a:pt x="30" y="21"/>
                  </a:moveTo>
                  <a:lnTo>
                    <a:pt x="30" y="17"/>
                  </a:lnTo>
                  <a:lnTo>
                    <a:pt x="26" y="8"/>
                  </a:lnTo>
                  <a:lnTo>
                    <a:pt x="17" y="0"/>
                  </a:lnTo>
                  <a:lnTo>
                    <a:pt x="0" y="0"/>
                  </a:lnTo>
                  <a:lnTo>
                    <a:pt x="5" y="3"/>
                  </a:lnTo>
                  <a:lnTo>
                    <a:pt x="17" y="8"/>
                  </a:lnTo>
                  <a:lnTo>
                    <a:pt x="27" y="14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9" name="Freeform 175"/>
            <p:cNvSpPr>
              <a:spLocks/>
            </p:cNvSpPr>
            <p:nvPr/>
          </p:nvSpPr>
          <p:spPr bwMode="auto">
            <a:xfrm>
              <a:off x="5438776" y="4035426"/>
              <a:ext cx="41275" cy="2540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4" y="3"/>
                </a:cxn>
                <a:cxn ang="0">
                  <a:pos x="10" y="5"/>
                </a:cxn>
                <a:cxn ang="0">
                  <a:pos x="19" y="9"/>
                </a:cxn>
                <a:cxn ang="0">
                  <a:pos x="24" y="16"/>
                </a:cxn>
                <a:cxn ang="0">
                  <a:pos x="26" y="6"/>
                </a:cxn>
                <a:cxn ang="0">
                  <a:pos x="23" y="5"/>
                </a:cxn>
                <a:cxn ang="0">
                  <a:pos x="15" y="1"/>
                </a:cxn>
                <a:cxn ang="0">
                  <a:pos x="7" y="0"/>
                </a:cxn>
                <a:cxn ang="0">
                  <a:pos x="0" y="3"/>
                </a:cxn>
              </a:cxnLst>
              <a:rect l="0" t="0" r="r" b="b"/>
              <a:pathLst>
                <a:path w="26" h="16">
                  <a:moveTo>
                    <a:pt x="0" y="3"/>
                  </a:moveTo>
                  <a:lnTo>
                    <a:pt x="4" y="3"/>
                  </a:lnTo>
                  <a:lnTo>
                    <a:pt x="10" y="5"/>
                  </a:lnTo>
                  <a:lnTo>
                    <a:pt x="19" y="9"/>
                  </a:lnTo>
                  <a:lnTo>
                    <a:pt x="24" y="16"/>
                  </a:lnTo>
                  <a:lnTo>
                    <a:pt x="26" y="6"/>
                  </a:lnTo>
                  <a:lnTo>
                    <a:pt x="23" y="5"/>
                  </a:lnTo>
                  <a:lnTo>
                    <a:pt x="15" y="1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0" name="Freeform 176"/>
            <p:cNvSpPr>
              <a:spLocks/>
            </p:cNvSpPr>
            <p:nvPr/>
          </p:nvSpPr>
          <p:spPr bwMode="auto">
            <a:xfrm>
              <a:off x="5462589" y="4259263"/>
              <a:ext cx="41275" cy="53975"/>
            </a:xfrm>
            <a:custGeom>
              <a:avLst/>
              <a:gdLst/>
              <a:ahLst/>
              <a:cxnLst>
                <a:cxn ang="0">
                  <a:pos x="26" y="34"/>
                </a:cxn>
                <a:cxn ang="0">
                  <a:pos x="21" y="32"/>
                </a:cxn>
                <a:cxn ang="0">
                  <a:pos x="9" y="25"/>
                </a:cxn>
                <a:cxn ang="0">
                  <a:pos x="0" y="14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4" y="13"/>
                </a:cxn>
                <a:cxn ang="0">
                  <a:pos x="12" y="24"/>
                </a:cxn>
                <a:cxn ang="0">
                  <a:pos x="26" y="34"/>
                </a:cxn>
              </a:cxnLst>
              <a:rect l="0" t="0" r="r" b="b"/>
              <a:pathLst>
                <a:path w="26" h="34">
                  <a:moveTo>
                    <a:pt x="26" y="34"/>
                  </a:moveTo>
                  <a:lnTo>
                    <a:pt x="21" y="32"/>
                  </a:lnTo>
                  <a:lnTo>
                    <a:pt x="9" y="25"/>
                  </a:lnTo>
                  <a:lnTo>
                    <a:pt x="0" y="14"/>
                  </a:lnTo>
                  <a:lnTo>
                    <a:pt x="2" y="0"/>
                  </a:lnTo>
                  <a:lnTo>
                    <a:pt x="2" y="4"/>
                  </a:lnTo>
                  <a:lnTo>
                    <a:pt x="4" y="13"/>
                  </a:lnTo>
                  <a:lnTo>
                    <a:pt x="12" y="24"/>
                  </a:lnTo>
                  <a:lnTo>
                    <a:pt x="26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1" name="Freeform 177"/>
            <p:cNvSpPr>
              <a:spLocks/>
            </p:cNvSpPr>
            <p:nvPr/>
          </p:nvSpPr>
          <p:spPr bwMode="auto">
            <a:xfrm>
              <a:off x="5480051" y="4144963"/>
              <a:ext cx="17463" cy="33338"/>
            </a:xfrm>
            <a:custGeom>
              <a:avLst/>
              <a:gdLst/>
              <a:ahLst/>
              <a:cxnLst>
                <a:cxn ang="0">
                  <a:pos x="5" y="21"/>
                </a:cxn>
                <a:cxn ang="0">
                  <a:pos x="6" y="21"/>
                </a:cxn>
                <a:cxn ang="0">
                  <a:pos x="8" y="18"/>
                </a:cxn>
                <a:cxn ang="0">
                  <a:pos x="10" y="14"/>
                </a:cxn>
                <a:cxn ang="0">
                  <a:pos x="11" y="10"/>
                </a:cxn>
                <a:cxn ang="0">
                  <a:pos x="11" y="7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2" y="3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0" y="14"/>
                </a:cxn>
                <a:cxn ang="0">
                  <a:pos x="1" y="17"/>
                </a:cxn>
                <a:cxn ang="0">
                  <a:pos x="2" y="19"/>
                </a:cxn>
                <a:cxn ang="0">
                  <a:pos x="5" y="21"/>
                </a:cxn>
              </a:cxnLst>
              <a:rect l="0" t="0" r="r" b="b"/>
              <a:pathLst>
                <a:path w="11" h="21">
                  <a:moveTo>
                    <a:pt x="5" y="21"/>
                  </a:moveTo>
                  <a:lnTo>
                    <a:pt x="6" y="21"/>
                  </a:lnTo>
                  <a:lnTo>
                    <a:pt x="8" y="18"/>
                  </a:lnTo>
                  <a:lnTo>
                    <a:pt x="10" y="14"/>
                  </a:lnTo>
                  <a:lnTo>
                    <a:pt x="11" y="10"/>
                  </a:lnTo>
                  <a:lnTo>
                    <a:pt x="11" y="7"/>
                  </a:lnTo>
                  <a:lnTo>
                    <a:pt x="10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2" name="Freeform 178"/>
            <p:cNvSpPr>
              <a:spLocks/>
            </p:cNvSpPr>
            <p:nvPr/>
          </p:nvSpPr>
          <p:spPr bwMode="auto">
            <a:xfrm>
              <a:off x="5476876" y="4344988"/>
              <a:ext cx="76200" cy="365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8"/>
                </a:cxn>
                <a:cxn ang="0">
                  <a:pos x="4" y="7"/>
                </a:cxn>
                <a:cxn ang="0">
                  <a:pos x="7" y="4"/>
                </a:cxn>
                <a:cxn ang="0">
                  <a:pos x="8" y="0"/>
                </a:cxn>
                <a:cxn ang="0">
                  <a:pos x="20" y="0"/>
                </a:cxn>
                <a:cxn ang="0">
                  <a:pos x="22" y="3"/>
                </a:cxn>
                <a:cxn ang="0">
                  <a:pos x="28" y="9"/>
                </a:cxn>
                <a:cxn ang="0">
                  <a:pos x="37" y="17"/>
                </a:cxn>
                <a:cxn ang="0">
                  <a:pos x="48" y="23"/>
                </a:cxn>
                <a:cxn ang="0">
                  <a:pos x="44" y="22"/>
                </a:cxn>
                <a:cxn ang="0">
                  <a:pos x="36" y="18"/>
                </a:cxn>
                <a:cxn ang="0">
                  <a:pos x="26" y="13"/>
                </a:cxn>
                <a:cxn ang="0">
                  <a:pos x="19" y="8"/>
                </a:cxn>
                <a:cxn ang="0">
                  <a:pos x="10" y="5"/>
                </a:cxn>
                <a:cxn ang="0">
                  <a:pos x="9" y="7"/>
                </a:cxn>
                <a:cxn ang="0">
                  <a:pos x="5" y="8"/>
                </a:cxn>
                <a:cxn ang="0">
                  <a:pos x="3" y="9"/>
                </a:cxn>
                <a:cxn ang="0">
                  <a:pos x="0" y="8"/>
                </a:cxn>
              </a:cxnLst>
              <a:rect l="0" t="0" r="r" b="b"/>
              <a:pathLst>
                <a:path w="48" h="23">
                  <a:moveTo>
                    <a:pt x="0" y="8"/>
                  </a:moveTo>
                  <a:lnTo>
                    <a:pt x="2" y="8"/>
                  </a:lnTo>
                  <a:lnTo>
                    <a:pt x="4" y="7"/>
                  </a:lnTo>
                  <a:lnTo>
                    <a:pt x="7" y="4"/>
                  </a:lnTo>
                  <a:lnTo>
                    <a:pt x="8" y="0"/>
                  </a:lnTo>
                  <a:lnTo>
                    <a:pt x="20" y="0"/>
                  </a:lnTo>
                  <a:lnTo>
                    <a:pt x="22" y="3"/>
                  </a:lnTo>
                  <a:lnTo>
                    <a:pt x="28" y="9"/>
                  </a:lnTo>
                  <a:lnTo>
                    <a:pt x="37" y="17"/>
                  </a:lnTo>
                  <a:lnTo>
                    <a:pt x="48" y="23"/>
                  </a:lnTo>
                  <a:lnTo>
                    <a:pt x="44" y="22"/>
                  </a:lnTo>
                  <a:lnTo>
                    <a:pt x="36" y="18"/>
                  </a:lnTo>
                  <a:lnTo>
                    <a:pt x="26" y="13"/>
                  </a:lnTo>
                  <a:lnTo>
                    <a:pt x="19" y="8"/>
                  </a:lnTo>
                  <a:lnTo>
                    <a:pt x="10" y="5"/>
                  </a:lnTo>
                  <a:lnTo>
                    <a:pt x="9" y="7"/>
                  </a:lnTo>
                  <a:lnTo>
                    <a:pt x="5" y="8"/>
                  </a:lnTo>
                  <a:lnTo>
                    <a:pt x="3" y="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3" name="Freeform 179"/>
            <p:cNvSpPr>
              <a:spLocks/>
            </p:cNvSpPr>
            <p:nvPr/>
          </p:nvSpPr>
          <p:spPr bwMode="auto">
            <a:xfrm>
              <a:off x="5534026" y="3690938"/>
              <a:ext cx="361950" cy="95250"/>
            </a:xfrm>
            <a:custGeom>
              <a:avLst/>
              <a:gdLst/>
              <a:ahLst/>
              <a:cxnLst>
                <a:cxn ang="0">
                  <a:pos x="228" y="60"/>
                </a:cxn>
                <a:cxn ang="0">
                  <a:pos x="221" y="57"/>
                </a:cxn>
                <a:cxn ang="0">
                  <a:pos x="205" y="53"/>
                </a:cxn>
                <a:cxn ang="0">
                  <a:pos x="182" y="46"/>
                </a:cxn>
                <a:cxn ang="0">
                  <a:pos x="155" y="39"/>
                </a:cxn>
                <a:cxn ang="0">
                  <a:pos x="126" y="33"/>
                </a:cxn>
                <a:cxn ang="0">
                  <a:pos x="99" y="29"/>
                </a:cxn>
                <a:cxn ang="0">
                  <a:pos x="76" y="29"/>
                </a:cxn>
                <a:cxn ang="0">
                  <a:pos x="63" y="34"/>
                </a:cxn>
                <a:cxn ang="0">
                  <a:pos x="60" y="34"/>
                </a:cxn>
                <a:cxn ang="0">
                  <a:pos x="54" y="34"/>
                </a:cxn>
                <a:cxn ang="0">
                  <a:pos x="46" y="34"/>
                </a:cxn>
                <a:cxn ang="0">
                  <a:pos x="35" y="32"/>
                </a:cxn>
                <a:cxn ang="0">
                  <a:pos x="25" y="29"/>
                </a:cxn>
                <a:cxn ang="0">
                  <a:pos x="15" y="23"/>
                </a:cxn>
                <a:cxn ang="0">
                  <a:pos x="6" y="1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9"/>
                </a:cxn>
                <a:cxn ang="0">
                  <a:pos x="7" y="17"/>
                </a:cxn>
                <a:cxn ang="0">
                  <a:pos x="15" y="27"/>
                </a:cxn>
                <a:cxn ang="0">
                  <a:pos x="25" y="36"/>
                </a:cxn>
                <a:cxn ang="0">
                  <a:pos x="40" y="42"/>
                </a:cxn>
                <a:cxn ang="0">
                  <a:pos x="59" y="46"/>
                </a:cxn>
                <a:cxn ang="0">
                  <a:pos x="83" y="45"/>
                </a:cxn>
                <a:cxn ang="0">
                  <a:pos x="88" y="45"/>
                </a:cxn>
                <a:cxn ang="0">
                  <a:pos x="102" y="45"/>
                </a:cxn>
                <a:cxn ang="0">
                  <a:pos x="121" y="45"/>
                </a:cxn>
                <a:cxn ang="0">
                  <a:pos x="145" y="45"/>
                </a:cxn>
                <a:cxn ang="0">
                  <a:pos x="170" y="47"/>
                </a:cxn>
                <a:cxn ang="0">
                  <a:pos x="192" y="50"/>
                </a:cxn>
                <a:cxn ang="0">
                  <a:pos x="213" y="53"/>
                </a:cxn>
                <a:cxn ang="0">
                  <a:pos x="228" y="60"/>
                </a:cxn>
              </a:cxnLst>
              <a:rect l="0" t="0" r="r" b="b"/>
              <a:pathLst>
                <a:path w="228" h="60">
                  <a:moveTo>
                    <a:pt x="228" y="60"/>
                  </a:moveTo>
                  <a:lnTo>
                    <a:pt x="221" y="57"/>
                  </a:lnTo>
                  <a:lnTo>
                    <a:pt x="205" y="53"/>
                  </a:lnTo>
                  <a:lnTo>
                    <a:pt x="182" y="46"/>
                  </a:lnTo>
                  <a:lnTo>
                    <a:pt x="155" y="39"/>
                  </a:lnTo>
                  <a:lnTo>
                    <a:pt x="126" y="33"/>
                  </a:lnTo>
                  <a:lnTo>
                    <a:pt x="99" y="29"/>
                  </a:lnTo>
                  <a:lnTo>
                    <a:pt x="76" y="29"/>
                  </a:lnTo>
                  <a:lnTo>
                    <a:pt x="63" y="34"/>
                  </a:lnTo>
                  <a:lnTo>
                    <a:pt x="60" y="34"/>
                  </a:lnTo>
                  <a:lnTo>
                    <a:pt x="54" y="34"/>
                  </a:lnTo>
                  <a:lnTo>
                    <a:pt x="46" y="34"/>
                  </a:lnTo>
                  <a:lnTo>
                    <a:pt x="35" y="32"/>
                  </a:lnTo>
                  <a:lnTo>
                    <a:pt x="25" y="29"/>
                  </a:lnTo>
                  <a:lnTo>
                    <a:pt x="15" y="23"/>
                  </a:lnTo>
                  <a:lnTo>
                    <a:pt x="6" y="13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9"/>
                  </a:lnTo>
                  <a:lnTo>
                    <a:pt x="7" y="17"/>
                  </a:lnTo>
                  <a:lnTo>
                    <a:pt x="15" y="27"/>
                  </a:lnTo>
                  <a:lnTo>
                    <a:pt x="25" y="36"/>
                  </a:lnTo>
                  <a:lnTo>
                    <a:pt x="40" y="42"/>
                  </a:lnTo>
                  <a:lnTo>
                    <a:pt x="59" y="46"/>
                  </a:lnTo>
                  <a:lnTo>
                    <a:pt x="83" y="45"/>
                  </a:lnTo>
                  <a:lnTo>
                    <a:pt x="88" y="45"/>
                  </a:lnTo>
                  <a:lnTo>
                    <a:pt x="102" y="45"/>
                  </a:lnTo>
                  <a:lnTo>
                    <a:pt x="121" y="45"/>
                  </a:lnTo>
                  <a:lnTo>
                    <a:pt x="145" y="45"/>
                  </a:lnTo>
                  <a:lnTo>
                    <a:pt x="170" y="47"/>
                  </a:lnTo>
                  <a:lnTo>
                    <a:pt x="192" y="50"/>
                  </a:lnTo>
                  <a:lnTo>
                    <a:pt x="213" y="53"/>
                  </a:lnTo>
                  <a:lnTo>
                    <a:pt x="228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4" name="Freeform 180"/>
            <p:cNvSpPr>
              <a:spLocks/>
            </p:cNvSpPr>
            <p:nvPr/>
          </p:nvSpPr>
          <p:spPr bwMode="auto">
            <a:xfrm>
              <a:off x="5834064" y="4614863"/>
              <a:ext cx="254000" cy="428625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51" y="8"/>
                </a:cxn>
                <a:cxn ang="0">
                  <a:pos x="150" y="27"/>
                </a:cxn>
                <a:cxn ang="0">
                  <a:pos x="145" y="57"/>
                </a:cxn>
                <a:cxn ang="0">
                  <a:pos x="135" y="94"/>
                </a:cxn>
                <a:cxn ang="0">
                  <a:pos x="116" y="137"/>
                </a:cxn>
                <a:cxn ang="0">
                  <a:pos x="89" y="182"/>
                </a:cxn>
                <a:cxn ang="0">
                  <a:pos x="51" y="227"/>
                </a:cxn>
                <a:cxn ang="0">
                  <a:pos x="0" y="270"/>
                </a:cxn>
                <a:cxn ang="0">
                  <a:pos x="2" y="269"/>
                </a:cxn>
                <a:cxn ang="0">
                  <a:pos x="9" y="266"/>
                </a:cxn>
                <a:cxn ang="0">
                  <a:pos x="19" y="261"/>
                </a:cxn>
                <a:cxn ang="0">
                  <a:pos x="31" y="254"/>
                </a:cxn>
                <a:cxn ang="0">
                  <a:pos x="45" y="245"/>
                </a:cxn>
                <a:cxn ang="0">
                  <a:pos x="61" y="234"/>
                </a:cxn>
                <a:cxn ang="0">
                  <a:pos x="78" y="220"/>
                </a:cxn>
                <a:cxn ang="0">
                  <a:pos x="94" y="205"/>
                </a:cxn>
                <a:cxn ang="0">
                  <a:pos x="111" y="187"/>
                </a:cxn>
                <a:cxn ang="0">
                  <a:pos x="126" y="167"/>
                </a:cxn>
                <a:cxn ang="0">
                  <a:pos x="138" y="145"/>
                </a:cxn>
                <a:cxn ang="0">
                  <a:pos x="150" y="120"/>
                </a:cxn>
                <a:cxn ang="0">
                  <a:pos x="156" y="94"/>
                </a:cxn>
                <a:cxn ang="0">
                  <a:pos x="160" y="65"/>
                </a:cxn>
                <a:cxn ang="0">
                  <a:pos x="157" y="34"/>
                </a:cxn>
                <a:cxn ang="0">
                  <a:pos x="151" y="0"/>
                </a:cxn>
              </a:cxnLst>
              <a:rect l="0" t="0" r="r" b="b"/>
              <a:pathLst>
                <a:path w="160" h="270">
                  <a:moveTo>
                    <a:pt x="151" y="0"/>
                  </a:moveTo>
                  <a:lnTo>
                    <a:pt x="151" y="8"/>
                  </a:lnTo>
                  <a:lnTo>
                    <a:pt x="150" y="27"/>
                  </a:lnTo>
                  <a:lnTo>
                    <a:pt x="145" y="57"/>
                  </a:lnTo>
                  <a:lnTo>
                    <a:pt x="135" y="94"/>
                  </a:lnTo>
                  <a:lnTo>
                    <a:pt x="116" y="137"/>
                  </a:lnTo>
                  <a:lnTo>
                    <a:pt x="89" y="182"/>
                  </a:lnTo>
                  <a:lnTo>
                    <a:pt x="51" y="227"/>
                  </a:lnTo>
                  <a:lnTo>
                    <a:pt x="0" y="270"/>
                  </a:lnTo>
                  <a:lnTo>
                    <a:pt x="2" y="269"/>
                  </a:lnTo>
                  <a:lnTo>
                    <a:pt x="9" y="266"/>
                  </a:lnTo>
                  <a:lnTo>
                    <a:pt x="19" y="261"/>
                  </a:lnTo>
                  <a:lnTo>
                    <a:pt x="31" y="254"/>
                  </a:lnTo>
                  <a:lnTo>
                    <a:pt x="45" y="245"/>
                  </a:lnTo>
                  <a:lnTo>
                    <a:pt x="61" y="234"/>
                  </a:lnTo>
                  <a:lnTo>
                    <a:pt x="78" y="220"/>
                  </a:lnTo>
                  <a:lnTo>
                    <a:pt x="94" y="205"/>
                  </a:lnTo>
                  <a:lnTo>
                    <a:pt x="111" y="187"/>
                  </a:lnTo>
                  <a:lnTo>
                    <a:pt x="126" y="167"/>
                  </a:lnTo>
                  <a:lnTo>
                    <a:pt x="138" y="145"/>
                  </a:lnTo>
                  <a:lnTo>
                    <a:pt x="150" y="120"/>
                  </a:lnTo>
                  <a:lnTo>
                    <a:pt x="156" y="94"/>
                  </a:lnTo>
                  <a:lnTo>
                    <a:pt x="160" y="65"/>
                  </a:lnTo>
                  <a:lnTo>
                    <a:pt x="157" y="34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5" name="Freeform 181"/>
            <p:cNvSpPr>
              <a:spLocks/>
            </p:cNvSpPr>
            <p:nvPr/>
          </p:nvSpPr>
          <p:spPr bwMode="auto">
            <a:xfrm>
              <a:off x="5572126" y="5102226"/>
              <a:ext cx="254000" cy="103188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2"/>
                </a:cxn>
                <a:cxn ang="0">
                  <a:pos x="147" y="11"/>
                </a:cxn>
                <a:cxn ang="0">
                  <a:pos x="132" y="21"/>
                </a:cxn>
                <a:cxn ang="0">
                  <a:pos x="112" y="31"/>
                </a:cxn>
                <a:cxn ang="0">
                  <a:pos x="88" y="40"/>
                </a:cxn>
                <a:cxn ang="0">
                  <a:pos x="61" y="44"/>
                </a:cxn>
                <a:cxn ang="0">
                  <a:pos x="31" y="41"/>
                </a:cxn>
                <a:cxn ang="0">
                  <a:pos x="0" y="30"/>
                </a:cxn>
                <a:cxn ang="0">
                  <a:pos x="2" y="34"/>
                </a:cxn>
                <a:cxn ang="0">
                  <a:pos x="10" y="42"/>
                </a:cxn>
                <a:cxn ang="0">
                  <a:pos x="22" y="54"/>
                </a:cxn>
                <a:cxn ang="0">
                  <a:pos x="40" y="61"/>
                </a:cxn>
                <a:cxn ang="0">
                  <a:pos x="63" y="65"/>
                </a:cxn>
                <a:cxn ang="0">
                  <a:pos x="90" y="58"/>
                </a:cxn>
                <a:cxn ang="0">
                  <a:pos x="123" y="37"/>
                </a:cxn>
                <a:cxn ang="0">
                  <a:pos x="160" y="0"/>
                </a:cxn>
              </a:cxnLst>
              <a:rect l="0" t="0" r="r" b="b"/>
              <a:pathLst>
                <a:path w="160" h="65">
                  <a:moveTo>
                    <a:pt x="160" y="0"/>
                  </a:moveTo>
                  <a:lnTo>
                    <a:pt x="156" y="2"/>
                  </a:lnTo>
                  <a:lnTo>
                    <a:pt x="147" y="11"/>
                  </a:lnTo>
                  <a:lnTo>
                    <a:pt x="132" y="21"/>
                  </a:lnTo>
                  <a:lnTo>
                    <a:pt x="112" y="31"/>
                  </a:lnTo>
                  <a:lnTo>
                    <a:pt x="88" y="40"/>
                  </a:lnTo>
                  <a:lnTo>
                    <a:pt x="61" y="44"/>
                  </a:lnTo>
                  <a:lnTo>
                    <a:pt x="31" y="41"/>
                  </a:lnTo>
                  <a:lnTo>
                    <a:pt x="0" y="30"/>
                  </a:lnTo>
                  <a:lnTo>
                    <a:pt x="2" y="34"/>
                  </a:lnTo>
                  <a:lnTo>
                    <a:pt x="10" y="42"/>
                  </a:lnTo>
                  <a:lnTo>
                    <a:pt x="22" y="54"/>
                  </a:lnTo>
                  <a:lnTo>
                    <a:pt x="40" y="61"/>
                  </a:lnTo>
                  <a:lnTo>
                    <a:pt x="63" y="65"/>
                  </a:lnTo>
                  <a:lnTo>
                    <a:pt x="90" y="58"/>
                  </a:lnTo>
                  <a:lnTo>
                    <a:pt x="123" y="37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6" name="Freeform 182"/>
            <p:cNvSpPr>
              <a:spLocks/>
            </p:cNvSpPr>
            <p:nvPr/>
          </p:nvSpPr>
          <p:spPr bwMode="auto">
            <a:xfrm>
              <a:off x="5608639" y="4868863"/>
              <a:ext cx="125413" cy="1127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11" y="0"/>
                </a:cxn>
                <a:cxn ang="0">
                  <a:pos x="22" y="3"/>
                </a:cxn>
                <a:cxn ang="0">
                  <a:pos x="35" y="7"/>
                </a:cxn>
                <a:cxn ang="0">
                  <a:pos x="48" y="16"/>
                </a:cxn>
                <a:cxn ang="0">
                  <a:pos x="61" y="28"/>
                </a:cxn>
                <a:cxn ang="0">
                  <a:pos x="71" y="46"/>
                </a:cxn>
                <a:cxn ang="0">
                  <a:pos x="77" y="71"/>
                </a:cxn>
                <a:cxn ang="0">
                  <a:pos x="77" y="67"/>
                </a:cxn>
                <a:cxn ang="0">
                  <a:pos x="79" y="60"/>
                </a:cxn>
                <a:cxn ang="0">
                  <a:pos x="77" y="47"/>
                </a:cxn>
                <a:cxn ang="0">
                  <a:pos x="74" y="33"/>
                </a:cxn>
                <a:cxn ang="0">
                  <a:pos x="65" y="21"/>
                </a:cxn>
                <a:cxn ang="0">
                  <a:pos x="51" y="9"/>
                </a:cxn>
                <a:cxn ang="0">
                  <a:pos x="31" y="2"/>
                </a:cxn>
                <a:cxn ang="0">
                  <a:pos x="0" y="0"/>
                </a:cxn>
              </a:cxnLst>
              <a:rect l="0" t="0" r="r" b="b"/>
              <a:pathLst>
                <a:path w="79" h="71">
                  <a:moveTo>
                    <a:pt x="0" y="0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22" y="3"/>
                  </a:lnTo>
                  <a:lnTo>
                    <a:pt x="35" y="7"/>
                  </a:lnTo>
                  <a:lnTo>
                    <a:pt x="48" y="16"/>
                  </a:lnTo>
                  <a:lnTo>
                    <a:pt x="61" y="28"/>
                  </a:lnTo>
                  <a:lnTo>
                    <a:pt x="71" y="46"/>
                  </a:lnTo>
                  <a:lnTo>
                    <a:pt x="77" y="71"/>
                  </a:lnTo>
                  <a:lnTo>
                    <a:pt x="77" y="67"/>
                  </a:lnTo>
                  <a:lnTo>
                    <a:pt x="79" y="60"/>
                  </a:lnTo>
                  <a:lnTo>
                    <a:pt x="77" y="47"/>
                  </a:lnTo>
                  <a:lnTo>
                    <a:pt x="74" y="33"/>
                  </a:lnTo>
                  <a:lnTo>
                    <a:pt x="65" y="21"/>
                  </a:lnTo>
                  <a:lnTo>
                    <a:pt x="51" y="9"/>
                  </a:lnTo>
                  <a:lnTo>
                    <a:pt x="3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7" name="Freeform 183"/>
            <p:cNvSpPr>
              <a:spLocks/>
            </p:cNvSpPr>
            <p:nvPr/>
          </p:nvSpPr>
          <p:spPr bwMode="auto">
            <a:xfrm>
              <a:off x="5643564" y="4645026"/>
              <a:ext cx="166688" cy="184150"/>
            </a:xfrm>
            <a:custGeom>
              <a:avLst/>
              <a:gdLst/>
              <a:ahLst/>
              <a:cxnLst>
                <a:cxn ang="0">
                  <a:pos x="10" y="116"/>
                </a:cxn>
                <a:cxn ang="0">
                  <a:pos x="10" y="115"/>
                </a:cxn>
                <a:cxn ang="0">
                  <a:pos x="10" y="110"/>
                </a:cxn>
                <a:cxn ang="0">
                  <a:pos x="11" y="104"/>
                </a:cxn>
                <a:cxn ang="0">
                  <a:pos x="14" y="96"/>
                </a:cxn>
                <a:cxn ang="0">
                  <a:pos x="19" y="90"/>
                </a:cxn>
                <a:cxn ang="0">
                  <a:pos x="26" y="85"/>
                </a:cxn>
                <a:cxn ang="0">
                  <a:pos x="39" y="81"/>
                </a:cxn>
                <a:cxn ang="0">
                  <a:pos x="55" y="81"/>
                </a:cxn>
                <a:cxn ang="0">
                  <a:pos x="57" y="82"/>
                </a:cxn>
                <a:cxn ang="0">
                  <a:pos x="62" y="86"/>
                </a:cxn>
                <a:cxn ang="0">
                  <a:pos x="68" y="89"/>
                </a:cxn>
                <a:cxn ang="0">
                  <a:pos x="77" y="87"/>
                </a:cxn>
                <a:cxn ang="0">
                  <a:pos x="86" y="81"/>
                </a:cxn>
                <a:cxn ang="0">
                  <a:pos x="93" y="66"/>
                </a:cxn>
                <a:cxn ang="0">
                  <a:pos x="100" y="39"/>
                </a:cxn>
                <a:cxn ang="0">
                  <a:pos x="105" y="0"/>
                </a:cxn>
                <a:cxn ang="0">
                  <a:pos x="103" y="3"/>
                </a:cxn>
                <a:cxn ang="0">
                  <a:pos x="102" y="12"/>
                </a:cxn>
                <a:cxn ang="0">
                  <a:pos x="98" y="22"/>
                </a:cxn>
                <a:cxn ang="0">
                  <a:pos x="93" y="34"/>
                </a:cxn>
                <a:cxn ang="0">
                  <a:pos x="86" y="46"/>
                </a:cxn>
                <a:cxn ang="0">
                  <a:pos x="77" y="56"/>
                </a:cxn>
                <a:cxn ang="0">
                  <a:pos x="67" y="61"/>
                </a:cxn>
                <a:cxn ang="0">
                  <a:pos x="55" y="61"/>
                </a:cxn>
                <a:cxn ang="0">
                  <a:pos x="52" y="61"/>
                </a:cxn>
                <a:cxn ang="0">
                  <a:pos x="43" y="60"/>
                </a:cxn>
                <a:cxn ang="0">
                  <a:pos x="30" y="60"/>
                </a:cxn>
                <a:cxn ang="0">
                  <a:pos x="18" y="62"/>
                </a:cxn>
                <a:cxn ang="0">
                  <a:pos x="6" y="67"/>
                </a:cxn>
                <a:cxn ang="0">
                  <a:pos x="0" y="77"/>
                </a:cxn>
                <a:cxn ang="0">
                  <a:pos x="0" y="94"/>
                </a:cxn>
                <a:cxn ang="0">
                  <a:pos x="10" y="116"/>
                </a:cxn>
              </a:cxnLst>
              <a:rect l="0" t="0" r="r" b="b"/>
              <a:pathLst>
                <a:path w="105" h="116">
                  <a:moveTo>
                    <a:pt x="10" y="116"/>
                  </a:moveTo>
                  <a:lnTo>
                    <a:pt x="10" y="115"/>
                  </a:lnTo>
                  <a:lnTo>
                    <a:pt x="10" y="110"/>
                  </a:lnTo>
                  <a:lnTo>
                    <a:pt x="11" y="104"/>
                  </a:lnTo>
                  <a:lnTo>
                    <a:pt x="14" y="96"/>
                  </a:lnTo>
                  <a:lnTo>
                    <a:pt x="19" y="90"/>
                  </a:lnTo>
                  <a:lnTo>
                    <a:pt x="26" y="85"/>
                  </a:lnTo>
                  <a:lnTo>
                    <a:pt x="39" y="81"/>
                  </a:lnTo>
                  <a:lnTo>
                    <a:pt x="55" y="81"/>
                  </a:lnTo>
                  <a:lnTo>
                    <a:pt x="57" y="82"/>
                  </a:lnTo>
                  <a:lnTo>
                    <a:pt x="62" y="86"/>
                  </a:lnTo>
                  <a:lnTo>
                    <a:pt x="68" y="89"/>
                  </a:lnTo>
                  <a:lnTo>
                    <a:pt x="77" y="87"/>
                  </a:lnTo>
                  <a:lnTo>
                    <a:pt x="86" y="81"/>
                  </a:lnTo>
                  <a:lnTo>
                    <a:pt x="93" y="66"/>
                  </a:lnTo>
                  <a:lnTo>
                    <a:pt x="100" y="39"/>
                  </a:lnTo>
                  <a:lnTo>
                    <a:pt x="105" y="0"/>
                  </a:lnTo>
                  <a:lnTo>
                    <a:pt x="103" y="3"/>
                  </a:lnTo>
                  <a:lnTo>
                    <a:pt x="102" y="12"/>
                  </a:lnTo>
                  <a:lnTo>
                    <a:pt x="98" y="22"/>
                  </a:lnTo>
                  <a:lnTo>
                    <a:pt x="93" y="34"/>
                  </a:lnTo>
                  <a:lnTo>
                    <a:pt x="86" y="46"/>
                  </a:lnTo>
                  <a:lnTo>
                    <a:pt x="77" y="56"/>
                  </a:lnTo>
                  <a:lnTo>
                    <a:pt x="67" y="61"/>
                  </a:lnTo>
                  <a:lnTo>
                    <a:pt x="55" y="61"/>
                  </a:lnTo>
                  <a:lnTo>
                    <a:pt x="52" y="61"/>
                  </a:lnTo>
                  <a:lnTo>
                    <a:pt x="43" y="60"/>
                  </a:lnTo>
                  <a:lnTo>
                    <a:pt x="30" y="60"/>
                  </a:lnTo>
                  <a:lnTo>
                    <a:pt x="18" y="62"/>
                  </a:lnTo>
                  <a:lnTo>
                    <a:pt x="6" y="67"/>
                  </a:lnTo>
                  <a:lnTo>
                    <a:pt x="0" y="77"/>
                  </a:lnTo>
                  <a:lnTo>
                    <a:pt x="0" y="94"/>
                  </a:lnTo>
                  <a:lnTo>
                    <a:pt x="1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" name="Freeform 184"/>
            <p:cNvSpPr>
              <a:spLocks/>
            </p:cNvSpPr>
            <p:nvPr/>
          </p:nvSpPr>
          <p:spPr bwMode="auto">
            <a:xfrm>
              <a:off x="5772151" y="4483101"/>
              <a:ext cx="196850" cy="185738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0" y="111"/>
                </a:cxn>
                <a:cxn ang="0">
                  <a:pos x="3" y="96"/>
                </a:cxn>
                <a:cxn ang="0">
                  <a:pos x="8" y="73"/>
                </a:cxn>
                <a:cxn ang="0">
                  <a:pos x="19" y="49"/>
                </a:cxn>
                <a:cxn ang="0">
                  <a:pos x="34" y="27"/>
                </a:cxn>
                <a:cxn ang="0">
                  <a:pos x="56" y="9"/>
                </a:cxn>
                <a:cxn ang="0">
                  <a:pos x="85" y="0"/>
                </a:cxn>
                <a:cxn ang="0">
                  <a:pos x="124" y="4"/>
                </a:cxn>
                <a:cxn ang="0">
                  <a:pos x="119" y="4"/>
                </a:cxn>
                <a:cxn ang="0">
                  <a:pos x="106" y="7"/>
                </a:cxn>
                <a:cxn ang="0">
                  <a:pos x="85" y="12"/>
                </a:cxn>
                <a:cxn ang="0">
                  <a:pos x="63" y="19"/>
                </a:cxn>
                <a:cxn ang="0">
                  <a:pos x="39" y="33"/>
                </a:cxn>
                <a:cxn ang="0">
                  <a:pos x="19" y="53"/>
                </a:cxn>
                <a:cxn ang="0">
                  <a:pos x="5" y="81"/>
                </a:cxn>
                <a:cxn ang="0">
                  <a:pos x="0" y="117"/>
                </a:cxn>
              </a:cxnLst>
              <a:rect l="0" t="0" r="r" b="b"/>
              <a:pathLst>
                <a:path w="124" h="117">
                  <a:moveTo>
                    <a:pt x="0" y="117"/>
                  </a:moveTo>
                  <a:lnTo>
                    <a:pt x="0" y="111"/>
                  </a:lnTo>
                  <a:lnTo>
                    <a:pt x="3" y="96"/>
                  </a:lnTo>
                  <a:lnTo>
                    <a:pt x="8" y="73"/>
                  </a:lnTo>
                  <a:lnTo>
                    <a:pt x="19" y="49"/>
                  </a:lnTo>
                  <a:lnTo>
                    <a:pt x="34" y="27"/>
                  </a:lnTo>
                  <a:lnTo>
                    <a:pt x="56" y="9"/>
                  </a:lnTo>
                  <a:lnTo>
                    <a:pt x="85" y="0"/>
                  </a:lnTo>
                  <a:lnTo>
                    <a:pt x="124" y="4"/>
                  </a:lnTo>
                  <a:lnTo>
                    <a:pt x="119" y="4"/>
                  </a:lnTo>
                  <a:lnTo>
                    <a:pt x="106" y="7"/>
                  </a:lnTo>
                  <a:lnTo>
                    <a:pt x="85" y="12"/>
                  </a:lnTo>
                  <a:lnTo>
                    <a:pt x="63" y="19"/>
                  </a:lnTo>
                  <a:lnTo>
                    <a:pt x="39" y="33"/>
                  </a:lnTo>
                  <a:lnTo>
                    <a:pt x="19" y="53"/>
                  </a:lnTo>
                  <a:lnTo>
                    <a:pt x="5" y="81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" name="Freeform 185"/>
            <p:cNvSpPr>
              <a:spLocks/>
            </p:cNvSpPr>
            <p:nvPr/>
          </p:nvSpPr>
          <p:spPr bwMode="auto">
            <a:xfrm>
              <a:off x="5219701" y="4805363"/>
              <a:ext cx="360363" cy="80963"/>
            </a:xfrm>
            <a:custGeom>
              <a:avLst/>
              <a:gdLst/>
              <a:ahLst/>
              <a:cxnLst>
                <a:cxn ang="0">
                  <a:pos x="227" y="51"/>
                </a:cxn>
                <a:cxn ang="0">
                  <a:pos x="224" y="49"/>
                </a:cxn>
                <a:cxn ang="0">
                  <a:pos x="216" y="44"/>
                </a:cxn>
                <a:cxn ang="0">
                  <a:pos x="205" y="38"/>
                </a:cxn>
                <a:cxn ang="0">
                  <a:pos x="189" y="30"/>
                </a:cxn>
                <a:cxn ang="0">
                  <a:pos x="169" y="23"/>
                </a:cxn>
                <a:cxn ang="0">
                  <a:pos x="143" y="17"/>
                </a:cxn>
                <a:cxn ang="0">
                  <a:pos x="114" y="11"/>
                </a:cxn>
                <a:cxn ang="0">
                  <a:pos x="80" y="10"/>
                </a:cxn>
                <a:cxn ang="0">
                  <a:pos x="78" y="10"/>
                </a:cxn>
                <a:cxn ang="0">
                  <a:pos x="72" y="11"/>
                </a:cxn>
                <a:cxn ang="0">
                  <a:pos x="61" y="13"/>
                </a:cxn>
                <a:cxn ang="0">
                  <a:pos x="50" y="13"/>
                </a:cxn>
                <a:cxn ang="0">
                  <a:pos x="36" y="13"/>
                </a:cxn>
                <a:cxn ang="0">
                  <a:pos x="22" y="10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5" y="5"/>
                </a:cxn>
                <a:cxn ang="0">
                  <a:pos x="12" y="10"/>
                </a:cxn>
                <a:cxn ang="0">
                  <a:pos x="22" y="15"/>
                </a:cxn>
                <a:cxn ang="0">
                  <a:pos x="35" y="20"/>
                </a:cxn>
                <a:cxn ang="0">
                  <a:pos x="50" y="25"/>
                </a:cxn>
                <a:cxn ang="0">
                  <a:pos x="68" y="29"/>
                </a:cxn>
                <a:cxn ang="0">
                  <a:pos x="89" y="30"/>
                </a:cxn>
                <a:cxn ang="0">
                  <a:pos x="94" y="30"/>
                </a:cxn>
                <a:cxn ang="0">
                  <a:pos x="107" y="30"/>
                </a:cxn>
                <a:cxn ang="0">
                  <a:pos x="126" y="30"/>
                </a:cxn>
                <a:cxn ang="0">
                  <a:pos x="148" y="30"/>
                </a:cxn>
                <a:cxn ang="0">
                  <a:pos x="171" y="33"/>
                </a:cxn>
                <a:cxn ang="0">
                  <a:pos x="194" y="37"/>
                </a:cxn>
                <a:cxn ang="0">
                  <a:pos x="213" y="43"/>
                </a:cxn>
                <a:cxn ang="0">
                  <a:pos x="227" y="51"/>
                </a:cxn>
              </a:cxnLst>
              <a:rect l="0" t="0" r="r" b="b"/>
              <a:pathLst>
                <a:path w="227" h="51">
                  <a:moveTo>
                    <a:pt x="227" y="51"/>
                  </a:moveTo>
                  <a:lnTo>
                    <a:pt x="224" y="49"/>
                  </a:lnTo>
                  <a:lnTo>
                    <a:pt x="216" y="44"/>
                  </a:lnTo>
                  <a:lnTo>
                    <a:pt x="205" y="38"/>
                  </a:lnTo>
                  <a:lnTo>
                    <a:pt x="189" y="30"/>
                  </a:lnTo>
                  <a:lnTo>
                    <a:pt x="169" y="23"/>
                  </a:lnTo>
                  <a:lnTo>
                    <a:pt x="143" y="17"/>
                  </a:lnTo>
                  <a:lnTo>
                    <a:pt x="114" y="11"/>
                  </a:lnTo>
                  <a:lnTo>
                    <a:pt x="80" y="10"/>
                  </a:lnTo>
                  <a:lnTo>
                    <a:pt x="78" y="10"/>
                  </a:lnTo>
                  <a:lnTo>
                    <a:pt x="72" y="11"/>
                  </a:lnTo>
                  <a:lnTo>
                    <a:pt x="61" y="13"/>
                  </a:lnTo>
                  <a:lnTo>
                    <a:pt x="50" y="13"/>
                  </a:lnTo>
                  <a:lnTo>
                    <a:pt x="36" y="13"/>
                  </a:lnTo>
                  <a:lnTo>
                    <a:pt x="22" y="10"/>
                  </a:lnTo>
                  <a:lnTo>
                    <a:pt x="10" y="6"/>
                  </a:lnTo>
                  <a:lnTo>
                    <a:pt x="0" y="0"/>
                  </a:lnTo>
                  <a:lnTo>
                    <a:pt x="1" y="1"/>
                  </a:lnTo>
                  <a:lnTo>
                    <a:pt x="5" y="5"/>
                  </a:lnTo>
                  <a:lnTo>
                    <a:pt x="12" y="10"/>
                  </a:lnTo>
                  <a:lnTo>
                    <a:pt x="22" y="15"/>
                  </a:lnTo>
                  <a:lnTo>
                    <a:pt x="35" y="20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0"/>
                  </a:lnTo>
                  <a:lnTo>
                    <a:pt x="94" y="30"/>
                  </a:lnTo>
                  <a:lnTo>
                    <a:pt x="107" y="30"/>
                  </a:lnTo>
                  <a:lnTo>
                    <a:pt x="126" y="30"/>
                  </a:lnTo>
                  <a:lnTo>
                    <a:pt x="148" y="30"/>
                  </a:lnTo>
                  <a:lnTo>
                    <a:pt x="171" y="33"/>
                  </a:lnTo>
                  <a:lnTo>
                    <a:pt x="194" y="37"/>
                  </a:lnTo>
                  <a:lnTo>
                    <a:pt x="213" y="43"/>
                  </a:lnTo>
                  <a:lnTo>
                    <a:pt x="227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0" name="Freeform 186"/>
            <p:cNvSpPr>
              <a:spLocks/>
            </p:cNvSpPr>
            <p:nvPr/>
          </p:nvSpPr>
          <p:spPr bwMode="auto">
            <a:xfrm>
              <a:off x="5129214" y="5041901"/>
              <a:ext cx="425450" cy="123825"/>
            </a:xfrm>
            <a:custGeom>
              <a:avLst/>
              <a:gdLst/>
              <a:ahLst/>
              <a:cxnLst>
                <a:cxn ang="0">
                  <a:pos x="268" y="53"/>
                </a:cxn>
                <a:cxn ang="0">
                  <a:pos x="267" y="54"/>
                </a:cxn>
                <a:cxn ang="0">
                  <a:pos x="262" y="56"/>
                </a:cxn>
                <a:cxn ang="0">
                  <a:pos x="255" y="59"/>
                </a:cxn>
                <a:cxn ang="0">
                  <a:pos x="245" y="64"/>
                </a:cxn>
                <a:cxn ang="0">
                  <a:pos x="232" y="68"/>
                </a:cxn>
                <a:cxn ang="0">
                  <a:pos x="218" y="72"/>
                </a:cxn>
                <a:cxn ang="0">
                  <a:pos x="202" y="75"/>
                </a:cxn>
                <a:cxn ang="0">
                  <a:pos x="183" y="77"/>
                </a:cxn>
                <a:cxn ang="0">
                  <a:pos x="163" y="78"/>
                </a:cxn>
                <a:cxn ang="0">
                  <a:pos x="142" y="77"/>
                </a:cxn>
                <a:cxn ang="0">
                  <a:pos x="120" y="73"/>
                </a:cxn>
                <a:cxn ang="0">
                  <a:pos x="97" y="65"/>
                </a:cxn>
                <a:cxn ang="0">
                  <a:pos x="73" y="55"/>
                </a:cxn>
                <a:cxn ang="0">
                  <a:pos x="49" y="41"/>
                </a:cxn>
                <a:cxn ang="0">
                  <a:pos x="24" y="22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6"/>
                </a:cxn>
                <a:cxn ang="0">
                  <a:pos x="6" y="11"/>
                </a:cxn>
                <a:cxn ang="0">
                  <a:pos x="10" y="16"/>
                </a:cxn>
                <a:cxn ang="0">
                  <a:pos x="18" y="21"/>
                </a:cxn>
                <a:cxn ang="0">
                  <a:pos x="26" y="27"/>
                </a:cxn>
                <a:cxn ang="0">
                  <a:pos x="38" y="34"/>
                </a:cxn>
                <a:cxn ang="0">
                  <a:pos x="53" y="39"/>
                </a:cxn>
                <a:cxn ang="0">
                  <a:pos x="71" y="44"/>
                </a:cxn>
                <a:cxn ang="0">
                  <a:pos x="92" y="49"/>
                </a:cxn>
                <a:cxn ang="0">
                  <a:pos x="118" y="53"/>
                </a:cxn>
                <a:cxn ang="0">
                  <a:pos x="149" y="55"/>
                </a:cxn>
                <a:cxn ang="0">
                  <a:pos x="183" y="56"/>
                </a:cxn>
                <a:cxn ang="0">
                  <a:pos x="223" y="55"/>
                </a:cxn>
                <a:cxn ang="0">
                  <a:pos x="268" y="53"/>
                </a:cxn>
              </a:cxnLst>
              <a:rect l="0" t="0" r="r" b="b"/>
              <a:pathLst>
                <a:path w="268" h="78">
                  <a:moveTo>
                    <a:pt x="268" y="53"/>
                  </a:moveTo>
                  <a:lnTo>
                    <a:pt x="267" y="54"/>
                  </a:lnTo>
                  <a:lnTo>
                    <a:pt x="262" y="56"/>
                  </a:lnTo>
                  <a:lnTo>
                    <a:pt x="255" y="59"/>
                  </a:lnTo>
                  <a:lnTo>
                    <a:pt x="245" y="64"/>
                  </a:lnTo>
                  <a:lnTo>
                    <a:pt x="232" y="68"/>
                  </a:lnTo>
                  <a:lnTo>
                    <a:pt x="218" y="72"/>
                  </a:lnTo>
                  <a:lnTo>
                    <a:pt x="202" y="75"/>
                  </a:lnTo>
                  <a:lnTo>
                    <a:pt x="183" y="77"/>
                  </a:lnTo>
                  <a:lnTo>
                    <a:pt x="163" y="78"/>
                  </a:lnTo>
                  <a:lnTo>
                    <a:pt x="142" y="77"/>
                  </a:lnTo>
                  <a:lnTo>
                    <a:pt x="120" y="73"/>
                  </a:lnTo>
                  <a:lnTo>
                    <a:pt x="97" y="65"/>
                  </a:lnTo>
                  <a:lnTo>
                    <a:pt x="73" y="55"/>
                  </a:lnTo>
                  <a:lnTo>
                    <a:pt x="49" y="41"/>
                  </a:lnTo>
                  <a:lnTo>
                    <a:pt x="24" y="22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6"/>
                  </a:lnTo>
                  <a:lnTo>
                    <a:pt x="6" y="11"/>
                  </a:lnTo>
                  <a:lnTo>
                    <a:pt x="10" y="16"/>
                  </a:lnTo>
                  <a:lnTo>
                    <a:pt x="18" y="21"/>
                  </a:lnTo>
                  <a:lnTo>
                    <a:pt x="26" y="27"/>
                  </a:lnTo>
                  <a:lnTo>
                    <a:pt x="38" y="34"/>
                  </a:lnTo>
                  <a:lnTo>
                    <a:pt x="53" y="39"/>
                  </a:lnTo>
                  <a:lnTo>
                    <a:pt x="71" y="44"/>
                  </a:lnTo>
                  <a:lnTo>
                    <a:pt x="92" y="49"/>
                  </a:lnTo>
                  <a:lnTo>
                    <a:pt x="118" y="53"/>
                  </a:lnTo>
                  <a:lnTo>
                    <a:pt x="149" y="55"/>
                  </a:lnTo>
                  <a:lnTo>
                    <a:pt x="183" y="56"/>
                  </a:lnTo>
                  <a:lnTo>
                    <a:pt x="223" y="55"/>
                  </a:lnTo>
                  <a:lnTo>
                    <a:pt x="268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1" name="Freeform 187"/>
            <p:cNvSpPr>
              <a:spLocks/>
            </p:cNvSpPr>
            <p:nvPr/>
          </p:nvSpPr>
          <p:spPr bwMode="auto">
            <a:xfrm>
              <a:off x="5330826" y="4751388"/>
              <a:ext cx="184150" cy="47625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4" y="28"/>
                </a:cxn>
                <a:cxn ang="0">
                  <a:pos x="13" y="23"/>
                </a:cxn>
                <a:cxn ang="0">
                  <a:pos x="25" y="15"/>
                </a:cxn>
                <a:cxn ang="0">
                  <a:pos x="43" y="8"/>
                </a:cxn>
                <a:cxn ang="0">
                  <a:pos x="61" y="3"/>
                </a:cxn>
                <a:cxn ang="0">
                  <a:pos x="81" y="0"/>
                </a:cxn>
                <a:cxn ang="0">
                  <a:pos x="100" y="1"/>
                </a:cxn>
                <a:cxn ang="0">
                  <a:pos x="116" y="9"/>
                </a:cxn>
                <a:cxn ang="0">
                  <a:pos x="112" y="9"/>
                </a:cxn>
                <a:cxn ang="0">
                  <a:pos x="104" y="10"/>
                </a:cxn>
                <a:cxn ang="0">
                  <a:pos x="89" y="13"/>
                </a:cxn>
                <a:cxn ang="0">
                  <a:pos x="72" y="15"/>
                </a:cxn>
                <a:cxn ang="0">
                  <a:pos x="52" y="19"/>
                </a:cxn>
                <a:cxn ang="0">
                  <a:pos x="33" y="23"/>
                </a:cxn>
                <a:cxn ang="0">
                  <a:pos x="15" y="27"/>
                </a:cxn>
                <a:cxn ang="0">
                  <a:pos x="0" y="30"/>
                </a:cxn>
              </a:cxnLst>
              <a:rect l="0" t="0" r="r" b="b"/>
              <a:pathLst>
                <a:path w="116" h="30">
                  <a:moveTo>
                    <a:pt x="0" y="30"/>
                  </a:moveTo>
                  <a:lnTo>
                    <a:pt x="4" y="28"/>
                  </a:lnTo>
                  <a:lnTo>
                    <a:pt x="13" y="23"/>
                  </a:lnTo>
                  <a:lnTo>
                    <a:pt x="25" y="15"/>
                  </a:lnTo>
                  <a:lnTo>
                    <a:pt x="43" y="8"/>
                  </a:lnTo>
                  <a:lnTo>
                    <a:pt x="61" y="3"/>
                  </a:lnTo>
                  <a:lnTo>
                    <a:pt x="81" y="0"/>
                  </a:lnTo>
                  <a:lnTo>
                    <a:pt x="100" y="1"/>
                  </a:lnTo>
                  <a:lnTo>
                    <a:pt x="116" y="9"/>
                  </a:lnTo>
                  <a:lnTo>
                    <a:pt x="112" y="9"/>
                  </a:lnTo>
                  <a:lnTo>
                    <a:pt x="104" y="10"/>
                  </a:lnTo>
                  <a:lnTo>
                    <a:pt x="89" y="13"/>
                  </a:lnTo>
                  <a:lnTo>
                    <a:pt x="72" y="15"/>
                  </a:lnTo>
                  <a:lnTo>
                    <a:pt x="52" y="19"/>
                  </a:lnTo>
                  <a:lnTo>
                    <a:pt x="33" y="23"/>
                  </a:lnTo>
                  <a:lnTo>
                    <a:pt x="15" y="2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2" name="Freeform 188"/>
            <p:cNvSpPr>
              <a:spLocks/>
            </p:cNvSpPr>
            <p:nvPr/>
          </p:nvSpPr>
          <p:spPr bwMode="auto">
            <a:xfrm>
              <a:off x="5546726" y="4652963"/>
              <a:ext cx="73025" cy="96838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2" y="61"/>
                </a:cxn>
                <a:cxn ang="0">
                  <a:pos x="7" y="58"/>
                </a:cxn>
                <a:cxn ang="0">
                  <a:pos x="12" y="55"/>
                </a:cxn>
                <a:cxn ang="0">
                  <a:pos x="19" y="50"/>
                </a:cxn>
                <a:cxn ang="0">
                  <a:pos x="27" y="42"/>
                </a:cxn>
                <a:cxn ang="0">
                  <a:pos x="34" y="31"/>
                </a:cxn>
                <a:cxn ang="0">
                  <a:pos x="41" y="18"/>
                </a:cxn>
                <a:cxn ang="0">
                  <a:pos x="46" y="0"/>
                </a:cxn>
                <a:cxn ang="0">
                  <a:pos x="0" y="61"/>
                </a:cxn>
              </a:cxnLst>
              <a:rect l="0" t="0" r="r" b="b"/>
              <a:pathLst>
                <a:path w="46" h="61">
                  <a:moveTo>
                    <a:pt x="0" y="61"/>
                  </a:moveTo>
                  <a:lnTo>
                    <a:pt x="2" y="61"/>
                  </a:lnTo>
                  <a:lnTo>
                    <a:pt x="7" y="58"/>
                  </a:lnTo>
                  <a:lnTo>
                    <a:pt x="12" y="55"/>
                  </a:lnTo>
                  <a:lnTo>
                    <a:pt x="19" y="50"/>
                  </a:lnTo>
                  <a:lnTo>
                    <a:pt x="27" y="42"/>
                  </a:lnTo>
                  <a:lnTo>
                    <a:pt x="34" y="31"/>
                  </a:lnTo>
                  <a:lnTo>
                    <a:pt x="41" y="18"/>
                  </a:lnTo>
                  <a:lnTo>
                    <a:pt x="46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3" name="Freeform 189"/>
            <p:cNvSpPr>
              <a:spLocks/>
            </p:cNvSpPr>
            <p:nvPr/>
          </p:nvSpPr>
          <p:spPr bwMode="auto">
            <a:xfrm>
              <a:off x="5568951" y="4591051"/>
              <a:ext cx="122238" cy="26193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72" y="3"/>
                </a:cxn>
                <a:cxn ang="0">
                  <a:pos x="61" y="12"/>
                </a:cxn>
                <a:cxn ang="0">
                  <a:pos x="44" y="26"/>
                </a:cxn>
                <a:cxn ang="0">
                  <a:pos x="27" y="43"/>
                </a:cxn>
                <a:cxn ang="0">
                  <a:pos x="12" y="67"/>
                </a:cxn>
                <a:cxn ang="0">
                  <a:pos x="3" y="96"/>
                </a:cxn>
                <a:cxn ang="0">
                  <a:pos x="0" y="129"/>
                </a:cxn>
                <a:cxn ang="0">
                  <a:pos x="10" y="165"/>
                </a:cxn>
                <a:cxn ang="0">
                  <a:pos x="10" y="162"/>
                </a:cxn>
                <a:cxn ang="0">
                  <a:pos x="9" y="149"/>
                </a:cxn>
                <a:cxn ang="0">
                  <a:pos x="10" y="131"/>
                </a:cxn>
                <a:cxn ang="0">
                  <a:pos x="13" y="109"/>
                </a:cxn>
                <a:cxn ang="0">
                  <a:pos x="20" y="83"/>
                </a:cxn>
                <a:cxn ang="0">
                  <a:pos x="32" y="56"/>
                </a:cxn>
                <a:cxn ang="0">
                  <a:pos x="51" y="27"/>
                </a:cxn>
                <a:cxn ang="0">
                  <a:pos x="77" y="0"/>
                </a:cxn>
              </a:cxnLst>
              <a:rect l="0" t="0" r="r" b="b"/>
              <a:pathLst>
                <a:path w="77" h="165">
                  <a:moveTo>
                    <a:pt x="77" y="0"/>
                  </a:moveTo>
                  <a:lnTo>
                    <a:pt x="72" y="3"/>
                  </a:lnTo>
                  <a:lnTo>
                    <a:pt x="61" y="12"/>
                  </a:lnTo>
                  <a:lnTo>
                    <a:pt x="44" y="26"/>
                  </a:lnTo>
                  <a:lnTo>
                    <a:pt x="27" y="43"/>
                  </a:lnTo>
                  <a:lnTo>
                    <a:pt x="12" y="67"/>
                  </a:lnTo>
                  <a:lnTo>
                    <a:pt x="3" y="96"/>
                  </a:lnTo>
                  <a:lnTo>
                    <a:pt x="0" y="129"/>
                  </a:lnTo>
                  <a:lnTo>
                    <a:pt x="10" y="165"/>
                  </a:lnTo>
                  <a:lnTo>
                    <a:pt x="10" y="162"/>
                  </a:lnTo>
                  <a:lnTo>
                    <a:pt x="9" y="149"/>
                  </a:lnTo>
                  <a:lnTo>
                    <a:pt x="10" y="131"/>
                  </a:lnTo>
                  <a:lnTo>
                    <a:pt x="13" y="109"/>
                  </a:lnTo>
                  <a:lnTo>
                    <a:pt x="20" y="83"/>
                  </a:lnTo>
                  <a:lnTo>
                    <a:pt x="32" y="56"/>
                  </a:lnTo>
                  <a:lnTo>
                    <a:pt x="51" y="27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4" name="Freeform 190"/>
            <p:cNvSpPr>
              <a:spLocks/>
            </p:cNvSpPr>
            <p:nvPr/>
          </p:nvSpPr>
          <p:spPr bwMode="auto">
            <a:xfrm>
              <a:off x="4986339" y="4694238"/>
              <a:ext cx="233363" cy="295275"/>
            </a:xfrm>
            <a:custGeom>
              <a:avLst/>
              <a:gdLst/>
              <a:ahLst/>
              <a:cxnLst>
                <a:cxn ang="0">
                  <a:pos x="147" y="90"/>
                </a:cxn>
                <a:cxn ang="0">
                  <a:pos x="143" y="84"/>
                </a:cxn>
                <a:cxn ang="0">
                  <a:pos x="133" y="69"/>
                </a:cxn>
                <a:cxn ang="0">
                  <a:pos x="118" y="49"/>
                </a:cxn>
                <a:cxn ang="0">
                  <a:pos x="100" y="27"/>
                </a:cxn>
                <a:cxn ang="0">
                  <a:pos x="81" y="10"/>
                </a:cxn>
                <a:cxn ang="0">
                  <a:pos x="63" y="0"/>
                </a:cxn>
                <a:cxn ang="0">
                  <a:pos x="50" y="1"/>
                </a:cxn>
                <a:cxn ang="0">
                  <a:pos x="41" y="20"/>
                </a:cxn>
                <a:cxn ang="0">
                  <a:pos x="37" y="24"/>
                </a:cxn>
                <a:cxn ang="0">
                  <a:pos x="27" y="36"/>
                </a:cxn>
                <a:cxn ang="0">
                  <a:pos x="14" y="54"/>
                </a:cxn>
                <a:cxn ang="0">
                  <a:pos x="4" y="75"/>
                </a:cxn>
                <a:cxn ang="0">
                  <a:pos x="0" y="100"/>
                </a:cxn>
                <a:cxn ang="0">
                  <a:pos x="7" y="126"/>
                </a:cxn>
                <a:cxn ang="0">
                  <a:pos x="27" y="152"/>
                </a:cxn>
                <a:cxn ang="0">
                  <a:pos x="66" y="176"/>
                </a:cxn>
                <a:cxn ang="0">
                  <a:pos x="68" y="178"/>
                </a:cxn>
                <a:cxn ang="0">
                  <a:pos x="74" y="182"/>
                </a:cxn>
                <a:cxn ang="0">
                  <a:pos x="82" y="186"/>
                </a:cxn>
                <a:cxn ang="0">
                  <a:pos x="92" y="186"/>
                </a:cxn>
                <a:cxn ang="0">
                  <a:pos x="104" y="181"/>
                </a:cxn>
                <a:cxn ang="0">
                  <a:pos x="118" y="167"/>
                </a:cxn>
                <a:cxn ang="0">
                  <a:pos x="130" y="143"/>
                </a:cxn>
                <a:cxn ang="0">
                  <a:pos x="142" y="105"/>
                </a:cxn>
                <a:cxn ang="0">
                  <a:pos x="147" y="90"/>
                </a:cxn>
              </a:cxnLst>
              <a:rect l="0" t="0" r="r" b="b"/>
              <a:pathLst>
                <a:path w="147" h="186">
                  <a:moveTo>
                    <a:pt x="147" y="90"/>
                  </a:moveTo>
                  <a:lnTo>
                    <a:pt x="143" y="84"/>
                  </a:lnTo>
                  <a:lnTo>
                    <a:pt x="133" y="69"/>
                  </a:lnTo>
                  <a:lnTo>
                    <a:pt x="118" y="49"/>
                  </a:lnTo>
                  <a:lnTo>
                    <a:pt x="100" y="27"/>
                  </a:lnTo>
                  <a:lnTo>
                    <a:pt x="81" y="10"/>
                  </a:lnTo>
                  <a:lnTo>
                    <a:pt x="63" y="0"/>
                  </a:lnTo>
                  <a:lnTo>
                    <a:pt x="50" y="1"/>
                  </a:lnTo>
                  <a:lnTo>
                    <a:pt x="41" y="20"/>
                  </a:lnTo>
                  <a:lnTo>
                    <a:pt x="37" y="24"/>
                  </a:lnTo>
                  <a:lnTo>
                    <a:pt x="27" y="36"/>
                  </a:lnTo>
                  <a:lnTo>
                    <a:pt x="14" y="54"/>
                  </a:lnTo>
                  <a:lnTo>
                    <a:pt x="4" y="75"/>
                  </a:lnTo>
                  <a:lnTo>
                    <a:pt x="0" y="100"/>
                  </a:lnTo>
                  <a:lnTo>
                    <a:pt x="7" y="126"/>
                  </a:lnTo>
                  <a:lnTo>
                    <a:pt x="27" y="152"/>
                  </a:lnTo>
                  <a:lnTo>
                    <a:pt x="66" y="176"/>
                  </a:lnTo>
                  <a:lnTo>
                    <a:pt x="68" y="178"/>
                  </a:lnTo>
                  <a:lnTo>
                    <a:pt x="74" y="182"/>
                  </a:lnTo>
                  <a:lnTo>
                    <a:pt x="82" y="186"/>
                  </a:lnTo>
                  <a:lnTo>
                    <a:pt x="92" y="186"/>
                  </a:lnTo>
                  <a:lnTo>
                    <a:pt x="104" y="181"/>
                  </a:lnTo>
                  <a:lnTo>
                    <a:pt x="118" y="167"/>
                  </a:lnTo>
                  <a:lnTo>
                    <a:pt x="130" y="143"/>
                  </a:lnTo>
                  <a:lnTo>
                    <a:pt x="142" y="105"/>
                  </a:lnTo>
                  <a:lnTo>
                    <a:pt x="147" y="90"/>
                  </a:lnTo>
                  <a:close/>
                </a:path>
              </a:pathLst>
            </a:custGeom>
            <a:solidFill>
              <a:srgbClr val="FFD6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5" name="Freeform 191"/>
            <p:cNvSpPr>
              <a:spLocks/>
            </p:cNvSpPr>
            <p:nvPr/>
          </p:nvSpPr>
          <p:spPr bwMode="auto">
            <a:xfrm>
              <a:off x="5051426" y="4683126"/>
              <a:ext cx="163513" cy="134938"/>
            </a:xfrm>
            <a:custGeom>
              <a:avLst/>
              <a:gdLst/>
              <a:ahLst/>
              <a:cxnLst>
                <a:cxn ang="0">
                  <a:pos x="103" y="85"/>
                </a:cxn>
                <a:cxn ang="0">
                  <a:pos x="102" y="83"/>
                </a:cxn>
                <a:cxn ang="0">
                  <a:pos x="98" y="78"/>
                </a:cxn>
                <a:cxn ang="0">
                  <a:pos x="92" y="71"/>
                </a:cxn>
                <a:cxn ang="0">
                  <a:pos x="84" y="61"/>
                </a:cxn>
                <a:cxn ang="0">
                  <a:pos x="77" y="51"/>
                </a:cxn>
                <a:cxn ang="0">
                  <a:pos x="69" y="41"/>
                </a:cxn>
                <a:cxn ang="0">
                  <a:pos x="63" y="31"/>
                </a:cxn>
                <a:cxn ang="0">
                  <a:pos x="58" y="22"/>
                </a:cxn>
                <a:cxn ang="0">
                  <a:pos x="56" y="19"/>
                </a:cxn>
                <a:cxn ang="0">
                  <a:pos x="51" y="14"/>
                </a:cxn>
                <a:cxn ang="0">
                  <a:pos x="44" y="8"/>
                </a:cxn>
                <a:cxn ang="0">
                  <a:pos x="35" y="3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6" y="10"/>
                </a:cxn>
                <a:cxn ang="0">
                  <a:pos x="0" y="27"/>
                </a:cxn>
                <a:cxn ang="0">
                  <a:pos x="1" y="25"/>
                </a:cxn>
                <a:cxn ang="0">
                  <a:pos x="5" y="22"/>
                </a:cxn>
                <a:cxn ang="0">
                  <a:pos x="10" y="17"/>
                </a:cxn>
                <a:cxn ang="0">
                  <a:pos x="16" y="13"/>
                </a:cxn>
                <a:cxn ang="0">
                  <a:pos x="24" y="12"/>
                </a:cxn>
                <a:cxn ang="0">
                  <a:pos x="31" y="13"/>
                </a:cxn>
                <a:cxn ang="0">
                  <a:pos x="39" y="19"/>
                </a:cxn>
                <a:cxn ang="0">
                  <a:pos x="46" y="32"/>
                </a:cxn>
                <a:cxn ang="0">
                  <a:pos x="49" y="34"/>
                </a:cxn>
                <a:cxn ang="0">
                  <a:pos x="54" y="39"/>
                </a:cxn>
                <a:cxn ang="0">
                  <a:pos x="63" y="47"/>
                </a:cxn>
                <a:cxn ang="0">
                  <a:pos x="72" y="57"/>
                </a:cxn>
                <a:cxn ang="0">
                  <a:pos x="82" y="66"/>
                </a:cxn>
                <a:cxn ang="0">
                  <a:pos x="91" y="75"/>
                </a:cxn>
                <a:cxn ang="0">
                  <a:pos x="98" y="81"/>
                </a:cxn>
                <a:cxn ang="0">
                  <a:pos x="103" y="85"/>
                </a:cxn>
              </a:cxnLst>
              <a:rect l="0" t="0" r="r" b="b"/>
              <a:pathLst>
                <a:path w="103" h="85">
                  <a:moveTo>
                    <a:pt x="103" y="85"/>
                  </a:moveTo>
                  <a:lnTo>
                    <a:pt x="102" y="83"/>
                  </a:lnTo>
                  <a:lnTo>
                    <a:pt x="98" y="78"/>
                  </a:lnTo>
                  <a:lnTo>
                    <a:pt x="92" y="71"/>
                  </a:lnTo>
                  <a:lnTo>
                    <a:pt x="84" y="61"/>
                  </a:lnTo>
                  <a:lnTo>
                    <a:pt x="77" y="51"/>
                  </a:lnTo>
                  <a:lnTo>
                    <a:pt x="69" y="41"/>
                  </a:lnTo>
                  <a:lnTo>
                    <a:pt x="63" y="31"/>
                  </a:lnTo>
                  <a:lnTo>
                    <a:pt x="58" y="22"/>
                  </a:lnTo>
                  <a:lnTo>
                    <a:pt x="56" y="19"/>
                  </a:lnTo>
                  <a:lnTo>
                    <a:pt x="51" y="14"/>
                  </a:lnTo>
                  <a:lnTo>
                    <a:pt x="44" y="8"/>
                  </a:lnTo>
                  <a:lnTo>
                    <a:pt x="35" y="3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6" y="10"/>
                  </a:lnTo>
                  <a:lnTo>
                    <a:pt x="0" y="27"/>
                  </a:lnTo>
                  <a:lnTo>
                    <a:pt x="1" y="25"/>
                  </a:lnTo>
                  <a:lnTo>
                    <a:pt x="5" y="22"/>
                  </a:lnTo>
                  <a:lnTo>
                    <a:pt x="10" y="17"/>
                  </a:lnTo>
                  <a:lnTo>
                    <a:pt x="16" y="13"/>
                  </a:lnTo>
                  <a:lnTo>
                    <a:pt x="24" y="12"/>
                  </a:lnTo>
                  <a:lnTo>
                    <a:pt x="31" y="13"/>
                  </a:lnTo>
                  <a:lnTo>
                    <a:pt x="39" y="19"/>
                  </a:lnTo>
                  <a:lnTo>
                    <a:pt x="46" y="32"/>
                  </a:lnTo>
                  <a:lnTo>
                    <a:pt x="49" y="34"/>
                  </a:lnTo>
                  <a:lnTo>
                    <a:pt x="54" y="39"/>
                  </a:lnTo>
                  <a:lnTo>
                    <a:pt x="63" y="47"/>
                  </a:lnTo>
                  <a:lnTo>
                    <a:pt x="72" y="57"/>
                  </a:lnTo>
                  <a:lnTo>
                    <a:pt x="82" y="66"/>
                  </a:lnTo>
                  <a:lnTo>
                    <a:pt x="91" y="75"/>
                  </a:lnTo>
                  <a:lnTo>
                    <a:pt x="98" y="81"/>
                  </a:lnTo>
                  <a:lnTo>
                    <a:pt x="103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6" name="Freeform 192"/>
            <p:cNvSpPr>
              <a:spLocks/>
            </p:cNvSpPr>
            <p:nvPr/>
          </p:nvSpPr>
          <p:spPr bwMode="auto">
            <a:xfrm>
              <a:off x="5106989" y="4845051"/>
              <a:ext cx="120650" cy="15716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4" y="5"/>
                </a:cxn>
                <a:cxn ang="0">
                  <a:pos x="72" y="19"/>
                </a:cxn>
                <a:cxn ang="0">
                  <a:pos x="66" y="39"/>
                </a:cxn>
                <a:cxn ang="0">
                  <a:pos x="58" y="60"/>
                </a:cxn>
                <a:cxn ang="0">
                  <a:pos x="48" y="80"/>
                </a:cxn>
                <a:cxn ang="0">
                  <a:pos x="35" y="94"/>
                </a:cxn>
                <a:cxn ang="0">
                  <a:pos x="19" y="99"/>
                </a:cxn>
                <a:cxn ang="0">
                  <a:pos x="0" y="92"/>
                </a:cxn>
                <a:cxn ang="0">
                  <a:pos x="3" y="92"/>
                </a:cxn>
                <a:cxn ang="0">
                  <a:pos x="9" y="90"/>
                </a:cxn>
                <a:cxn ang="0">
                  <a:pos x="19" y="86"/>
                </a:cxn>
                <a:cxn ang="0">
                  <a:pos x="30" y="78"/>
                </a:cxn>
                <a:cxn ang="0">
                  <a:pos x="43" y="67"/>
                </a:cxn>
                <a:cxn ang="0">
                  <a:pos x="54" y="52"/>
                </a:cxn>
                <a:cxn ang="0">
                  <a:pos x="67" y="29"/>
                </a:cxn>
                <a:cxn ang="0">
                  <a:pos x="76" y="0"/>
                </a:cxn>
              </a:cxnLst>
              <a:rect l="0" t="0" r="r" b="b"/>
              <a:pathLst>
                <a:path w="76" h="99">
                  <a:moveTo>
                    <a:pt x="76" y="0"/>
                  </a:moveTo>
                  <a:lnTo>
                    <a:pt x="74" y="5"/>
                  </a:lnTo>
                  <a:lnTo>
                    <a:pt x="72" y="19"/>
                  </a:lnTo>
                  <a:lnTo>
                    <a:pt x="66" y="39"/>
                  </a:lnTo>
                  <a:lnTo>
                    <a:pt x="58" y="60"/>
                  </a:lnTo>
                  <a:lnTo>
                    <a:pt x="48" y="80"/>
                  </a:lnTo>
                  <a:lnTo>
                    <a:pt x="35" y="94"/>
                  </a:lnTo>
                  <a:lnTo>
                    <a:pt x="19" y="99"/>
                  </a:lnTo>
                  <a:lnTo>
                    <a:pt x="0" y="92"/>
                  </a:lnTo>
                  <a:lnTo>
                    <a:pt x="3" y="92"/>
                  </a:lnTo>
                  <a:lnTo>
                    <a:pt x="9" y="90"/>
                  </a:lnTo>
                  <a:lnTo>
                    <a:pt x="19" y="86"/>
                  </a:lnTo>
                  <a:lnTo>
                    <a:pt x="30" y="78"/>
                  </a:lnTo>
                  <a:lnTo>
                    <a:pt x="43" y="67"/>
                  </a:lnTo>
                  <a:lnTo>
                    <a:pt x="54" y="52"/>
                  </a:lnTo>
                  <a:lnTo>
                    <a:pt x="67" y="29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7" name="Freeform 193"/>
            <p:cNvSpPr>
              <a:spLocks/>
            </p:cNvSpPr>
            <p:nvPr/>
          </p:nvSpPr>
          <p:spPr bwMode="auto">
            <a:xfrm>
              <a:off x="4975226" y="4751388"/>
              <a:ext cx="76200" cy="11747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4" y="3"/>
                </a:cxn>
                <a:cxn ang="0">
                  <a:pos x="36" y="8"/>
                </a:cxn>
                <a:cxn ang="0">
                  <a:pos x="26" y="15"/>
                </a:cxn>
                <a:cxn ang="0">
                  <a:pos x="15" y="25"/>
                </a:cxn>
                <a:cxn ang="0">
                  <a:pos x="5" y="38"/>
                </a:cxn>
                <a:cxn ang="0">
                  <a:pos x="0" y="51"/>
                </a:cxn>
                <a:cxn ang="0">
                  <a:pos x="0" y="63"/>
                </a:cxn>
                <a:cxn ang="0">
                  <a:pos x="9" y="74"/>
                </a:cxn>
                <a:cxn ang="0">
                  <a:pos x="7" y="73"/>
                </a:cxn>
                <a:cxn ang="0">
                  <a:pos x="7" y="68"/>
                </a:cxn>
                <a:cxn ang="0">
                  <a:pos x="6" y="62"/>
                </a:cxn>
                <a:cxn ang="0">
                  <a:pos x="7" y="52"/>
                </a:cxn>
                <a:cxn ang="0">
                  <a:pos x="10" y="40"/>
                </a:cxn>
                <a:cxn ang="0">
                  <a:pos x="17" y="28"/>
                </a:cxn>
                <a:cxn ang="0">
                  <a:pos x="30" y="1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44" y="3"/>
                  </a:lnTo>
                  <a:lnTo>
                    <a:pt x="36" y="8"/>
                  </a:lnTo>
                  <a:lnTo>
                    <a:pt x="26" y="15"/>
                  </a:lnTo>
                  <a:lnTo>
                    <a:pt x="15" y="25"/>
                  </a:lnTo>
                  <a:lnTo>
                    <a:pt x="5" y="38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9" y="74"/>
                  </a:lnTo>
                  <a:lnTo>
                    <a:pt x="7" y="73"/>
                  </a:lnTo>
                  <a:lnTo>
                    <a:pt x="7" y="68"/>
                  </a:lnTo>
                  <a:lnTo>
                    <a:pt x="6" y="62"/>
                  </a:lnTo>
                  <a:lnTo>
                    <a:pt x="7" y="52"/>
                  </a:lnTo>
                  <a:lnTo>
                    <a:pt x="10" y="40"/>
                  </a:lnTo>
                  <a:lnTo>
                    <a:pt x="17" y="28"/>
                  </a:lnTo>
                  <a:lnTo>
                    <a:pt x="30" y="1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" name="Freeform 194"/>
            <p:cNvSpPr>
              <a:spLocks/>
            </p:cNvSpPr>
            <p:nvPr/>
          </p:nvSpPr>
          <p:spPr bwMode="auto">
            <a:xfrm>
              <a:off x="5032376" y="4873626"/>
              <a:ext cx="80963" cy="1031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4"/>
                </a:cxn>
                <a:cxn ang="0">
                  <a:pos x="0" y="13"/>
                </a:cxn>
                <a:cxn ang="0">
                  <a:pos x="2" y="25"/>
                </a:cxn>
                <a:cxn ang="0">
                  <a:pos x="4" y="39"/>
                </a:cxn>
                <a:cxn ang="0">
                  <a:pos x="9" y="52"/>
                </a:cxn>
                <a:cxn ang="0">
                  <a:pos x="18" y="62"/>
                </a:cxn>
                <a:cxn ang="0">
                  <a:pos x="32" y="65"/>
                </a:cxn>
                <a:cxn ang="0">
                  <a:pos x="51" y="63"/>
                </a:cxn>
                <a:cxn ang="0">
                  <a:pos x="48" y="63"/>
                </a:cxn>
                <a:cxn ang="0">
                  <a:pos x="42" y="60"/>
                </a:cxn>
                <a:cxn ang="0">
                  <a:pos x="33" y="57"/>
                </a:cxn>
                <a:cxn ang="0">
                  <a:pos x="23" y="52"/>
                </a:cxn>
                <a:cxn ang="0">
                  <a:pos x="14" y="43"/>
                </a:cxn>
                <a:cxn ang="0">
                  <a:pos x="7" y="33"/>
                </a:cxn>
                <a:cxn ang="0">
                  <a:pos x="2" y="18"/>
                </a:cxn>
                <a:cxn ang="0">
                  <a:pos x="2" y="0"/>
                </a:cxn>
              </a:cxnLst>
              <a:rect l="0" t="0" r="r" b="b"/>
              <a:pathLst>
                <a:path w="51" h="65">
                  <a:moveTo>
                    <a:pt x="2" y="0"/>
                  </a:moveTo>
                  <a:lnTo>
                    <a:pt x="2" y="4"/>
                  </a:lnTo>
                  <a:lnTo>
                    <a:pt x="0" y="13"/>
                  </a:lnTo>
                  <a:lnTo>
                    <a:pt x="2" y="25"/>
                  </a:lnTo>
                  <a:lnTo>
                    <a:pt x="4" y="39"/>
                  </a:lnTo>
                  <a:lnTo>
                    <a:pt x="9" y="52"/>
                  </a:lnTo>
                  <a:lnTo>
                    <a:pt x="18" y="62"/>
                  </a:lnTo>
                  <a:lnTo>
                    <a:pt x="32" y="65"/>
                  </a:lnTo>
                  <a:lnTo>
                    <a:pt x="51" y="63"/>
                  </a:lnTo>
                  <a:lnTo>
                    <a:pt x="48" y="63"/>
                  </a:lnTo>
                  <a:lnTo>
                    <a:pt x="42" y="60"/>
                  </a:lnTo>
                  <a:lnTo>
                    <a:pt x="33" y="57"/>
                  </a:lnTo>
                  <a:lnTo>
                    <a:pt x="23" y="52"/>
                  </a:lnTo>
                  <a:lnTo>
                    <a:pt x="14" y="43"/>
                  </a:lnTo>
                  <a:lnTo>
                    <a:pt x="7" y="33"/>
                  </a:lnTo>
                  <a:lnTo>
                    <a:pt x="2" y="1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9" name="Freeform 195"/>
            <p:cNvSpPr>
              <a:spLocks/>
            </p:cNvSpPr>
            <p:nvPr/>
          </p:nvSpPr>
          <p:spPr bwMode="auto">
            <a:xfrm>
              <a:off x="4951414" y="4070351"/>
              <a:ext cx="293688" cy="671513"/>
            </a:xfrm>
            <a:custGeom>
              <a:avLst/>
              <a:gdLst/>
              <a:ahLst/>
              <a:cxnLst>
                <a:cxn ang="0">
                  <a:pos x="125" y="423"/>
                </a:cxn>
                <a:cxn ang="0">
                  <a:pos x="123" y="411"/>
                </a:cxn>
                <a:cxn ang="0">
                  <a:pos x="122" y="379"/>
                </a:cxn>
                <a:cxn ang="0">
                  <a:pos x="121" y="331"/>
                </a:cxn>
                <a:cxn ang="0">
                  <a:pos x="121" y="273"/>
                </a:cxn>
                <a:cxn ang="0">
                  <a:pos x="125" y="207"/>
                </a:cxn>
                <a:cxn ang="0">
                  <a:pos x="135" y="142"/>
                </a:cxn>
                <a:cxn ang="0">
                  <a:pos x="150" y="80"/>
                </a:cxn>
                <a:cxn ang="0">
                  <a:pos x="174" y="26"/>
                </a:cxn>
                <a:cxn ang="0">
                  <a:pos x="167" y="27"/>
                </a:cxn>
                <a:cxn ang="0">
                  <a:pos x="150" y="30"/>
                </a:cxn>
                <a:cxn ang="0">
                  <a:pos x="126" y="34"/>
                </a:cxn>
                <a:cxn ang="0">
                  <a:pos x="97" y="35"/>
                </a:cxn>
                <a:cxn ang="0">
                  <a:pos x="67" y="34"/>
                </a:cxn>
                <a:cxn ang="0">
                  <a:pos x="38" y="28"/>
                </a:cxn>
                <a:cxn ang="0">
                  <a:pos x="15" y="17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11" y="6"/>
                </a:cxn>
                <a:cxn ang="0">
                  <a:pos x="25" y="12"/>
                </a:cxn>
                <a:cxn ang="0">
                  <a:pos x="44" y="18"/>
                </a:cxn>
                <a:cxn ang="0">
                  <a:pos x="70" y="23"/>
                </a:cxn>
                <a:cxn ang="0">
                  <a:pos x="102" y="25"/>
                </a:cxn>
                <a:cxn ang="0">
                  <a:pos x="140" y="21"/>
                </a:cxn>
                <a:cxn ang="0">
                  <a:pos x="185" y="11"/>
                </a:cxn>
                <a:cxn ang="0">
                  <a:pos x="181" y="20"/>
                </a:cxn>
                <a:cxn ang="0">
                  <a:pos x="172" y="46"/>
                </a:cxn>
                <a:cxn ang="0">
                  <a:pos x="159" y="86"/>
                </a:cxn>
                <a:cxn ang="0">
                  <a:pos x="145" y="138"/>
                </a:cxn>
                <a:cxn ang="0">
                  <a:pos x="132" y="201"/>
                </a:cxn>
                <a:cxn ang="0">
                  <a:pos x="123" y="270"/>
                </a:cxn>
                <a:cxn ang="0">
                  <a:pos x="119" y="345"/>
                </a:cxn>
                <a:cxn ang="0">
                  <a:pos x="125" y="423"/>
                </a:cxn>
              </a:cxnLst>
              <a:rect l="0" t="0" r="r" b="b"/>
              <a:pathLst>
                <a:path w="185" h="423">
                  <a:moveTo>
                    <a:pt x="125" y="423"/>
                  </a:moveTo>
                  <a:lnTo>
                    <a:pt x="123" y="411"/>
                  </a:lnTo>
                  <a:lnTo>
                    <a:pt x="122" y="379"/>
                  </a:lnTo>
                  <a:lnTo>
                    <a:pt x="121" y="331"/>
                  </a:lnTo>
                  <a:lnTo>
                    <a:pt x="121" y="273"/>
                  </a:lnTo>
                  <a:lnTo>
                    <a:pt x="125" y="207"/>
                  </a:lnTo>
                  <a:lnTo>
                    <a:pt x="135" y="142"/>
                  </a:lnTo>
                  <a:lnTo>
                    <a:pt x="150" y="80"/>
                  </a:lnTo>
                  <a:lnTo>
                    <a:pt x="174" y="26"/>
                  </a:lnTo>
                  <a:lnTo>
                    <a:pt x="167" y="27"/>
                  </a:lnTo>
                  <a:lnTo>
                    <a:pt x="150" y="30"/>
                  </a:lnTo>
                  <a:lnTo>
                    <a:pt x="126" y="34"/>
                  </a:lnTo>
                  <a:lnTo>
                    <a:pt x="97" y="35"/>
                  </a:lnTo>
                  <a:lnTo>
                    <a:pt x="67" y="34"/>
                  </a:lnTo>
                  <a:lnTo>
                    <a:pt x="38" y="28"/>
                  </a:lnTo>
                  <a:lnTo>
                    <a:pt x="15" y="17"/>
                  </a:lnTo>
                  <a:lnTo>
                    <a:pt x="0" y="0"/>
                  </a:lnTo>
                  <a:lnTo>
                    <a:pt x="2" y="2"/>
                  </a:lnTo>
                  <a:lnTo>
                    <a:pt x="11" y="6"/>
                  </a:lnTo>
                  <a:lnTo>
                    <a:pt x="25" y="12"/>
                  </a:lnTo>
                  <a:lnTo>
                    <a:pt x="44" y="18"/>
                  </a:lnTo>
                  <a:lnTo>
                    <a:pt x="70" y="23"/>
                  </a:lnTo>
                  <a:lnTo>
                    <a:pt x="102" y="25"/>
                  </a:lnTo>
                  <a:lnTo>
                    <a:pt x="140" y="21"/>
                  </a:lnTo>
                  <a:lnTo>
                    <a:pt x="185" y="11"/>
                  </a:lnTo>
                  <a:lnTo>
                    <a:pt x="181" y="20"/>
                  </a:lnTo>
                  <a:lnTo>
                    <a:pt x="172" y="46"/>
                  </a:lnTo>
                  <a:lnTo>
                    <a:pt x="159" y="86"/>
                  </a:lnTo>
                  <a:lnTo>
                    <a:pt x="145" y="138"/>
                  </a:lnTo>
                  <a:lnTo>
                    <a:pt x="132" y="201"/>
                  </a:lnTo>
                  <a:lnTo>
                    <a:pt x="123" y="270"/>
                  </a:lnTo>
                  <a:lnTo>
                    <a:pt x="119" y="345"/>
                  </a:lnTo>
                  <a:lnTo>
                    <a:pt x="125" y="4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0" name="Freeform 196"/>
            <p:cNvSpPr>
              <a:spLocks/>
            </p:cNvSpPr>
            <p:nvPr/>
          </p:nvSpPr>
          <p:spPr bwMode="auto">
            <a:xfrm>
              <a:off x="4921251" y="4087813"/>
              <a:ext cx="138113" cy="6016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2"/>
                </a:cxn>
                <a:cxn ang="0">
                  <a:pos x="4" y="48"/>
                </a:cxn>
                <a:cxn ang="0">
                  <a:pos x="9" y="99"/>
                </a:cxn>
                <a:cxn ang="0">
                  <a:pos x="16" y="160"/>
                </a:cxn>
                <a:cxn ang="0">
                  <a:pos x="28" y="224"/>
                </a:cxn>
                <a:cxn ang="0">
                  <a:pos x="43" y="286"/>
                </a:cxn>
                <a:cxn ang="0">
                  <a:pos x="63" y="340"/>
                </a:cxn>
                <a:cxn ang="0">
                  <a:pos x="87" y="379"/>
                </a:cxn>
                <a:cxn ang="0">
                  <a:pos x="83" y="366"/>
                </a:cxn>
                <a:cxn ang="0">
                  <a:pos x="72" y="334"/>
                </a:cxn>
                <a:cxn ang="0">
                  <a:pos x="58" y="286"/>
                </a:cxn>
                <a:cxn ang="0">
                  <a:pos x="40" y="228"/>
                </a:cxn>
                <a:cxn ang="0">
                  <a:pos x="24" y="165"/>
                </a:cxn>
                <a:cxn ang="0">
                  <a:pos x="10" y="102"/>
                </a:cxn>
                <a:cxn ang="0">
                  <a:pos x="1" y="45"/>
                </a:cxn>
                <a:cxn ang="0">
                  <a:pos x="0" y="0"/>
                </a:cxn>
              </a:cxnLst>
              <a:rect l="0" t="0" r="r" b="b"/>
              <a:pathLst>
                <a:path w="87" h="379">
                  <a:moveTo>
                    <a:pt x="0" y="0"/>
                  </a:moveTo>
                  <a:lnTo>
                    <a:pt x="1" y="12"/>
                  </a:lnTo>
                  <a:lnTo>
                    <a:pt x="4" y="48"/>
                  </a:lnTo>
                  <a:lnTo>
                    <a:pt x="9" y="99"/>
                  </a:lnTo>
                  <a:lnTo>
                    <a:pt x="16" y="160"/>
                  </a:lnTo>
                  <a:lnTo>
                    <a:pt x="28" y="224"/>
                  </a:lnTo>
                  <a:lnTo>
                    <a:pt x="43" y="286"/>
                  </a:lnTo>
                  <a:lnTo>
                    <a:pt x="63" y="340"/>
                  </a:lnTo>
                  <a:lnTo>
                    <a:pt x="87" y="379"/>
                  </a:lnTo>
                  <a:lnTo>
                    <a:pt x="83" y="366"/>
                  </a:lnTo>
                  <a:lnTo>
                    <a:pt x="72" y="334"/>
                  </a:lnTo>
                  <a:lnTo>
                    <a:pt x="58" y="286"/>
                  </a:lnTo>
                  <a:lnTo>
                    <a:pt x="40" y="228"/>
                  </a:lnTo>
                  <a:lnTo>
                    <a:pt x="24" y="165"/>
                  </a:lnTo>
                  <a:lnTo>
                    <a:pt x="10" y="102"/>
                  </a:lnTo>
                  <a:lnTo>
                    <a:pt x="1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1" name="Freeform 197"/>
            <p:cNvSpPr>
              <a:spLocks/>
            </p:cNvSpPr>
            <p:nvPr/>
          </p:nvSpPr>
          <p:spPr bwMode="auto">
            <a:xfrm>
              <a:off x="4294189" y="4919663"/>
              <a:ext cx="436563" cy="17463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3" y="11"/>
                </a:cxn>
                <a:cxn ang="0">
                  <a:pos x="10" y="10"/>
                </a:cxn>
                <a:cxn ang="0">
                  <a:pos x="20" y="9"/>
                </a:cxn>
                <a:cxn ang="0">
                  <a:pos x="36" y="7"/>
                </a:cxn>
                <a:cxn ang="0">
                  <a:pos x="53" y="6"/>
                </a:cxn>
                <a:cxn ang="0">
                  <a:pos x="73" y="5"/>
                </a:cxn>
                <a:cxn ang="0">
                  <a:pos x="95" y="4"/>
                </a:cxn>
                <a:cxn ang="0">
                  <a:pos x="117" y="1"/>
                </a:cxn>
                <a:cxn ang="0">
                  <a:pos x="140" y="1"/>
                </a:cxn>
                <a:cxn ang="0">
                  <a:pos x="164" y="0"/>
                </a:cxn>
                <a:cxn ang="0">
                  <a:pos x="187" y="0"/>
                </a:cxn>
                <a:cxn ang="0">
                  <a:pos x="209" y="1"/>
                </a:cxn>
                <a:cxn ang="0">
                  <a:pos x="230" y="2"/>
                </a:cxn>
                <a:cxn ang="0">
                  <a:pos x="247" y="4"/>
                </a:cxn>
                <a:cxn ang="0">
                  <a:pos x="262" y="7"/>
                </a:cxn>
                <a:cxn ang="0">
                  <a:pos x="275" y="11"/>
                </a:cxn>
                <a:cxn ang="0">
                  <a:pos x="0" y="11"/>
                </a:cxn>
              </a:cxnLst>
              <a:rect l="0" t="0" r="r" b="b"/>
              <a:pathLst>
                <a:path w="275" h="11">
                  <a:moveTo>
                    <a:pt x="0" y="11"/>
                  </a:moveTo>
                  <a:lnTo>
                    <a:pt x="3" y="11"/>
                  </a:lnTo>
                  <a:lnTo>
                    <a:pt x="10" y="10"/>
                  </a:lnTo>
                  <a:lnTo>
                    <a:pt x="20" y="9"/>
                  </a:lnTo>
                  <a:lnTo>
                    <a:pt x="36" y="7"/>
                  </a:lnTo>
                  <a:lnTo>
                    <a:pt x="53" y="6"/>
                  </a:lnTo>
                  <a:lnTo>
                    <a:pt x="73" y="5"/>
                  </a:lnTo>
                  <a:lnTo>
                    <a:pt x="95" y="4"/>
                  </a:lnTo>
                  <a:lnTo>
                    <a:pt x="117" y="1"/>
                  </a:lnTo>
                  <a:lnTo>
                    <a:pt x="140" y="1"/>
                  </a:lnTo>
                  <a:lnTo>
                    <a:pt x="164" y="0"/>
                  </a:lnTo>
                  <a:lnTo>
                    <a:pt x="187" y="0"/>
                  </a:lnTo>
                  <a:lnTo>
                    <a:pt x="209" y="1"/>
                  </a:lnTo>
                  <a:lnTo>
                    <a:pt x="230" y="2"/>
                  </a:lnTo>
                  <a:lnTo>
                    <a:pt x="247" y="4"/>
                  </a:lnTo>
                  <a:lnTo>
                    <a:pt x="262" y="7"/>
                  </a:lnTo>
                  <a:lnTo>
                    <a:pt x="275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2" name="Freeform 198"/>
            <p:cNvSpPr>
              <a:spLocks/>
            </p:cNvSpPr>
            <p:nvPr/>
          </p:nvSpPr>
          <p:spPr bwMode="auto">
            <a:xfrm>
              <a:off x="4000501" y="5351463"/>
              <a:ext cx="277813" cy="22383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4" y="6"/>
                </a:cxn>
                <a:cxn ang="0">
                  <a:pos x="21" y="21"/>
                </a:cxn>
                <a:cxn ang="0">
                  <a:pos x="21" y="44"/>
                </a:cxn>
                <a:cxn ang="0">
                  <a:pos x="28" y="69"/>
                </a:cxn>
                <a:cxn ang="0">
                  <a:pos x="43" y="96"/>
                </a:cxn>
                <a:cxn ang="0">
                  <a:pos x="70" y="118"/>
                </a:cxn>
                <a:cxn ang="0">
                  <a:pos x="113" y="135"/>
                </a:cxn>
                <a:cxn ang="0">
                  <a:pos x="175" y="141"/>
                </a:cxn>
                <a:cxn ang="0">
                  <a:pos x="173" y="141"/>
                </a:cxn>
                <a:cxn ang="0">
                  <a:pos x="164" y="140"/>
                </a:cxn>
                <a:cxn ang="0">
                  <a:pos x="152" y="139"/>
                </a:cxn>
                <a:cxn ang="0">
                  <a:pos x="137" y="137"/>
                </a:cxn>
                <a:cxn ang="0">
                  <a:pos x="120" y="135"/>
                </a:cxn>
                <a:cxn ang="0">
                  <a:pos x="99" y="130"/>
                </a:cxn>
                <a:cxn ang="0">
                  <a:pos x="81" y="125"/>
                </a:cxn>
                <a:cxn ang="0">
                  <a:pos x="60" y="118"/>
                </a:cxn>
                <a:cxn ang="0">
                  <a:pos x="43" y="111"/>
                </a:cxn>
                <a:cxn ang="0">
                  <a:pos x="26" y="101"/>
                </a:cxn>
                <a:cxn ang="0">
                  <a:pos x="14" y="89"/>
                </a:cxn>
                <a:cxn ang="0">
                  <a:pos x="5" y="77"/>
                </a:cxn>
                <a:cxn ang="0">
                  <a:pos x="0" y="61"/>
                </a:cxn>
                <a:cxn ang="0">
                  <a:pos x="1" y="43"/>
                </a:cxn>
                <a:cxn ang="0">
                  <a:pos x="10" y="23"/>
                </a:cxn>
                <a:cxn ang="0">
                  <a:pos x="25" y="0"/>
                </a:cxn>
              </a:cxnLst>
              <a:rect l="0" t="0" r="r" b="b"/>
              <a:pathLst>
                <a:path w="175" h="141">
                  <a:moveTo>
                    <a:pt x="25" y="0"/>
                  </a:moveTo>
                  <a:lnTo>
                    <a:pt x="24" y="6"/>
                  </a:lnTo>
                  <a:lnTo>
                    <a:pt x="21" y="21"/>
                  </a:lnTo>
                  <a:lnTo>
                    <a:pt x="21" y="44"/>
                  </a:lnTo>
                  <a:lnTo>
                    <a:pt x="28" y="69"/>
                  </a:lnTo>
                  <a:lnTo>
                    <a:pt x="43" y="96"/>
                  </a:lnTo>
                  <a:lnTo>
                    <a:pt x="70" y="118"/>
                  </a:lnTo>
                  <a:lnTo>
                    <a:pt x="113" y="135"/>
                  </a:lnTo>
                  <a:lnTo>
                    <a:pt x="175" y="141"/>
                  </a:lnTo>
                  <a:lnTo>
                    <a:pt x="173" y="141"/>
                  </a:lnTo>
                  <a:lnTo>
                    <a:pt x="164" y="140"/>
                  </a:lnTo>
                  <a:lnTo>
                    <a:pt x="152" y="139"/>
                  </a:lnTo>
                  <a:lnTo>
                    <a:pt x="137" y="137"/>
                  </a:lnTo>
                  <a:lnTo>
                    <a:pt x="120" y="135"/>
                  </a:lnTo>
                  <a:lnTo>
                    <a:pt x="99" y="130"/>
                  </a:lnTo>
                  <a:lnTo>
                    <a:pt x="81" y="125"/>
                  </a:lnTo>
                  <a:lnTo>
                    <a:pt x="60" y="118"/>
                  </a:lnTo>
                  <a:lnTo>
                    <a:pt x="43" y="111"/>
                  </a:lnTo>
                  <a:lnTo>
                    <a:pt x="26" y="101"/>
                  </a:lnTo>
                  <a:lnTo>
                    <a:pt x="14" y="89"/>
                  </a:lnTo>
                  <a:lnTo>
                    <a:pt x="5" y="77"/>
                  </a:lnTo>
                  <a:lnTo>
                    <a:pt x="0" y="61"/>
                  </a:lnTo>
                  <a:lnTo>
                    <a:pt x="1" y="43"/>
                  </a:lnTo>
                  <a:lnTo>
                    <a:pt x="10" y="2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3" name="Freeform 199"/>
            <p:cNvSpPr>
              <a:spLocks/>
            </p:cNvSpPr>
            <p:nvPr/>
          </p:nvSpPr>
          <p:spPr bwMode="auto">
            <a:xfrm>
              <a:off x="4259264" y="5468938"/>
              <a:ext cx="596900" cy="123825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" y="19"/>
                </a:cxn>
                <a:cxn ang="0">
                  <a:pos x="8" y="24"/>
                </a:cxn>
                <a:cxn ang="0">
                  <a:pos x="17" y="31"/>
                </a:cxn>
                <a:cxn ang="0">
                  <a:pos x="31" y="38"/>
                </a:cxn>
                <a:cxn ang="0">
                  <a:pos x="49" y="47"/>
                </a:cxn>
                <a:cxn ang="0">
                  <a:pos x="68" y="56"/>
                </a:cxn>
                <a:cxn ang="0">
                  <a:pos x="90" y="63"/>
                </a:cxn>
                <a:cxn ang="0">
                  <a:pos x="115" y="71"/>
                </a:cxn>
                <a:cxn ang="0">
                  <a:pos x="143" y="76"/>
                </a:cxn>
                <a:cxn ang="0">
                  <a:pos x="172" y="78"/>
                </a:cxn>
                <a:cxn ang="0">
                  <a:pos x="204" y="77"/>
                </a:cxn>
                <a:cxn ang="0">
                  <a:pos x="237" y="72"/>
                </a:cxn>
                <a:cxn ang="0">
                  <a:pos x="271" y="63"/>
                </a:cxn>
                <a:cxn ang="0">
                  <a:pos x="305" y="48"/>
                </a:cxn>
                <a:cxn ang="0">
                  <a:pos x="340" y="28"/>
                </a:cxn>
                <a:cxn ang="0">
                  <a:pos x="376" y="0"/>
                </a:cxn>
                <a:cxn ang="0">
                  <a:pos x="374" y="2"/>
                </a:cxn>
                <a:cxn ang="0">
                  <a:pos x="368" y="5"/>
                </a:cxn>
                <a:cxn ang="0">
                  <a:pos x="358" y="10"/>
                </a:cxn>
                <a:cxn ang="0">
                  <a:pos x="342" y="17"/>
                </a:cxn>
                <a:cxn ang="0">
                  <a:pos x="325" y="24"/>
                </a:cxn>
                <a:cxn ang="0">
                  <a:pos x="305" y="31"/>
                </a:cxn>
                <a:cxn ang="0">
                  <a:pos x="282" y="38"/>
                </a:cxn>
                <a:cxn ang="0">
                  <a:pos x="255" y="44"/>
                </a:cxn>
                <a:cxn ang="0">
                  <a:pos x="228" y="51"/>
                </a:cxn>
                <a:cxn ang="0">
                  <a:pos x="197" y="55"/>
                </a:cxn>
                <a:cxn ang="0">
                  <a:pos x="167" y="56"/>
                </a:cxn>
                <a:cxn ang="0">
                  <a:pos x="134" y="56"/>
                </a:cxn>
                <a:cxn ang="0">
                  <a:pos x="102" y="52"/>
                </a:cxn>
                <a:cxn ang="0">
                  <a:pos x="68" y="44"/>
                </a:cxn>
                <a:cxn ang="0">
                  <a:pos x="34" y="33"/>
                </a:cxn>
                <a:cxn ang="0">
                  <a:pos x="0" y="18"/>
                </a:cxn>
              </a:cxnLst>
              <a:rect l="0" t="0" r="r" b="b"/>
              <a:pathLst>
                <a:path w="376" h="78">
                  <a:moveTo>
                    <a:pt x="0" y="18"/>
                  </a:moveTo>
                  <a:lnTo>
                    <a:pt x="2" y="19"/>
                  </a:lnTo>
                  <a:lnTo>
                    <a:pt x="8" y="24"/>
                  </a:lnTo>
                  <a:lnTo>
                    <a:pt x="17" y="31"/>
                  </a:lnTo>
                  <a:lnTo>
                    <a:pt x="31" y="38"/>
                  </a:lnTo>
                  <a:lnTo>
                    <a:pt x="49" y="47"/>
                  </a:lnTo>
                  <a:lnTo>
                    <a:pt x="68" y="56"/>
                  </a:lnTo>
                  <a:lnTo>
                    <a:pt x="90" y="63"/>
                  </a:lnTo>
                  <a:lnTo>
                    <a:pt x="115" y="71"/>
                  </a:lnTo>
                  <a:lnTo>
                    <a:pt x="143" y="76"/>
                  </a:lnTo>
                  <a:lnTo>
                    <a:pt x="172" y="78"/>
                  </a:lnTo>
                  <a:lnTo>
                    <a:pt x="204" y="77"/>
                  </a:lnTo>
                  <a:lnTo>
                    <a:pt x="237" y="72"/>
                  </a:lnTo>
                  <a:lnTo>
                    <a:pt x="271" y="63"/>
                  </a:lnTo>
                  <a:lnTo>
                    <a:pt x="305" y="48"/>
                  </a:lnTo>
                  <a:lnTo>
                    <a:pt x="340" y="28"/>
                  </a:lnTo>
                  <a:lnTo>
                    <a:pt x="376" y="0"/>
                  </a:lnTo>
                  <a:lnTo>
                    <a:pt x="374" y="2"/>
                  </a:lnTo>
                  <a:lnTo>
                    <a:pt x="368" y="5"/>
                  </a:lnTo>
                  <a:lnTo>
                    <a:pt x="358" y="10"/>
                  </a:lnTo>
                  <a:lnTo>
                    <a:pt x="342" y="17"/>
                  </a:lnTo>
                  <a:lnTo>
                    <a:pt x="325" y="24"/>
                  </a:lnTo>
                  <a:lnTo>
                    <a:pt x="305" y="31"/>
                  </a:lnTo>
                  <a:lnTo>
                    <a:pt x="282" y="38"/>
                  </a:lnTo>
                  <a:lnTo>
                    <a:pt x="255" y="44"/>
                  </a:lnTo>
                  <a:lnTo>
                    <a:pt x="228" y="51"/>
                  </a:lnTo>
                  <a:lnTo>
                    <a:pt x="197" y="55"/>
                  </a:lnTo>
                  <a:lnTo>
                    <a:pt x="167" y="56"/>
                  </a:lnTo>
                  <a:lnTo>
                    <a:pt x="134" y="56"/>
                  </a:lnTo>
                  <a:lnTo>
                    <a:pt x="102" y="52"/>
                  </a:lnTo>
                  <a:lnTo>
                    <a:pt x="68" y="44"/>
                  </a:lnTo>
                  <a:lnTo>
                    <a:pt x="34" y="33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4" name="Freeform 200"/>
            <p:cNvSpPr>
              <a:spLocks/>
            </p:cNvSpPr>
            <p:nvPr/>
          </p:nvSpPr>
          <p:spPr bwMode="auto">
            <a:xfrm>
              <a:off x="4889501" y="5337176"/>
              <a:ext cx="101600" cy="134938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5" y="83"/>
                </a:cxn>
                <a:cxn ang="0">
                  <a:pos x="17" y="85"/>
                </a:cxn>
                <a:cxn ang="0">
                  <a:pos x="34" y="83"/>
                </a:cxn>
                <a:cxn ang="0">
                  <a:pos x="49" y="80"/>
                </a:cxn>
                <a:cxn ang="0">
                  <a:pos x="60" y="71"/>
                </a:cxn>
                <a:cxn ang="0">
                  <a:pos x="64" y="56"/>
                </a:cxn>
                <a:cxn ang="0">
                  <a:pos x="55" y="33"/>
                </a:cxn>
                <a:cxn ang="0">
                  <a:pos x="30" y="0"/>
                </a:cxn>
                <a:cxn ang="0">
                  <a:pos x="31" y="4"/>
                </a:cxn>
                <a:cxn ang="0">
                  <a:pos x="35" y="12"/>
                </a:cxn>
                <a:cxn ang="0">
                  <a:pos x="39" y="24"/>
                </a:cxn>
                <a:cxn ang="0">
                  <a:pos x="41" y="39"/>
                </a:cxn>
                <a:cxn ang="0">
                  <a:pos x="41" y="53"/>
                </a:cxn>
                <a:cxn ang="0">
                  <a:pos x="35" y="67"/>
                </a:cxn>
                <a:cxn ang="0">
                  <a:pos x="21" y="77"/>
                </a:cxn>
                <a:cxn ang="0">
                  <a:pos x="0" y="83"/>
                </a:cxn>
              </a:cxnLst>
              <a:rect l="0" t="0" r="r" b="b"/>
              <a:pathLst>
                <a:path w="64" h="85">
                  <a:moveTo>
                    <a:pt x="0" y="83"/>
                  </a:moveTo>
                  <a:lnTo>
                    <a:pt x="5" y="83"/>
                  </a:lnTo>
                  <a:lnTo>
                    <a:pt x="17" y="85"/>
                  </a:lnTo>
                  <a:lnTo>
                    <a:pt x="34" y="83"/>
                  </a:lnTo>
                  <a:lnTo>
                    <a:pt x="49" y="80"/>
                  </a:lnTo>
                  <a:lnTo>
                    <a:pt x="60" y="71"/>
                  </a:lnTo>
                  <a:lnTo>
                    <a:pt x="64" y="56"/>
                  </a:lnTo>
                  <a:lnTo>
                    <a:pt x="55" y="33"/>
                  </a:lnTo>
                  <a:lnTo>
                    <a:pt x="30" y="0"/>
                  </a:lnTo>
                  <a:lnTo>
                    <a:pt x="31" y="4"/>
                  </a:lnTo>
                  <a:lnTo>
                    <a:pt x="35" y="12"/>
                  </a:lnTo>
                  <a:lnTo>
                    <a:pt x="39" y="24"/>
                  </a:lnTo>
                  <a:lnTo>
                    <a:pt x="41" y="39"/>
                  </a:lnTo>
                  <a:lnTo>
                    <a:pt x="41" y="53"/>
                  </a:lnTo>
                  <a:lnTo>
                    <a:pt x="35" y="67"/>
                  </a:lnTo>
                  <a:lnTo>
                    <a:pt x="21" y="77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5" name="Freeform 201"/>
            <p:cNvSpPr>
              <a:spLocks/>
            </p:cNvSpPr>
            <p:nvPr/>
          </p:nvSpPr>
          <p:spPr bwMode="auto">
            <a:xfrm>
              <a:off x="4360864" y="5343526"/>
              <a:ext cx="357188" cy="163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1" y="8"/>
                </a:cxn>
                <a:cxn ang="0">
                  <a:pos x="4" y="16"/>
                </a:cxn>
                <a:cxn ang="0">
                  <a:pos x="7" y="26"/>
                </a:cxn>
                <a:cxn ang="0">
                  <a:pos x="12" y="39"/>
                </a:cxn>
                <a:cxn ang="0">
                  <a:pos x="20" y="52"/>
                </a:cxn>
                <a:cxn ang="0">
                  <a:pos x="28" y="64"/>
                </a:cxn>
                <a:cxn ang="0">
                  <a:pos x="39" y="77"/>
                </a:cxn>
                <a:cxn ang="0">
                  <a:pos x="51" y="87"/>
                </a:cxn>
                <a:cxn ang="0">
                  <a:pos x="68" y="96"/>
                </a:cxn>
                <a:cxn ang="0">
                  <a:pos x="86" y="101"/>
                </a:cxn>
                <a:cxn ang="0">
                  <a:pos x="107" y="103"/>
                </a:cxn>
                <a:cxn ang="0">
                  <a:pos x="132" y="101"/>
                </a:cxn>
                <a:cxn ang="0">
                  <a:pos x="160" y="93"/>
                </a:cxn>
                <a:cxn ang="0">
                  <a:pos x="190" y="79"/>
                </a:cxn>
                <a:cxn ang="0">
                  <a:pos x="225" y="59"/>
                </a:cxn>
                <a:cxn ang="0">
                  <a:pos x="223" y="60"/>
                </a:cxn>
                <a:cxn ang="0">
                  <a:pos x="218" y="63"/>
                </a:cxn>
                <a:cxn ang="0">
                  <a:pos x="208" y="66"/>
                </a:cxn>
                <a:cxn ang="0">
                  <a:pos x="196" y="71"/>
                </a:cxn>
                <a:cxn ang="0">
                  <a:pos x="181" y="74"/>
                </a:cxn>
                <a:cxn ang="0">
                  <a:pos x="165" y="78"/>
                </a:cxn>
                <a:cxn ang="0">
                  <a:pos x="147" y="82"/>
                </a:cxn>
                <a:cxn ang="0">
                  <a:pos x="128" y="83"/>
                </a:cxn>
                <a:cxn ang="0">
                  <a:pos x="109" y="83"/>
                </a:cxn>
                <a:cxn ang="0">
                  <a:pos x="89" y="82"/>
                </a:cxn>
                <a:cxn ang="0">
                  <a:pos x="70" y="77"/>
                </a:cxn>
                <a:cxn ang="0">
                  <a:pos x="53" y="69"/>
                </a:cxn>
                <a:cxn ang="0">
                  <a:pos x="36" y="59"/>
                </a:cxn>
                <a:cxn ang="0">
                  <a:pos x="21" y="44"/>
                </a:cxn>
                <a:cxn ang="0">
                  <a:pos x="9" y="24"/>
                </a:cxn>
                <a:cxn ang="0">
                  <a:pos x="0" y="0"/>
                </a:cxn>
              </a:cxnLst>
              <a:rect l="0" t="0" r="r" b="b"/>
              <a:pathLst>
                <a:path w="225" h="103">
                  <a:moveTo>
                    <a:pt x="0" y="0"/>
                  </a:moveTo>
                  <a:lnTo>
                    <a:pt x="0" y="3"/>
                  </a:lnTo>
                  <a:lnTo>
                    <a:pt x="1" y="8"/>
                  </a:lnTo>
                  <a:lnTo>
                    <a:pt x="4" y="16"/>
                  </a:lnTo>
                  <a:lnTo>
                    <a:pt x="7" y="26"/>
                  </a:lnTo>
                  <a:lnTo>
                    <a:pt x="12" y="39"/>
                  </a:lnTo>
                  <a:lnTo>
                    <a:pt x="20" y="52"/>
                  </a:lnTo>
                  <a:lnTo>
                    <a:pt x="28" y="64"/>
                  </a:lnTo>
                  <a:lnTo>
                    <a:pt x="39" y="77"/>
                  </a:lnTo>
                  <a:lnTo>
                    <a:pt x="51" y="87"/>
                  </a:lnTo>
                  <a:lnTo>
                    <a:pt x="68" y="96"/>
                  </a:lnTo>
                  <a:lnTo>
                    <a:pt x="86" y="101"/>
                  </a:lnTo>
                  <a:lnTo>
                    <a:pt x="107" y="103"/>
                  </a:lnTo>
                  <a:lnTo>
                    <a:pt x="132" y="101"/>
                  </a:lnTo>
                  <a:lnTo>
                    <a:pt x="160" y="93"/>
                  </a:lnTo>
                  <a:lnTo>
                    <a:pt x="190" y="79"/>
                  </a:lnTo>
                  <a:lnTo>
                    <a:pt x="225" y="59"/>
                  </a:lnTo>
                  <a:lnTo>
                    <a:pt x="223" y="60"/>
                  </a:lnTo>
                  <a:lnTo>
                    <a:pt x="218" y="63"/>
                  </a:lnTo>
                  <a:lnTo>
                    <a:pt x="208" y="66"/>
                  </a:lnTo>
                  <a:lnTo>
                    <a:pt x="196" y="71"/>
                  </a:lnTo>
                  <a:lnTo>
                    <a:pt x="181" y="74"/>
                  </a:lnTo>
                  <a:lnTo>
                    <a:pt x="165" y="78"/>
                  </a:lnTo>
                  <a:lnTo>
                    <a:pt x="147" y="82"/>
                  </a:lnTo>
                  <a:lnTo>
                    <a:pt x="128" y="83"/>
                  </a:lnTo>
                  <a:lnTo>
                    <a:pt x="109" y="83"/>
                  </a:lnTo>
                  <a:lnTo>
                    <a:pt x="89" y="82"/>
                  </a:lnTo>
                  <a:lnTo>
                    <a:pt x="70" y="77"/>
                  </a:lnTo>
                  <a:lnTo>
                    <a:pt x="53" y="69"/>
                  </a:lnTo>
                  <a:lnTo>
                    <a:pt x="36" y="59"/>
                  </a:lnTo>
                  <a:lnTo>
                    <a:pt x="21" y="44"/>
                  </a:lnTo>
                  <a:lnTo>
                    <a:pt x="9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6" name="Freeform 202"/>
            <p:cNvSpPr>
              <a:spLocks/>
            </p:cNvSpPr>
            <p:nvPr/>
          </p:nvSpPr>
          <p:spPr bwMode="auto">
            <a:xfrm>
              <a:off x="3854451" y="5037138"/>
              <a:ext cx="730250" cy="100013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389" y="63"/>
                </a:cxn>
                <a:cxn ang="0">
                  <a:pos x="460" y="0"/>
                </a:cxn>
                <a:cxn ang="0">
                  <a:pos x="384" y="43"/>
                </a:cxn>
                <a:cxn ang="0">
                  <a:pos x="0" y="38"/>
                </a:cxn>
              </a:cxnLst>
              <a:rect l="0" t="0" r="r" b="b"/>
              <a:pathLst>
                <a:path w="460" h="63">
                  <a:moveTo>
                    <a:pt x="0" y="38"/>
                  </a:moveTo>
                  <a:lnTo>
                    <a:pt x="389" y="63"/>
                  </a:lnTo>
                  <a:lnTo>
                    <a:pt x="460" y="0"/>
                  </a:lnTo>
                  <a:lnTo>
                    <a:pt x="384" y="43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7" name="Freeform 203"/>
            <p:cNvSpPr>
              <a:spLocks/>
            </p:cNvSpPr>
            <p:nvPr/>
          </p:nvSpPr>
          <p:spPr bwMode="auto">
            <a:xfrm>
              <a:off x="4233864" y="4997451"/>
              <a:ext cx="525463" cy="301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1" y="16"/>
                </a:cxn>
                <a:cxn ang="0">
                  <a:pos x="327" y="16"/>
                </a:cxn>
                <a:cxn ang="0">
                  <a:pos x="317" y="16"/>
                </a:cxn>
                <a:cxn ang="0">
                  <a:pos x="302" y="18"/>
                </a:cxn>
                <a:cxn ang="0">
                  <a:pos x="282" y="18"/>
                </a:cxn>
                <a:cxn ang="0">
                  <a:pos x="258" y="19"/>
                </a:cxn>
                <a:cxn ang="0">
                  <a:pos x="231" y="19"/>
                </a:cxn>
                <a:cxn ang="0">
                  <a:pos x="202" y="19"/>
                </a:cxn>
                <a:cxn ang="0">
                  <a:pos x="172" y="19"/>
                </a:cxn>
                <a:cxn ang="0">
                  <a:pos x="142" y="19"/>
                </a:cxn>
                <a:cxn ang="0">
                  <a:pos x="113" y="19"/>
                </a:cxn>
                <a:cxn ang="0">
                  <a:pos x="85" y="18"/>
                </a:cxn>
                <a:cxn ang="0">
                  <a:pos x="60" y="15"/>
                </a:cxn>
                <a:cxn ang="0">
                  <a:pos x="37" y="13"/>
                </a:cxn>
                <a:cxn ang="0">
                  <a:pos x="19" y="9"/>
                </a:cxn>
                <a:cxn ang="0">
                  <a:pos x="7" y="5"/>
                </a:cxn>
                <a:cxn ang="0">
                  <a:pos x="0" y="0"/>
                </a:cxn>
              </a:cxnLst>
              <a:rect l="0" t="0" r="r" b="b"/>
              <a:pathLst>
                <a:path w="331" h="19">
                  <a:moveTo>
                    <a:pt x="0" y="0"/>
                  </a:moveTo>
                  <a:lnTo>
                    <a:pt x="331" y="16"/>
                  </a:lnTo>
                  <a:lnTo>
                    <a:pt x="327" y="16"/>
                  </a:lnTo>
                  <a:lnTo>
                    <a:pt x="317" y="16"/>
                  </a:lnTo>
                  <a:lnTo>
                    <a:pt x="302" y="18"/>
                  </a:lnTo>
                  <a:lnTo>
                    <a:pt x="282" y="18"/>
                  </a:lnTo>
                  <a:lnTo>
                    <a:pt x="258" y="19"/>
                  </a:lnTo>
                  <a:lnTo>
                    <a:pt x="231" y="19"/>
                  </a:lnTo>
                  <a:lnTo>
                    <a:pt x="202" y="19"/>
                  </a:lnTo>
                  <a:lnTo>
                    <a:pt x="172" y="19"/>
                  </a:lnTo>
                  <a:lnTo>
                    <a:pt x="142" y="19"/>
                  </a:lnTo>
                  <a:lnTo>
                    <a:pt x="113" y="19"/>
                  </a:lnTo>
                  <a:lnTo>
                    <a:pt x="85" y="18"/>
                  </a:lnTo>
                  <a:lnTo>
                    <a:pt x="60" y="15"/>
                  </a:lnTo>
                  <a:lnTo>
                    <a:pt x="37" y="13"/>
                  </a:lnTo>
                  <a:lnTo>
                    <a:pt x="19" y="9"/>
                  </a:lnTo>
                  <a:lnTo>
                    <a:pt x="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8" name="Freeform 204"/>
            <p:cNvSpPr>
              <a:spLocks/>
            </p:cNvSpPr>
            <p:nvPr/>
          </p:nvSpPr>
          <p:spPr bwMode="auto">
            <a:xfrm>
              <a:off x="3814764" y="5003801"/>
              <a:ext cx="723900" cy="101600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409" y="64"/>
                </a:cxn>
                <a:cxn ang="0">
                  <a:pos x="456" y="25"/>
                </a:cxn>
                <a:cxn ang="0">
                  <a:pos x="155" y="0"/>
                </a:cxn>
                <a:cxn ang="0">
                  <a:pos x="150" y="2"/>
                </a:cxn>
                <a:cxn ang="0">
                  <a:pos x="136" y="9"/>
                </a:cxn>
                <a:cxn ang="0">
                  <a:pos x="116" y="16"/>
                </a:cxn>
                <a:cxn ang="0">
                  <a:pos x="92" y="26"/>
                </a:cxn>
                <a:cxn ang="0">
                  <a:pos x="65" y="36"/>
                </a:cxn>
                <a:cxn ang="0">
                  <a:pos x="40" y="44"/>
                </a:cxn>
                <a:cxn ang="0">
                  <a:pos x="17" y="50"/>
                </a:cxn>
                <a:cxn ang="0">
                  <a:pos x="0" y="51"/>
                </a:cxn>
              </a:cxnLst>
              <a:rect l="0" t="0" r="r" b="b"/>
              <a:pathLst>
                <a:path w="456" h="64">
                  <a:moveTo>
                    <a:pt x="0" y="51"/>
                  </a:moveTo>
                  <a:lnTo>
                    <a:pt x="409" y="64"/>
                  </a:lnTo>
                  <a:lnTo>
                    <a:pt x="456" y="25"/>
                  </a:lnTo>
                  <a:lnTo>
                    <a:pt x="155" y="0"/>
                  </a:lnTo>
                  <a:lnTo>
                    <a:pt x="150" y="2"/>
                  </a:lnTo>
                  <a:lnTo>
                    <a:pt x="136" y="9"/>
                  </a:lnTo>
                  <a:lnTo>
                    <a:pt x="116" y="16"/>
                  </a:lnTo>
                  <a:lnTo>
                    <a:pt x="92" y="26"/>
                  </a:lnTo>
                  <a:lnTo>
                    <a:pt x="65" y="36"/>
                  </a:lnTo>
                  <a:lnTo>
                    <a:pt x="40" y="44"/>
                  </a:lnTo>
                  <a:lnTo>
                    <a:pt x="17" y="5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" name="Freeform 206"/>
            <p:cNvSpPr>
              <a:spLocks/>
            </p:cNvSpPr>
            <p:nvPr/>
          </p:nvSpPr>
          <p:spPr bwMode="auto">
            <a:xfrm>
              <a:off x="4246563" y="4956175"/>
              <a:ext cx="512763" cy="4762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23" y="30"/>
                </a:cxn>
                <a:cxn ang="0">
                  <a:pos x="297" y="1"/>
                </a:cxn>
                <a:cxn ang="0">
                  <a:pos x="295" y="1"/>
                </a:cxn>
                <a:cxn ang="0">
                  <a:pos x="286" y="1"/>
                </a:cxn>
                <a:cxn ang="0">
                  <a:pos x="274" y="1"/>
                </a:cxn>
                <a:cxn ang="0">
                  <a:pos x="256" y="0"/>
                </a:cxn>
                <a:cxn ang="0">
                  <a:pos x="236" y="0"/>
                </a:cxn>
                <a:cxn ang="0">
                  <a:pos x="213" y="0"/>
                </a:cxn>
                <a:cxn ang="0">
                  <a:pos x="189" y="0"/>
                </a:cxn>
                <a:cxn ang="0">
                  <a:pos x="163" y="0"/>
                </a:cxn>
                <a:cxn ang="0">
                  <a:pos x="136" y="0"/>
                </a:cxn>
                <a:cxn ang="0">
                  <a:pos x="111" y="1"/>
                </a:cxn>
                <a:cxn ang="0">
                  <a:pos x="86" y="2"/>
                </a:cxn>
                <a:cxn ang="0">
                  <a:pos x="63" y="3"/>
                </a:cxn>
                <a:cxn ang="0">
                  <a:pos x="42" y="5"/>
                </a:cxn>
                <a:cxn ang="0">
                  <a:pos x="24" y="7"/>
                </a:cxn>
                <a:cxn ang="0">
                  <a:pos x="10" y="10"/>
                </a:cxn>
                <a:cxn ang="0">
                  <a:pos x="0" y="13"/>
                </a:cxn>
              </a:cxnLst>
              <a:rect l="0" t="0" r="r" b="b"/>
              <a:pathLst>
                <a:path w="323" h="30">
                  <a:moveTo>
                    <a:pt x="0" y="13"/>
                  </a:moveTo>
                  <a:lnTo>
                    <a:pt x="323" y="30"/>
                  </a:lnTo>
                  <a:lnTo>
                    <a:pt x="297" y="1"/>
                  </a:lnTo>
                  <a:lnTo>
                    <a:pt x="295" y="1"/>
                  </a:lnTo>
                  <a:lnTo>
                    <a:pt x="286" y="1"/>
                  </a:lnTo>
                  <a:lnTo>
                    <a:pt x="274" y="1"/>
                  </a:lnTo>
                  <a:lnTo>
                    <a:pt x="256" y="0"/>
                  </a:lnTo>
                  <a:lnTo>
                    <a:pt x="236" y="0"/>
                  </a:lnTo>
                  <a:lnTo>
                    <a:pt x="213" y="0"/>
                  </a:lnTo>
                  <a:lnTo>
                    <a:pt x="189" y="0"/>
                  </a:lnTo>
                  <a:lnTo>
                    <a:pt x="163" y="0"/>
                  </a:lnTo>
                  <a:lnTo>
                    <a:pt x="136" y="0"/>
                  </a:lnTo>
                  <a:lnTo>
                    <a:pt x="111" y="1"/>
                  </a:lnTo>
                  <a:lnTo>
                    <a:pt x="86" y="2"/>
                  </a:lnTo>
                  <a:lnTo>
                    <a:pt x="63" y="3"/>
                  </a:lnTo>
                  <a:lnTo>
                    <a:pt x="42" y="5"/>
                  </a:lnTo>
                  <a:lnTo>
                    <a:pt x="24" y="7"/>
                  </a:lnTo>
                  <a:lnTo>
                    <a:pt x="1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" name="Freeform 207"/>
            <p:cNvSpPr>
              <a:spLocks/>
            </p:cNvSpPr>
            <p:nvPr/>
          </p:nvSpPr>
          <p:spPr bwMode="auto">
            <a:xfrm>
              <a:off x="3979863" y="5037138"/>
              <a:ext cx="236538" cy="42863"/>
            </a:xfrm>
            <a:custGeom>
              <a:avLst/>
              <a:gdLst/>
              <a:ahLst/>
              <a:cxnLst>
                <a:cxn ang="0">
                  <a:pos x="9" y="22"/>
                </a:cxn>
                <a:cxn ang="0">
                  <a:pos x="13" y="18"/>
                </a:cxn>
                <a:cxn ang="0">
                  <a:pos x="25" y="9"/>
                </a:cxn>
                <a:cxn ang="0">
                  <a:pos x="28" y="9"/>
                </a:cxn>
                <a:cxn ang="0">
                  <a:pos x="38" y="9"/>
                </a:cxn>
                <a:cxn ang="0">
                  <a:pos x="48" y="9"/>
                </a:cxn>
                <a:cxn ang="0">
                  <a:pos x="57" y="9"/>
                </a:cxn>
                <a:cxn ang="0">
                  <a:pos x="67" y="9"/>
                </a:cxn>
                <a:cxn ang="0">
                  <a:pos x="70" y="8"/>
                </a:cxn>
                <a:cxn ang="0">
                  <a:pos x="75" y="12"/>
                </a:cxn>
                <a:cxn ang="0">
                  <a:pos x="75" y="12"/>
                </a:cxn>
                <a:cxn ang="0">
                  <a:pos x="77" y="20"/>
                </a:cxn>
                <a:cxn ang="0">
                  <a:pos x="82" y="24"/>
                </a:cxn>
                <a:cxn ang="0">
                  <a:pos x="99" y="27"/>
                </a:cxn>
                <a:cxn ang="0">
                  <a:pos x="115" y="25"/>
                </a:cxn>
                <a:cxn ang="0">
                  <a:pos x="131" y="22"/>
                </a:cxn>
                <a:cxn ang="0">
                  <a:pos x="147" y="15"/>
                </a:cxn>
                <a:cxn ang="0">
                  <a:pos x="148" y="14"/>
                </a:cxn>
                <a:cxn ang="0">
                  <a:pos x="149" y="10"/>
                </a:cxn>
                <a:cxn ang="0">
                  <a:pos x="147" y="8"/>
                </a:cxn>
                <a:cxn ang="0">
                  <a:pos x="144" y="7"/>
                </a:cxn>
                <a:cxn ang="0">
                  <a:pos x="131" y="12"/>
                </a:cxn>
                <a:cxn ang="0">
                  <a:pos x="119" y="15"/>
                </a:cxn>
                <a:cxn ang="0">
                  <a:pos x="106" y="18"/>
                </a:cxn>
                <a:cxn ang="0">
                  <a:pos x="92" y="17"/>
                </a:cxn>
                <a:cxn ang="0">
                  <a:pos x="80" y="20"/>
                </a:cxn>
                <a:cxn ang="0">
                  <a:pos x="81" y="4"/>
                </a:cxn>
                <a:cxn ang="0">
                  <a:pos x="81" y="4"/>
                </a:cxn>
                <a:cxn ang="0">
                  <a:pos x="75" y="2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54" y="0"/>
                </a:cxn>
                <a:cxn ang="0">
                  <a:pos x="41" y="0"/>
                </a:cxn>
                <a:cxn ang="0">
                  <a:pos x="23" y="2"/>
                </a:cxn>
                <a:cxn ang="0">
                  <a:pos x="22" y="2"/>
                </a:cxn>
                <a:cxn ang="0">
                  <a:pos x="22" y="3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8" y="12"/>
                </a:cxn>
                <a:cxn ang="0">
                  <a:pos x="4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3" y="25"/>
                </a:cxn>
                <a:cxn ang="0">
                  <a:pos x="7" y="25"/>
                </a:cxn>
                <a:cxn ang="0">
                  <a:pos x="8" y="24"/>
                </a:cxn>
              </a:cxnLst>
              <a:rect l="0" t="0" r="r" b="b"/>
              <a:pathLst>
                <a:path w="149" h="27">
                  <a:moveTo>
                    <a:pt x="8" y="24"/>
                  </a:moveTo>
                  <a:lnTo>
                    <a:pt x="9" y="22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5" y="17"/>
                  </a:lnTo>
                  <a:lnTo>
                    <a:pt x="25" y="9"/>
                  </a:lnTo>
                  <a:lnTo>
                    <a:pt x="23" y="10"/>
                  </a:lnTo>
                  <a:lnTo>
                    <a:pt x="28" y="9"/>
                  </a:lnTo>
                  <a:lnTo>
                    <a:pt x="33" y="9"/>
                  </a:lnTo>
                  <a:lnTo>
                    <a:pt x="38" y="9"/>
                  </a:lnTo>
                  <a:lnTo>
                    <a:pt x="43" y="9"/>
                  </a:lnTo>
                  <a:lnTo>
                    <a:pt x="48" y="9"/>
                  </a:lnTo>
                  <a:lnTo>
                    <a:pt x="52" y="9"/>
                  </a:lnTo>
                  <a:lnTo>
                    <a:pt x="57" y="9"/>
                  </a:lnTo>
                  <a:lnTo>
                    <a:pt x="62" y="9"/>
                  </a:lnTo>
                  <a:lnTo>
                    <a:pt x="67" y="9"/>
                  </a:lnTo>
                  <a:lnTo>
                    <a:pt x="72" y="9"/>
                  </a:lnTo>
                  <a:lnTo>
                    <a:pt x="70" y="8"/>
                  </a:lnTo>
                  <a:lnTo>
                    <a:pt x="75" y="10"/>
                  </a:lnTo>
                  <a:lnTo>
                    <a:pt x="75" y="12"/>
                  </a:lnTo>
                  <a:lnTo>
                    <a:pt x="75" y="12"/>
                  </a:lnTo>
                  <a:lnTo>
                    <a:pt x="75" y="12"/>
                  </a:lnTo>
                  <a:lnTo>
                    <a:pt x="76" y="12"/>
                  </a:lnTo>
                  <a:lnTo>
                    <a:pt x="77" y="20"/>
                  </a:lnTo>
                  <a:lnTo>
                    <a:pt x="76" y="20"/>
                  </a:lnTo>
                  <a:lnTo>
                    <a:pt x="82" y="24"/>
                  </a:lnTo>
                  <a:lnTo>
                    <a:pt x="91" y="25"/>
                  </a:lnTo>
                  <a:lnTo>
                    <a:pt x="99" y="27"/>
                  </a:lnTo>
                  <a:lnTo>
                    <a:pt x="107" y="25"/>
                  </a:lnTo>
                  <a:lnTo>
                    <a:pt x="115" y="25"/>
                  </a:lnTo>
                  <a:lnTo>
                    <a:pt x="124" y="23"/>
                  </a:lnTo>
                  <a:lnTo>
                    <a:pt x="131" y="22"/>
                  </a:lnTo>
                  <a:lnTo>
                    <a:pt x="139" y="18"/>
                  </a:lnTo>
                  <a:lnTo>
                    <a:pt x="147" y="15"/>
                  </a:lnTo>
                  <a:lnTo>
                    <a:pt x="148" y="15"/>
                  </a:lnTo>
                  <a:lnTo>
                    <a:pt x="148" y="14"/>
                  </a:lnTo>
                  <a:lnTo>
                    <a:pt x="149" y="12"/>
                  </a:lnTo>
                  <a:lnTo>
                    <a:pt x="149" y="10"/>
                  </a:lnTo>
                  <a:lnTo>
                    <a:pt x="148" y="9"/>
                  </a:lnTo>
                  <a:lnTo>
                    <a:pt x="147" y="8"/>
                  </a:lnTo>
                  <a:lnTo>
                    <a:pt x="145" y="7"/>
                  </a:lnTo>
                  <a:lnTo>
                    <a:pt x="144" y="7"/>
                  </a:lnTo>
                  <a:lnTo>
                    <a:pt x="138" y="9"/>
                  </a:lnTo>
                  <a:lnTo>
                    <a:pt x="131" y="12"/>
                  </a:lnTo>
                  <a:lnTo>
                    <a:pt x="125" y="14"/>
                  </a:lnTo>
                  <a:lnTo>
                    <a:pt x="119" y="15"/>
                  </a:lnTo>
                  <a:lnTo>
                    <a:pt x="112" y="17"/>
                  </a:lnTo>
                  <a:lnTo>
                    <a:pt x="106" y="18"/>
                  </a:lnTo>
                  <a:lnTo>
                    <a:pt x="100" y="18"/>
                  </a:lnTo>
                  <a:lnTo>
                    <a:pt x="92" y="17"/>
                  </a:lnTo>
                  <a:lnTo>
                    <a:pt x="80" y="14"/>
                  </a:lnTo>
                  <a:lnTo>
                    <a:pt x="80" y="20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82" y="4"/>
                  </a:lnTo>
                  <a:lnTo>
                    <a:pt x="75" y="2"/>
                  </a:lnTo>
                  <a:lnTo>
                    <a:pt x="73" y="2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3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7" y="14"/>
                  </a:lnTo>
                  <a:lnTo>
                    <a:pt x="4" y="15"/>
                  </a:lnTo>
                  <a:lnTo>
                    <a:pt x="2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3" y="25"/>
                  </a:lnTo>
                  <a:lnTo>
                    <a:pt x="5" y="25"/>
                  </a:lnTo>
                  <a:lnTo>
                    <a:pt x="7" y="25"/>
                  </a:lnTo>
                  <a:lnTo>
                    <a:pt x="8" y="24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FF3F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" name="Freeform 208"/>
            <p:cNvSpPr>
              <a:spLocks/>
            </p:cNvSpPr>
            <p:nvPr/>
          </p:nvSpPr>
          <p:spPr bwMode="auto">
            <a:xfrm>
              <a:off x="4202113" y="5037138"/>
              <a:ext cx="227013" cy="74613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9" y="13"/>
                </a:cxn>
                <a:cxn ang="0">
                  <a:pos x="34" y="14"/>
                </a:cxn>
                <a:cxn ang="0">
                  <a:pos x="38" y="15"/>
                </a:cxn>
                <a:cxn ang="0">
                  <a:pos x="43" y="17"/>
                </a:cxn>
                <a:cxn ang="0">
                  <a:pos x="48" y="17"/>
                </a:cxn>
                <a:cxn ang="0">
                  <a:pos x="43" y="17"/>
                </a:cxn>
                <a:cxn ang="0">
                  <a:pos x="57" y="20"/>
                </a:cxn>
                <a:cxn ang="0">
                  <a:pos x="82" y="30"/>
                </a:cxn>
                <a:cxn ang="0">
                  <a:pos x="104" y="38"/>
                </a:cxn>
                <a:cxn ang="0">
                  <a:pos x="121" y="43"/>
                </a:cxn>
                <a:cxn ang="0">
                  <a:pos x="133" y="47"/>
                </a:cxn>
                <a:cxn ang="0">
                  <a:pos x="140" y="47"/>
                </a:cxn>
                <a:cxn ang="0">
                  <a:pos x="143" y="46"/>
                </a:cxn>
                <a:cxn ang="0">
                  <a:pos x="141" y="42"/>
                </a:cxn>
                <a:cxn ang="0">
                  <a:pos x="134" y="36"/>
                </a:cxn>
                <a:cxn ang="0">
                  <a:pos x="123" y="27"/>
                </a:cxn>
                <a:cxn ang="0">
                  <a:pos x="114" y="19"/>
                </a:cxn>
                <a:cxn ang="0">
                  <a:pos x="116" y="15"/>
                </a:cxn>
                <a:cxn ang="0">
                  <a:pos x="131" y="19"/>
                </a:cxn>
                <a:cxn ang="0">
                  <a:pos x="131" y="19"/>
                </a:cxn>
                <a:cxn ang="0">
                  <a:pos x="131" y="18"/>
                </a:cxn>
                <a:cxn ang="0">
                  <a:pos x="129" y="17"/>
                </a:cxn>
                <a:cxn ang="0">
                  <a:pos x="124" y="15"/>
                </a:cxn>
                <a:cxn ang="0">
                  <a:pos x="119" y="13"/>
                </a:cxn>
                <a:cxn ang="0">
                  <a:pos x="114" y="10"/>
                </a:cxn>
                <a:cxn ang="0">
                  <a:pos x="109" y="8"/>
                </a:cxn>
                <a:cxn ang="0">
                  <a:pos x="106" y="7"/>
                </a:cxn>
                <a:cxn ang="0">
                  <a:pos x="95" y="4"/>
                </a:cxn>
                <a:cxn ang="0">
                  <a:pos x="88" y="4"/>
                </a:cxn>
                <a:cxn ang="0">
                  <a:pos x="87" y="5"/>
                </a:cxn>
                <a:cxn ang="0">
                  <a:pos x="88" y="9"/>
                </a:cxn>
                <a:cxn ang="0">
                  <a:pos x="94" y="13"/>
                </a:cxn>
                <a:cxn ang="0">
                  <a:pos x="99" y="18"/>
                </a:cxn>
                <a:cxn ang="0">
                  <a:pos x="104" y="23"/>
                </a:cxn>
                <a:cxn ang="0">
                  <a:pos x="109" y="27"/>
                </a:cxn>
                <a:cxn ang="0">
                  <a:pos x="112" y="30"/>
                </a:cxn>
                <a:cxn ang="0">
                  <a:pos x="114" y="33"/>
                </a:cxn>
                <a:cxn ang="0">
                  <a:pos x="115" y="34"/>
                </a:cxn>
                <a:cxn ang="0">
                  <a:pos x="112" y="36"/>
                </a:cxn>
                <a:cxn ang="0">
                  <a:pos x="106" y="34"/>
                </a:cxn>
                <a:cxn ang="0">
                  <a:pos x="95" y="32"/>
                </a:cxn>
                <a:cxn ang="0">
                  <a:pos x="78" y="25"/>
                </a:cxn>
                <a:cxn ang="0">
                  <a:pos x="54" y="17"/>
                </a:cxn>
                <a:cxn ang="0">
                  <a:pos x="25" y="5"/>
                </a:cxn>
                <a:cxn ang="0">
                  <a:pos x="24" y="5"/>
                </a:cxn>
                <a:cxn ang="0">
                  <a:pos x="23" y="4"/>
                </a:cxn>
                <a:cxn ang="0">
                  <a:pos x="22" y="4"/>
                </a:cxn>
                <a:cxn ang="0">
                  <a:pos x="20" y="4"/>
                </a:cxn>
                <a:cxn ang="0">
                  <a:pos x="14" y="3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5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7" y="3"/>
                </a:cxn>
                <a:cxn ang="0">
                  <a:pos x="12" y="5"/>
                </a:cxn>
                <a:cxn ang="0">
                  <a:pos x="17" y="8"/>
                </a:cxn>
                <a:cxn ang="0">
                  <a:pos x="20" y="10"/>
                </a:cxn>
                <a:cxn ang="0">
                  <a:pos x="24" y="12"/>
                </a:cxn>
                <a:cxn ang="0">
                  <a:pos x="24" y="12"/>
                </a:cxn>
              </a:cxnLst>
              <a:rect l="0" t="0" r="r" b="b"/>
              <a:pathLst>
                <a:path w="143" h="47">
                  <a:moveTo>
                    <a:pt x="24" y="12"/>
                  </a:moveTo>
                  <a:lnTo>
                    <a:pt x="29" y="13"/>
                  </a:lnTo>
                  <a:lnTo>
                    <a:pt x="34" y="14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8" y="17"/>
                  </a:lnTo>
                  <a:lnTo>
                    <a:pt x="43" y="17"/>
                  </a:lnTo>
                  <a:lnTo>
                    <a:pt x="57" y="20"/>
                  </a:lnTo>
                  <a:lnTo>
                    <a:pt x="82" y="30"/>
                  </a:lnTo>
                  <a:lnTo>
                    <a:pt x="104" y="38"/>
                  </a:lnTo>
                  <a:lnTo>
                    <a:pt x="121" y="43"/>
                  </a:lnTo>
                  <a:lnTo>
                    <a:pt x="133" y="47"/>
                  </a:lnTo>
                  <a:lnTo>
                    <a:pt x="140" y="47"/>
                  </a:lnTo>
                  <a:lnTo>
                    <a:pt x="143" y="46"/>
                  </a:lnTo>
                  <a:lnTo>
                    <a:pt x="141" y="42"/>
                  </a:lnTo>
                  <a:lnTo>
                    <a:pt x="134" y="36"/>
                  </a:lnTo>
                  <a:lnTo>
                    <a:pt x="123" y="27"/>
                  </a:lnTo>
                  <a:lnTo>
                    <a:pt x="114" y="19"/>
                  </a:lnTo>
                  <a:lnTo>
                    <a:pt x="116" y="15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1" y="18"/>
                  </a:lnTo>
                  <a:lnTo>
                    <a:pt x="129" y="17"/>
                  </a:lnTo>
                  <a:lnTo>
                    <a:pt x="124" y="15"/>
                  </a:lnTo>
                  <a:lnTo>
                    <a:pt x="119" y="13"/>
                  </a:lnTo>
                  <a:lnTo>
                    <a:pt x="114" y="10"/>
                  </a:lnTo>
                  <a:lnTo>
                    <a:pt x="109" y="8"/>
                  </a:lnTo>
                  <a:lnTo>
                    <a:pt x="106" y="7"/>
                  </a:lnTo>
                  <a:lnTo>
                    <a:pt x="95" y="4"/>
                  </a:lnTo>
                  <a:lnTo>
                    <a:pt x="88" y="4"/>
                  </a:lnTo>
                  <a:lnTo>
                    <a:pt x="87" y="5"/>
                  </a:lnTo>
                  <a:lnTo>
                    <a:pt x="88" y="9"/>
                  </a:lnTo>
                  <a:lnTo>
                    <a:pt x="94" y="13"/>
                  </a:lnTo>
                  <a:lnTo>
                    <a:pt x="99" y="18"/>
                  </a:lnTo>
                  <a:lnTo>
                    <a:pt x="104" y="23"/>
                  </a:lnTo>
                  <a:lnTo>
                    <a:pt x="109" y="27"/>
                  </a:lnTo>
                  <a:lnTo>
                    <a:pt x="112" y="30"/>
                  </a:lnTo>
                  <a:lnTo>
                    <a:pt x="114" y="33"/>
                  </a:lnTo>
                  <a:lnTo>
                    <a:pt x="115" y="34"/>
                  </a:lnTo>
                  <a:lnTo>
                    <a:pt x="112" y="36"/>
                  </a:lnTo>
                  <a:lnTo>
                    <a:pt x="106" y="34"/>
                  </a:lnTo>
                  <a:lnTo>
                    <a:pt x="95" y="32"/>
                  </a:lnTo>
                  <a:lnTo>
                    <a:pt x="78" y="25"/>
                  </a:lnTo>
                  <a:lnTo>
                    <a:pt x="54" y="17"/>
                  </a:lnTo>
                  <a:lnTo>
                    <a:pt x="25" y="5"/>
                  </a:lnTo>
                  <a:lnTo>
                    <a:pt x="24" y="5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8" y="2"/>
                  </a:lnTo>
                  <a:lnTo>
                    <a:pt x="5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7" y="3"/>
                  </a:lnTo>
                  <a:lnTo>
                    <a:pt x="12" y="5"/>
                  </a:lnTo>
                  <a:lnTo>
                    <a:pt x="17" y="8"/>
                  </a:lnTo>
                  <a:lnTo>
                    <a:pt x="20" y="10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3F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" name="Rectangle 209"/>
            <p:cNvSpPr>
              <a:spLocks noChangeArrowheads="1"/>
            </p:cNvSpPr>
            <p:nvPr/>
          </p:nvSpPr>
          <p:spPr bwMode="auto">
            <a:xfrm>
              <a:off x="4656138" y="5105400"/>
              <a:ext cx="265113" cy="25400"/>
            </a:xfrm>
            <a:prstGeom prst="rect">
              <a:avLst/>
            </a:prstGeom>
            <a:solidFill>
              <a:srgbClr val="3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" name="Freeform 210"/>
            <p:cNvSpPr>
              <a:spLocks/>
            </p:cNvSpPr>
            <p:nvPr/>
          </p:nvSpPr>
          <p:spPr bwMode="auto">
            <a:xfrm>
              <a:off x="4802188" y="5003800"/>
              <a:ext cx="250825" cy="130175"/>
            </a:xfrm>
            <a:custGeom>
              <a:avLst/>
              <a:gdLst/>
              <a:ahLst/>
              <a:cxnLst>
                <a:cxn ang="0">
                  <a:pos x="158" y="67"/>
                </a:cxn>
                <a:cxn ang="0">
                  <a:pos x="5" y="0"/>
                </a:cxn>
                <a:cxn ang="0">
                  <a:pos x="0" y="15"/>
                </a:cxn>
                <a:cxn ang="0">
                  <a:pos x="152" y="82"/>
                </a:cxn>
                <a:cxn ang="0">
                  <a:pos x="158" y="67"/>
                </a:cxn>
              </a:cxnLst>
              <a:rect l="0" t="0" r="r" b="b"/>
              <a:pathLst>
                <a:path w="158" h="82">
                  <a:moveTo>
                    <a:pt x="158" y="67"/>
                  </a:moveTo>
                  <a:lnTo>
                    <a:pt x="5" y="0"/>
                  </a:lnTo>
                  <a:lnTo>
                    <a:pt x="0" y="15"/>
                  </a:lnTo>
                  <a:lnTo>
                    <a:pt x="152" y="82"/>
                  </a:lnTo>
                  <a:lnTo>
                    <a:pt x="158" y="6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" name="Freeform 211"/>
            <p:cNvSpPr>
              <a:spLocks/>
            </p:cNvSpPr>
            <p:nvPr/>
          </p:nvSpPr>
          <p:spPr bwMode="auto">
            <a:xfrm>
              <a:off x="5653088" y="5489575"/>
              <a:ext cx="534988" cy="279400"/>
            </a:xfrm>
            <a:custGeom>
              <a:avLst/>
              <a:gdLst/>
              <a:ahLst/>
              <a:cxnLst>
                <a:cxn ang="0">
                  <a:pos x="337" y="0"/>
                </a:cxn>
                <a:cxn ang="0">
                  <a:pos x="337" y="2"/>
                </a:cxn>
                <a:cxn ang="0">
                  <a:pos x="337" y="9"/>
                </a:cxn>
                <a:cxn ang="0">
                  <a:pos x="337" y="19"/>
                </a:cxn>
                <a:cxn ang="0">
                  <a:pos x="336" y="33"/>
                </a:cxn>
                <a:cxn ang="0">
                  <a:pos x="332" y="48"/>
                </a:cxn>
                <a:cxn ang="0">
                  <a:pos x="325" y="64"/>
                </a:cxn>
                <a:cxn ang="0">
                  <a:pos x="317" y="82"/>
                </a:cxn>
                <a:cxn ang="0">
                  <a:pos x="304" y="101"/>
                </a:cxn>
                <a:cxn ang="0">
                  <a:pos x="286" y="118"/>
                </a:cxn>
                <a:cxn ang="0">
                  <a:pos x="265" y="135"/>
                </a:cxn>
                <a:cxn ang="0">
                  <a:pos x="239" y="150"/>
                </a:cxn>
                <a:cxn ang="0">
                  <a:pos x="204" y="161"/>
                </a:cxn>
                <a:cxn ang="0">
                  <a:pos x="165" y="170"/>
                </a:cxn>
                <a:cxn ang="0">
                  <a:pos x="119" y="176"/>
                </a:cxn>
                <a:cxn ang="0">
                  <a:pos x="63" y="176"/>
                </a:cxn>
                <a:cxn ang="0">
                  <a:pos x="0" y="173"/>
                </a:cxn>
                <a:cxn ang="0">
                  <a:pos x="4" y="173"/>
                </a:cxn>
                <a:cxn ang="0">
                  <a:pos x="13" y="173"/>
                </a:cxn>
                <a:cxn ang="0">
                  <a:pos x="28" y="173"/>
                </a:cxn>
                <a:cxn ang="0">
                  <a:pos x="48" y="173"/>
                </a:cxn>
                <a:cxn ang="0">
                  <a:pos x="71" y="170"/>
                </a:cxn>
                <a:cxn ang="0">
                  <a:pos x="97" y="168"/>
                </a:cxn>
                <a:cxn ang="0">
                  <a:pos x="125" y="164"/>
                </a:cxn>
                <a:cxn ang="0">
                  <a:pos x="154" y="157"/>
                </a:cxn>
                <a:cxn ang="0">
                  <a:pos x="184" y="149"/>
                </a:cxn>
                <a:cxn ang="0">
                  <a:pos x="213" y="137"/>
                </a:cxn>
                <a:cxn ang="0">
                  <a:pos x="242" y="123"/>
                </a:cxn>
                <a:cxn ang="0">
                  <a:pos x="269" y="107"/>
                </a:cxn>
                <a:cxn ang="0">
                  <a:pos x="291" y="86"/>
                </a:cxn>
                <a:cxn ang="0">
                  <a:pos x="312" y="62"/>
                </a:cxn>
                <a:cxn ang="0">
                  <a:pos x="327" y="33"/>
                </a:cxn>
                <a:cxn ang="0">
                  <a:pos x="337" y="0"/>
                </a:cxn>
              </a:cxnLst>
              <a:rect l="0" t="0" r="r" b="b"/>
              <a:pathLst>
                <a:path w="337" h="176">
                  <a:moveTo>
                    <a:pt x="337" y="0"/>
                  </a:moveTo>
                  <a:lnTo>
                    <a:pt x="337" y="2"/>
                  </a:lnTo>
                  <a:lnTo>
                    <a:pt x="337" y="9"/>
                  </a:lnTo>
                  <a:lnTo>
                    <a:pt x="337" y="19"/>
                  </a:lnTo>
                  <a:lnTo>
                    <a:pt x="336" y="33"/>
                  </a:lnTo>
                  <a:lnTo>
                    <a:pt x="332" y="48"/>
                  </a:lnTo>
                  <a:lnTo>
                    <a:pt x="325" y="64"/>
                  </a:lnTo>
                  <a:lnTo>
                    <a:pt x="317" y="82"/>
                  </a:lnTo>
                  <a:lnTo>
                    <a:pt x="304" y="101"/>
                  </a:lnTo>
                  <a:lnTo>
                    <a:pt x="286" y="118"/>
                  </a:lnTo>
                  <a:lnTo>
                    <a:pt x="265" y="135"/>
                  </a:lnTo>
                  <a:lnTo>
                    <a:pt x="239" y="150"/>
                  </a:lnTo>
                  <a:lnTo>
                    <a:pt x="204" y="161"/>
                  </a:lnTo>
                  <a:lnTo>
                    <a:pt x="165" y="170"/>
                  </a:lnTo>
                  <a:lnTo>
                    <a:pt x="119" y="176"/>
                  </a:lnTo>
                  <a:lnTo>
                    <a:pt x="63" y="176"/>
                  </a:lnTo>
                  <a:lnTo>
                    <a:pt x="0" y="173"/>
                  </a:lnTo>
                  <a:lnTo>
                    <a:pt x="4" y="173"/>
                  </a:lnTo>
                  <a:lnTo>
                    <a:pt x="13" y="173"/>
                  </a:lnTo>
                  <a:lnTo>
                    <a:pt x="28" y="173"/>
                  </a:lnTo>
                  <a:lnTo>
                    <a:pt x="48" y="173"/>
                  </a:lnTo>
                  <a:lnTo>
                    <a:pt x="71" y="170"/>
                  </a:lnTo>
                  <a:lnTo>
                    <a:pt x="97" y="168"/>
                  </a:lnTo>
                  <a:lnTo>
                    <a:pt x="125" y="164"/>
                  </a:lnTo>
                  <a:lnTo>
                    <a:pt x="154" y="157"/>
                  </a:lnTo>
                  <a:lnTo>
                    <a:pt x="184" y="149"/>
                  </a:lnTo>
                  <a:lnTo>
                    <a:pt x="213" y="137"/>
                  </a:lnTo>
                  <a:lnTo>
                    <a:pt x="242" y="123"/>
                  </a:lnTo>
                  <a:lnTo>
                    <a:pt x="269" y="107"/>
                  </a:lnTo>
                  <a:lnTo>
                    <a:pt x="291" y="86"/>
                  </a:lnTo>
                  <a:lnTo>
                    <a:pt x="312" y="62"/>
                  </a:lnTo>
                  <a:lnTo>
                    <a:pt x="327" y="33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" name="Freeform 212"/>
            <p:cNvSpPr>
              <a:spLocks/>
            </p:cNvSpPr>
            <p:nvPr/>
          </p:nvSpPr>
          <p:spPr bwMode="auto">
            <a:xfrm>
              <a:off x="5040313" y="5441950"/>
              <a:ext cx="571500" cy="342900"/>
            </a:xfrm>
            <a:custGeom>
              <a:avLst/>
              <a:gdLst/>
              <a:ahLst/>
              <a:cxnLst>
                <a:cxn ang="0">
                  <a:pos x="360" y="216"/>
                </a:cxn>
                <a:cxn ang="0">
                  <a:pos x="353" y="216"/>
                </a:cxn>
                <a:cxn ang="0">
                  <a:pos x="336" y="215"/>
                </a:cxn>
                <a:cxn ang="0">
                  <a:pos x="308" y="214"/>
                </a:cxn>
                <a:cxn ang="0">
                  <a:pos x="274" y="211"/>
                </a:cxn>
                <a:cxn ang="0">
                  <a:pos x="235" y="208"/>
                </a:cxn>
                <a:cxn ang="0">
                  <a:pos x="193" y="203"/>
                </a:cxn>
                <a:cxn ang="0">
                  <a:pos x="150" y="195"/>
                </a:cxn>
                <a:cxn ang="0">
                  <a:pos x="110" y="185"/>
                </a:cxn>
                <a:cxn ang="0">
                  <a:pos x="72" y="174"/>
                </a:cxn>
                <a:cxn ang="0">
                  <a:pos x="40" y="158"/>
                </a:cxn>
                <a:cxn ang="0">
                  <a:pos x="17" y="142"/>
                </a:cxn>
                <a:cxn ang="0">
                  <a:pos x="3" y="121"/>
                </a:cxn>
                <a:cxn ang="0">
                  <a:pos x="0" y="97"/>
                </a:cxn>
                <a:cxn ang="0">
                  <a:pos x="13" y="68"/>
                </a:cxn>
                <a:cxn ang="0">
                  <a:pos x="42" y="36"/>
                </a:cxn>
                <a:cxn ang="0">
                  <a:pos x="90" y="0"/>
                </a:cxn>
                <a:cxn ang="0">
                  <a:pos x="87" y="2"/>
                </a:cxn>
                <a:cxn ang="0">
                  <a:pos x="80" y="7"/>
                </a:cxn>
                <a:cxn ang="0">
                  <a:pos x="69" y="16"/>
                </a:cxn>
                <a:cxn ang="0">
                  <a:pos x="56" y="27"/>
                </a:cxn>
                <a:cxn ang="0">
                  <a:pos x="43" y="40"/>
                </a:cxn>
                <a:cxn ang="0">
                  <a:pos x="32" y="55"/>
                </a:cxn>
                <a:cxn ang="0">
                  <a:pos x="24" y="73"/>
                </a:cxn>
                <a:cxn ang="0">
                  <a:pos x="22" y="90"/>
                </a:cxn>
                <a:cxn ang="0">
                  <a:pos x="24" y="108"/>
                </a:cxn>
                <a:cxn ang="0">
                  <a:pos x="36" y="127"/>
                </a:cxn>
                <a:cxn ang="0">
                  <a:pos x="57" y="145"/>
                </a:cxn>
                <a:cxn ang="0">
                  <a:pos x="89" y="162"/>
                </a:cxn>
                <a:cxn ang="0">
                  <a:pos x="134" y="179"/>
                </a:cxn>
                <a:cxn ang="0">
                  <a:pos x="192" y="194"/>
                </a:cxn>
                <a:cxn ang="0">
                  <a:pos x="268" y="206"/>
                </a:cxn>
                <a:cxn ang="0">
                  <a:pos x="360" y="216"/>
                </a:cxn>
              </a:cxnLst>
              <a:rect l="0" t="0" r="r" b="b"/>
              <a:pathLst>
                <a:path w="360" h="216">
                  <a:moveTo>
                    <a:pt x="360" y="216"/>
                  </a:moveTo>
                  <a:lnTo>
                    <a:pt x="353" y="216"/>
                  </a:lnTo>
                  <a:lnTo>
                    <a:pt x="336" y="215"/>
                  </a:lnTo>
                  <a:lnTo>
                    <a:pt x="308" y="214"/>
                  </a:lnTo>
                  <a:lnTo>
                    <a:pt x="274" y="211"/>
                  </a:lnTo>
                  <a:lnTo>
                    <a:pt x="235" y="208"/>
                  </a:lnTo>
                  <a:lnTo>
                    <a:pt x="193" y="203"/>
                  </a:lnTo>
                  <a:lnTo>
                    <a:pt x="150" y="195"/>
                  </a:lnTo>
                  <a:lnTo>
                    <a:pt x="110" y="185"/>
                  </a:lnTo>
                  <a:lnTo>
                    <a:pt x="72" y="174"/>
                  </a:lnTo>
                  <a:lnTo>
                    <a:pt x="40" y="158"/>
                  </a:lnTo>
                  <a:lnTo>
                    <a:pt x="17" y="142"/>
                  </a:lnTo>
                  <a:lnTo>
                    <a:pt x="3" y="121"/>
                  </a:lnTo>
                  <a:lnTo>
                    <a:pt x="0" y="97"/>
                  </a:lnTo>
                  <a:lnTo>
                    <a:pt x="13" y="68"/>
                  </a:lnTo>
                  <a:lnTo>
                    <a:pt x="42" y="36"/>
                  </a:lnTo>
                  <a:lnTo>
                    <a:pt x="90" y="0"/>
                  </a:lnTo>
                  <a:lnTo>
                    <a:pt x="87" y="2"/>
                  </a:lnTo>
                  <a:lnTo>
                    <a:pt x="80" y="7"/>
                  </a:lnTo>
                  <a:lnTo>
                    <a:pt x="69" y="16"/>
                  </a:lnTo>
                  <a:lnTo>
                    <a:pt x="56" y="27"/>
                  </a:lnTo>
                  <a:lnTo>
                    <a:pt x="43" y="40"/>
                  </a:lnTo>
                  <a:lnTo>
                    <a:pt x="32" y="55"/>
                  </a:lnTo>
                  <a:lnTo>
                    <a:pt x="24" y="73"/>
                  </a:lnTo>
                  <a:lnTo>
                    <a:pt x="22" y="90"/>
                  </a:lnTo>
                  <a:lnTo>
                    <a:pt x="24" y="108"/>
                  </a:lnTo>
                  <a:lnTo>
                    <a:pt x="36" y="127"/>
                  </a:lnTo>
                  <a:lnTo>
                    <a:pt x="57" y="145"/>
                  </a:lnTo>
                  <a:lnTo>
                    <a:pt x="89" y="162"/>
                  </a:lnTo>
                  <a:lnTo>
                    <a:pt x="134" y="179"/>
                  </a:lnTo>
                  <a:lnTo>
                    <a:pt x="192" y="194"/>
                  </a:lnTo>
                  <a:lnTo>
                    <a:pt x="268" y="206"/>
                  </a:lnTo>
                  <a:lnTo>
                    <a:pt x="360" y="2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7" name="Freeform 213"/>
            <p:cNvSpPr>
              <a:spLocks/>
            </p:cNvSpPr>
            <p:nvPr/>
          </p:nvSpPr>
          <p:spPr bwMode="auto">
            <a:xfrm>
              <a:off x="5235576" y="5410200"/>
              <a:ext cx="506413" cy="100013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" y="32"/>
                </a:cxn>
                <a:cxn ang="0">
                  <a:pos x="7" y="31"/>
                </a:cxn>
                <a:cxn ang="0">
                  <a:pos x="16" y="29"/>
                </a:cxn>
                <a:cxn ang="0">
                  <a:pos x="29" y="25"/>
                </a:cxn>
                <a:cxn ang="0">
                  <a:pos x="44" y="22"/>
                </a:cxn>
                <a:cxn ang="0">
                  <a:pos x="60" y="18"/>
                </a:cxn>
                <a:cxn ang="0">
                  <a:pos x="80" y="16"/>
                </a:cxn>
                <a:cxn ang="0">
                  <a:pos x="103" y="13"/>
                </a:cxn>
                <a:cxn ang="0">
                  <a:pos x="126" y="12"/>
                </a:cxn>
                <a:cxn ang="0">
                  <a:pos x="151" y="13"/>
                </a:cxn>
                <a:cxn ang="0">
                  <a:pos x="178" y="15"/>
                </a:cxn>
                <a:cxn ang="0">
                  <a:pos x="205" y="20"/>
                </a:cxn>
                <a:cxn ang="0">
                  <a:pos x="233" y="26"/>
                </a:cxn>
                <a:cxn ang="0">
                  <a:pos x="262" y="35"/>
                </a:cxn>
                <a:cxn ang="0">
                  <a:pos x="290" y="47"/>
                </a:cxn>
                <a:cxn ang="0">
                  <a:pos x="319" y="63"/>
                </a:cxn>
                <a:cxn ang="0">
                  <a:pos x="316" y="61"/>
                </a:cxn>
                <a:cxn ang="0">
                  <a:pos x="311" y="58"/>
                </a:cxn>
                <a:cxn ang="0">
                  <a:pos x="301" y="52"/>
                </a:cxn>
                <a:cxn ang="0">
                  <a:pos x="288" y="45"/>
                </a:cxn>
                <a:cxn ang="0">
                  <a:pos x="272" y="37"/>
                </a:cxn>
                <a:cxn ang="0">
                  <a:pos x="254" y="29"/>
                </a:cxn>
                <a:cxn ang="0">
                  <a:pos x="234" y="21"/>
                </a:cxn>
                <a:cxn ang="0">
                  <a:pos x="212" y="13"/>
                </a:cxn>
                <a:cxn ang="0">
                  <a:pos x="188" y="7"/>
                </a:cxn>
                <a:cxn ang="0">
                  <a:pos x="161" y="2"/>
                </a:cxn>
                <a:cxn ang="0">
                  <a:pos x="135" y="0"/>
                </a:cxn>
                <a:cxn ang="0">
                  <a:pos x="108" y="0"/>
                </a:cxn>
                <a:cxn ang="0">
                  <a:pos x="80" y="2"/>
                </a:cxn>
                <a:cxn ang="0">
                  <a:pos x="53" y="8"/>
                </a:cxn>
                <a:cxn ang="0">
                  <a:pos x="26" y="18"/>
                </a:cxn>
                <a:cxn ang="0">
                  <a:pos x="0" y="34"/>
                </a:cxn>
              </a:cxnLst>
              <a:rect l="0" t="0" r="r" b="b"/>
              <a:pathLst>
                <a:path w="319" h="63">
                  <a:moveTo>
                    <a:pt x="0" y="34"/>
                  </a:moveTo>
                  <a:lnTo>
                    <a:pt x="2" y="32"/>
                  </a:lnTo>
                  <a:lnTo>
                    <a:pt x="7" y="31"/>
                  </a:lnTo>
                  <a:lnTo>
                    <a:pt x="16" y="29"/>
                  </a:lnTo>
                  <a:lnTo>
                    <a:pt x="29" y="25"/>
                  </a:lnTo>
                  <a:lnTo>
                    <a:pt x="44" y="22"/>
                  </a:lnTo>
                  <a:lnTo>
                    <a:pt x="60" y="18"/>
                  </a:lnTo>
                  <a:lnTo>
                    <a:pt x="80" y="16"/>
                  </a:lnTo>
                  <a:lnTo>
                    <a:pt x="103" y="13"/>
                  </a:lnTo>
                  <a:lnTo>
                    <a:pt x="126" y="12"/>
                  </a:lnTo>
                  <a:lnTo>
                    <a:pt x="151" y="13"/>
                  </a:lnTo>
                  <a:lnTo>
                    <a:pt x="178" y="15"/>
                  </a:lnTo>
                  <a:lnTo>
                    <a:pt x="205" y="20"/>
                  </a:lnTo>
                  <a:lnTo>
                    <a:pt x="233" y="26"/>
                  </a:lnTo>
                  <a:lnTo>
                    <a:pt x="262" y="35"/>
                  </a:lnTo>
                  <a:lnTo>
                    <a:pt x="290" y="47"/>
                  </a:lnTo>
                  <a:lnTo>
                    <a:pt x="319" y="63"/>
                  </a:lnTo>
                  <a:lnTo>
                    <a:pt x="316" y="61"/>
                  </a:lnTo>
                  <a:lnTo>
                    <a:pt x="311" y="58"/>
                  </a:lnTo>
                  <a:lnTo>
                    <a:pt x="301" y="52"/>
                  </a:lnTo>
                  <a:lnTo>
                    <a:pt x="288" y="45"/>
                  </a:lnTo>
                  <a:lnTo>
                    <a:pt x="272" y="37"/>
                  </a:lnTo>
                  <a:lnTo>
                    <a:pt x="254" y="29"/>
                  </a:lnTo>
                  <a:lnTo>
                    <a:pt x="234" y="21"/>
                  </a:lnTo>
                  <a:lnTo>
                    <a:pt x="212" y="13"/>
                  </a:lnTo>
                  <a:lnTo>
                    <a:pt x="188" y="7"/>
                  </a:lnTo>
                  <a:lnTo>
                    <a:pt x="161" y="2"/>
                  </a:lnTo>
                  <a:lnTo>
                    <a:pt x="135" y="0"/>
                  </a:lnTo>
                  <a:lnTo>
                    <a:pt x="108" y="0"/>
                  </a:lnTo>
                  <a:lnTo>
                    <a:pt x="80" y="2"/>
                  </a:lnTo>
                  <a:lnTo>
                    <a:pt x="53" y="8"/>
                  </a:lnTo>
                  <a:lnTo>
                    <a:pt x="26" y="1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8" name="Freeform 214"/>
            <p:cNvSpPr>
              <a:spLocks/>
            </p:cNvSpPr>
            <p:nvPr/>
          </p:nvSpPr>
          <p:spPr bwMode="auto">
            <a:xfrm>
              <a:off x="4967288" y="5467350"/>
              <a:ext cx="173038" cy="82550"/>
            </a:xfrm>
            <a:custGeom>
              <a:avLst/>
              <a:gdLst/>
              <a:ahLst/>
              <a:cxnLst>
                <a:cxn ang="0">
                  <a:pos x="109" y="1"/>
                </a:cxn>
                <a:cxn ang="0">
                  <a:pos x="103" y="1"/>
                </a:cxn>
                <a:cxn ang="0">
                  <a:pos x="86" y="0"/>
                </a:cxn>
                <a:cxn ang="0">
                  <a:pos x="63" y="0"/>
                </a:cxn>
                <a:cxn ang="0">
                  <a:pos x="38" y="3"/>
                </a:cxn>
                <a:cxn ang="0">
                  <a:pos x="16" y="8"/>
                </a:cxn>
                <a:cxn ang="0">
                  <a:pos x="2" y="18"/>
                </a:cxn>
                <a:cxn ang="0">
                  <a:pos x="0" y="32"/>
                </a:cxn>
                <a:cxn ang="0">
                  <a:pos x="14" y="52"/>
                </a:cxn>
                <a:cxn ang="0">
                  <a:pos x="12" y="49"/>
                </a:cxn>
                <a:cxn ang="0">
                  <a:pos x="10" y="44"/>
                </a:cxn>
                <a:cxn ang="0">
                  <a:pos x="9" y="35"/>
                </a:cxn>
                <a:cxn ang="0">
                  <a:pos x="11" y="27"/>
                </a:cxn>
                <a:cxn ang="0">
                  <a:pos x="20" y="18"/>
                </a:cxn>
                <a:cxn ang="0">
                  <a:pos x="38" y="9"/>
                </a:cxn>
                <a:cxn ang="0">
                  <a:pos x="67" y="4"/>
                </a:cxn>
                <a:cxn ang="0">
                  <a:pos x="109" y="1"/>
                </a:cxn>
              </a:cxnLst>
              <a:rect l="0" t="0" r="r" b="b"/>
              <a:pathLst>
                <a:path w="109" h="52">
                  <a:moveTo>
                    <a:pt x="109" y="1"/>
                  </a:moveTo>
                  <a:lnTo>
                    <a:pt x="103" y="1"/>
                  </a:lnTo>
                  <a:lnTo>
                    <a:pt x="86" y="0"/>
                  </a:lnTo>
                  <a:lnTo>
                    <a:pt x="63" y="0"/>
                  </a:lnTo>
                  <a:lnTo>
                    <a:pt x="38" y="3"/>
                  </a:lnTo>
                  <a:lnTo>
                    <a:pt x="16" y="8"/>
                  </a:lnTo>
                  <a:lnTo>
                    <a:pt x="2" y="18"/>
                  </a:lnTo>
                  <a:lnTo>
                    <a:pt x="0" y="32"/>
                  </a:lnTo>
                  <a:lnTo>
                    <a:pt x="14" y="52"/>
                  </a:lnTo>
                  <a:lnTo>
                    <a:pt x="12" y="49"/>
                  </a:lnTo>
                  <a:lnTo>
                    <a:pt x="10" y="44"/>
                  </a:lnTo>
                  <a:lnTo>
                    <a:pt x="9" y="35"/>
                  </a:lnTo>
                  <a:lnTo>
                    <a:pt x="11" y="27"/>
                  </a:lnTo>
                  <a:lnTo>
                    <a:pt x="20" y="18"/>
                  </a:lnTo>
                  <a:lnTo>
                    <a:pt x="38" y="9"/>
                  </a:lnTo>
                  <a:lnTo>
                    <a:pt x="67" y="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" name="Freeform 215"/>
            <p:cNvSpPr>
              <a:spLocks/>
            </p:cNvSpPr>
            <p:nvPr/>
          </p:nvSpPr>
          <p:spPr bwMode="auto">
            <a:xfrm>
              <a:off x="4970463" y="5583238"/>
              <a:ext cx="119063" cy="10636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4" y="3"/>
                </a:cxn>
                <a:cxn ang="0">
                  <a:pos x="13" y="9"/>
                </a:cxn>
                <a:cxn ang="0">
                  <a:pos x="13" y="18"/>
                </a:cxn>
                <a:cxn ang="0">
                  <a:pos x="15" y="29"/>
                </a:cxn>
                <a:cxn ang="0">
                  <a:pos x="20" y="40"/>
                </a:cxn>
                <a:cxn ang="0">
                  <a:pos x="32" y="51"/>
                </a:cxn>
                <a:cxn ang="0">
                  <a:pos x="49" y="61"/>
                </a:cxn>
                <a:cxn ang="0">
                  <a:pos x="75" y="67"/>
                </a:cxn>
                <a:cxn ang="0">
                  <a:pos x="70" y="67"/>
                </a:cxn>
                <a:cxn ang="0">
                  <a:pos x="57" y="67"/>
                </a:cxn>
                <a:cxn ang="0">
                  <a:pos x="41" y="64"/>
                </a:cxn>
                <a:cxn ang="0">
                  <a:pos x="23" y="61"/>
                </a:cxn>
                <a:cxn ang="0">
                  <a:pos x="8" y="53"/>
                </a:cxn>
                <a:cxn ang="0">
                  <a:pos x="0" y="40"/>
                </a:cxn>
                <a:cxn ang="0">
                  <a:pos x="2" y="24"/>
                </a:cxn>
                <a:cxn ang="0">
                  <a:pos x="15" y="0"/>
                </a:cxn>
              </a:cxnLst>
              <a:rect l="0" t="0" r="r" b="b"/>
              <a:pathLst>
                <a:path w="75" h="67">
                  <a:moveTo>
                    <a:pt x="15" y="0"/>
                  </a:moveTo>
                  <a:lnTo>
                    <a:pt x="14" y="3"/>
                  </a:lnTo>
                  <a:lnTo>
                    <a:pt x="13" y="9"/>
                  </a:lnTo>
                  <a:lnTo>
                    <a:pt x="13" y="18"/>
                  </a:lnTo>
                  <a:lnTo>
                    <a:pt x="15" y="29"/>
                  </a:lnTo>
                  <a:lnTo>
                    <a:pt x="20" y="40"/>
                  </a:lnTo>
                  <a:lnTo>
                    <a:pt x="32" y="51"/>
                  </a:lnTo>
                  <a:lnTo>
                    <a:pt x="49" y="61"/>
                  </a:lnTo>
                  <a:lnTo>
                    <a:pt x="75" y="67"/>
                  </a:lnTo>
                  <a:lnTo>
                    <a:pt x="70" y="67"/>
                  </a:lnTo>
                  <a:lnTo>
                    <a:pt x="57" y="67"/>
                  </a:lnTo>
                  <a:lnTo>
                    <a:pt x="41" y="64"/>
                  </a:lnTo>
                  <a:lnTo>
                    <a:pt x="23" y="61"/>
                  </a:lnTo>
                  <a:lnTo>
                    <a:pt x="8" y="53"/>
                  </a:lnTo>
                  <a:lnTo>
                    <a:pt x="0" y="40"/>
                  </a:lnTo>
                  <a:lnTo>
                    <a:pt x="2" y="2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0" name="Freeform 216"/>
            <p:cNvSpPr>
              <a:spLocks/>
            </p:cNvSpPr>
            <p:nvPr/>
          </p:nvSpPr>
          <p:spPr bwMode="auto">
            <a:xfrm>
              <a:off x="5321301" y="5287963"/>
              <a:ext cx="152400" cy="95250"/>
            </a:xfrm>
            <a:custGeom>
              <a:avLst/>
              <a:gdLst/>
              <a:ahLst/>
              <a:cxnLst>
                <a:cxn ang="0">
                  <a:pos x="96" y="1"/>
                </a:cxn>
                <a:cxn ang="0">
                  <a:pos x="93" y="1"/>
                </a:cxn>
                <a:cxn ang="0">
                  <a:pos x="84" y="0"/>
                </a:cxn>
                <a:cxn ang="0">
                  <a:pos x="72" y="0"/>
                </a:cxn>
                <a:cxn ang="0">
                  <a:pos x="58" y="2"/>
                </a:cxn>
                <a:cxn ang="0">
                  <a:pos x="42" y="9"/>
                </a:cxn>
                <a:cxn ang="0">
                  <a:pos x="25" y="19"/>
                </a:cxn>
                <a:cxn ang="0">
                  <a:pos x="11" y="36"/>
                </a:cxn>
                <a:cxn ang="0">
                  <a:pos x="0" y="60"/>
                </a:cxn>
                <a:cxn ang="0">
                  <a:pos x="2" y="58"/>
                </a:cxn>
                <a:cxn ang="0">
                  <a:pos x="8" y="51"/>
                </a:cxn>
                <a:cxn ang="0">
                  <a:pos x="16" y="43"/>
                </a:cxn>
                <a:cxn ang="0">
                  <a:pos x="28" y="32"/>
                </a:cxn>
                <a:cxn ang="0">
                  <a:pos x="42" y="22"/>
                </a:cxn>
                <a:cxn ang="0">
                  <a:pos x="58" y="12"/>
                </a:cxn>
                <a:cxn ang="0">
                  <a:pos x="76" y="5"/>
                </a:cxn>
                <a:cxn ang="0">
                  <a:pos x="96" y="1"/>
                </a:cxn>
              </a:cxnLst>
              <a:rect l="0" t="0" r="r" b="b"/>
              <a:pathLst>
                <a:path w="96" h="60">
                  <a:moveTo>
                    <a:pt x="96" y="1"/>
                  </a:moveTo>
                  <a:lnTo>
                    <a:pt x="93" y="1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58" y="2"/>
                  </a:lnTo>
                  <a:lnTo>
                    <a:pt x="42" y="9"/>
                  </a:lnTo>
                  <a:lnTo>
                    <a:pt x="25" y="19"/>
                  </a:lnTo>
                  <a:lnTo>
                    <a:pt x="11" y="36"/>
                  </a:lnTo>
                  <a:lnTo>
                    <a:pt x="0" y="60"/>
                  </a:lnTo>
                  <a:lnTo>
                    <a:pt x="2" y="58"/>
                  </a:lnTo>
                  <a:lnTo>
                    <a:pt x="8" y="51"/>
                  </a:lnTo>
                  <a:lnTo>
                    <a:pt x="16" y="43"/>
                  </a:lnTo>
                  <a:lnTo>
                    <a:pt x="28" y="32"/>
                  </a:lnTo>
                  <a:lnTo>
                    <a:pt x="42" y="22"/>
                  </a:lnTo>
                  <a:lnTo>
                    <a:pt x="58" y="12"/>
                  </a:lnTo>
                  <a:lnTo>
                    <a:pt x="76" y="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1" name="Rectangle 217"/>
            <p:cNvSpPr>
              <a:spLocks noChangeArrowheads="1"/>
            </p:cNvSpPr>
            <p:nvPr/>
          </p:nvSpPr>
          <p:spPr bwMode="auto">
            <a:xfrm>
              <a:off x="3725863" y="5257800"/>
              <a:ext cx="160338" cy="671513"/>
            </a:xfrm>
            <a:prstGeom prst="rect">
              <a:avLst/>
            </a:prstGeom>
            <a:solidFill>
              <a:srgbClr val="9E893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2" name="Rectangle 218"/>
            <p:cNvSpPr>
              <a:spLocks noChangeArrowheads="1"/>
            </p:cNvSpPr>
            <p:nvPr/>
          </p:nvSpPr>
          <p:spPr bwMode="auto">
            <a:xfrm>
              <a:off x="5249863" y="5249863"/>
              <a:ext cx="117475" cy="639763"/>
            </a:xfrm>
            <a:prstGeom prst="rect">
              <a:avLst/>
            </a:prstGeom>
            <a:solidFill>
              <a:srgbClr val="9E893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3" name="Freeform 219"/>
            <p:cNvSpPr>
              <a:spLocks/>
            </p:cNvSpPr>
            <p:nvPr/>
          </p:nvSpPr>
          <p:spPr bwMode="auto">
            <a:xfrm>
              <a:off x="3454401" y="5194300"/>
              <a:ext cx="1987550" cy="1349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5" y="3"/>
                </a:cxn>
                <a:cxn ang="0">
                  <a:pos x="41" y="8"/>
                </a:cxn>
                <a:cxn ang="0">
                  <a:pos x="79" y="16"/>
                </a:cxn>
                <a:cxn ang="0">
                  <a:pos x="128" y="25"/>
                </a:cxn>
                <a:cxn ang="0">
                  <a:pos x="188" y="35"/>
                </a:cxn>
                <a:cxn ang="0">
                  <a:pos x="257" y="45"/>
                </a:cxn>
                <a:cxn ang="0">
                  <a:pos x="334" y="54"/>
                </a:cxn>
                <a:cxn ang="0">
                  <a:pos x="421" y="63"/>
                </a:cxn>
                <a:cxn ang="0">
                  <a:pos x="514" y="69"/>
                </a:cxn>
                <a:cxn ang="0">
                  <a:pos x="615" y="74"/>
                </a:cxn>
                <a:cxn ang="0">
                  <a:pos x="721" y="75"/>
                </a:cxn>
                <a:cxn ang="0">
                  <a:pos x="832" y="74"/>
                </a:cxn>
                <a:cxn ang="0">
                  <a:pos x="948" y="68"/>
                </a:cxn>
                <a:cxn ang="0">
                  <a:pos x="1068" y="57"/>
                </a:cxn>
                <a:cxn ang="0">
                  <a:pos x="1190" y="42"/>
                </a:cxn>
                <a:cxn ang="0">
                  <a:pos x="1249" y="32"/>
                </a:cxn>
                <a:cxn ang="0">
                  <a:pos x="1225" y="36"/>
                </a:cxn>
                <a:cxn ang="0">
                  <a:pos x="1180" y="41"/>
                </a:cxn>
                <a:cxn ang="0">
                  <a:pos x="1117" y="47"/>
                </a:cxn>
                <a:cxn ang="0">
                  <a:pos x="1039" y="55"/>
                </a:cxn>
                <a:cxn ang="0">
                  <a:pos x="948" y="63"/>
                </a:cxn>
                <a:cxn ang="0">
                  <a:pos x="848" y="70"/>
                </a:cxn>
                <a:cxn ang="0">
                  <a:pos x="742" y="76"/>
                </a:cxn>
                <a:cxn ang="0">
                  <a:pos x="633" y="81"/>
                </a:cxn>
                <a:cxn ang="0">
                  <a:pos x="522" y="84"/>
                </a:cxn>
                <a:cxn ang="0">
                  <a:pos x="414" y="84"/>
                </a:cxn>
                <a:cxn ang="0">
                  <a:pos x="312" y="80"/>
                </a:cxn>
                <a:cxn ang="0">
                  <a:pos x="219" y="71"/>
                </a:cxn>
                <a:cxn ang="0">
                  <a:pos x="137" y="59"/>
                </a:cxn>
                <a:cxn ang="0">
                  <a:pos x="69" y="40"/>
                </a:cxn>
                <a:cxn ang="0">
                  <a:pos x="17" y="15"/>
                </a:cxn>
              </a:cxnLst>
              <a:rect l="0" t="0" r="r" b="b"/>
              <a:pathLst>
                <a:path w="1252" h="85">
                  <a:moveTo>
                    <a:pt x="0" y="0"/>
                  </a:moveTo>
                  <a:lnTo>
                    <a:pt x="1" y="0"/>
                  </a:lnTo>
                  <a:lnTo>
                    <a:pt x="6" y="1"/>
                  </a:lnTo>
                  <a:lnTo>
                    <a:pt x="15" y="3"/>
                  </a:lnTo>
                  <a:lnTo>
                    <a:pt x="26" y="6"/>
                  </a:lnTo>
                  <a:lnTo>
                    <a:pt x="41" y="8"/>
                  </a:lnTo>
                  <a:lnTo>
                    <a:pt x="58" y="12"/>
                  </a:lnTo>
                  <a:lnTo>
                    <a:pt x="79" y="16"/>
                  </a:lnTo>
                  <a:lnTo>
                    <a:pt x="102" y="21"/>
                  </a:lnTo>
                  <a:lnTo>
                    <a:pt x="128" y="25"/>
                  </a:lnTo>
                  <a:lnTo>
                    <a:pt x="156" y="30"/>
                  </a:lnTo>
                  <a:lnTo>
                    <a:pt x="188" y="35"/>
                  </a:lnTo>
                  <a:lnTo>
                    <a:pt x="220" y="40"/>
                  </a:lnTo>
                  <a:lnTo>
                    <a:pt x="257" y="45"/>
                  </a:lnTo>
                  <a:lnTo>
                    <a:pt x="295" y="50"/>
                  </a:lnTo>
                  <a:lnTo>
                    <a:pt x="334" y="54"/>
                  </a:lnTo>
                  <a:lnTo>
                    <a:pt x="377" y="59"/>
                  </a:lnTo>
                  <a:lnTo>
                    <a:pt x="421" y="63"/>
                  </a:lnTo>
                  <a:lnTo>
                    <a:pt x="466" y="66"/>
                  </a:lnTo>
                  <a:lnTo>
                    <a:pt x="514" y="69"/>
                  </a:lnTo>
                  <a:lnTo>
                    <a:pt x="563" y="71"/>
                  </a:lnTo>
                  <a:lnTo>
                    <a:pt x="615" y="74"/>
                  </a:lnTo>
                  <a:lnTo>
                    <a:pt x="667" y="75"/>
                  </a:lnTo>
                  <a:lnTo>
                    <a:pt x="721" y="75"/>
                  </a:lnTo>
                  <a:lnTo>
                    <a:pt x="776" y="75"/>
                  </a:lnTo>
                  <a:lnTo>
                    <a:pt x="832" y="74"/>
                  </a:lnTo>
                  <a:lnTo>
                    <a:pt x="890" y="71"/>
                  </a:lnTo>
                  <a:lnTo>
                    <a:pt x="948" y="68"/>
                  </a:lnTo>
                  <a:lnTo>
                    <a:pt x="1007" y="64"/>
                  </a:lnTo>
                  <a:lnTo>
                    <a:pt x="1068" y="57"/>
                  </a:lnTo>
                  <a:lnTo>
                    <a:pt x="1128" y="51"/>
                  </a:lnTo>
                  <a:lnTo>
                    <a:pt x="1190" y="42"/>
                  </a:lnTo>
                  <a:lnTo>
                    <a:pt x="1252" y="32"/>
                  </a:lnTo>
                  <a:lnTo>
                    <a:pt x="1249" y="32"/>
                  </a:lnTo>
                  <a:lnTo>
                    <a:pt x="1239" y="34"/>
                  </a:lnTo>
                  <a:lnTo>
                    <a:pt x="1225" y="36"/>
                  </a:lnTo>
                  <a:lnTo>
                    <a:pt x="1205" y="37"/>
                  </a:lnTo>
                  <a:lnTo>
                    <a:pt x="1180" y="41"/>
                  </a:lnTo>
                  <a:lnTo>
                    <a:pt x="1151" y="44"/>
                  </a:lnTo>
                  <a:lnTo>
                    <a:pt x="1117" y="47"/>
                  </a:lnTo>
                  <a:lnTo>
                    <a:pt x="1079" y="51"/>
                  </a:lnTo>
                  <a:lnTo>
                    <a:pt x="1039" y="55"/>
                  </a:lnTo>
                  <a:lnTo>
                    <a:pt x="994" y="59"/>
                  </a:lnTo>
                  <a:lnTo>
                    <a:pt x="948" y="63"/>
                  </a:lnTo>
                  <a:lnTo>
                    <a:pt x="899" y="66"/>
                  </a:lnTo>
                  <a:lnTo>
                    <a:pt x="848" y="70"/>
                  </a:lnTo>
                  <a:lnTo>
                    <a:pt x="795" y="74"/>
                  </a:lnTo>
                  <a:lnTo>
                    <a:pt x="742" y="76"/>
                  </a:lnTo>
                  <a:lnTo>
                    <a:pt x="687" y="80"/>
                  </a:lnTo>
                  <a:lnTo>
                    <a:pt x="633" y="81"/>
                  </a:lnTo>
                  <a:lnTo>
                    <a:pt x="577" y="84"/>
                  </a:lnTo>
                  <a:lnTo>
                    <a:pt x="522" y="84"/>
                  </a:lnTo>
                  <a:lnTo>
                    <a:pt x="467" y="85"/>
                  </a:lnTo>
                  <a:lnTo>
                    <a:pt x="414" y="84"/>
                  </a:lnTo>
                  <a:lnTo>
                    <a:pt x="363" y="83"/>
                  </a:lnTo>
                  <a:lnTo>
                    <a:pt x="312" y="80"/>
                  </a:lnTo>
                  <a:lnTo>
                    <a:pt x="264" y="76"/>
                  </a:lnTo>
                  <a:lnTo>
                    <a:pt x="219" y="71"/>
                  </a:lnTo>
                  <a:lnTo>
                    <a:pt x="176" y="66"/>
                  </a:lnTo>
                  <a:lnTo>
                    <a:pt x="137" y="59"/>
                  </a:lnTo>
                  <a:lnTo>
                    <a:pt x="101" y="50"/>
                  </a:lnTo>
                  <a:lnTo>
                    <a:pt x="69" y="40"/>
                  </a:lnTo>
                  <a:lnTo>
                    <a:pt x="41" y="28"/>
                  </a:lnTo>
                  <a:lnTo>
                    <a:pt x="17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4" name="Freeform 220"/>
            <p:cNvSpPr>
              <a:spLocks/>
            </p:cNvSpPr>
            <p:nvPr/>
          </p:nvSpPr>
          <p:spPr bwMode="auto">
            <a:xfrm>
              <a:off x="3724276" y="5297488"/>
              <a:ext cx="53975" cy="6318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398"/>
                </a:cxn>
                <a:cxn ang="0">
                  <a:pos x="2" y="384"/>
                </a:cxn>
                <a:cxn ang="0">
                  <a:pos x="10" y="346"/>
                </a:cxn>
                <a:cxn ang="0">
                  <a:pos x="19" y="292"/>
                </a:cxn>
                <a:cxn ang="0">
                  <a:pos x="28" y="227"/>
                </a:cxn>
                <a:cxn ang="0">
                  <a:pos x="33" y="159"/>
                </a:cxn>
                <a:cxn ang="0">
                  <a:pos x="34" y="95"/>
                </a:cxn>
                <a:cxn ang="0">
                  <a:pos x="26" y="39"/>
                </a:cxn>
                <a:cxn ang="0">
                  <a:pos x="9" y="0"/>
                </a:cxn>
              </a:cxnLst>
              <a:rect l="0" t="0" r="r" b="b"/>
              <a:pathLst>
                <a:path w="34" h="398">
                  <a:moveTo>
                    <a:pt x="9" y="0"/>
                  </a:moveTo>
                  <a:lnTo>
                    <a:pt x="0" y="398"/>
                  </a:lnTo>
                  <a:lnTo>
                    <a:pt x="2" y="384"/>
                  </a:lnTo>
                  <a:lnTo>
                    <a:pt x="10" y="346"/>
                  </a:lnTo>
                  <a:lnTo>
                    <a:pt x="19" y="292"/>
                  </a:lnTo>
                  <a:lnTo>
                    <a:pt x="28" y="227"/>
                  </a:lnTo>
                  <a:lnTo>
                    <a:pt x="33" y="159"/>
                  </a:lnTo>
                  <a:lnTo>
                    <a:pt x="34" y="95"/>
                  </a:lnTo>
                  <a:lnTo>
                    <a:pt x="26" y="3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5" name="Freeform 221"/>
            <p:cNvSpPr>
              <a:spLocks/>
            </p:cNvSpPr>
            <p:nvPr/>
          </p:nvSpPr>
          <p:spPr bwMode="auto">
            <a:xfrm>
              <a:off x="3754438" y="5915025"/>
              <a:ext cx="131763" cy="28575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83" y="9"/>
                </a:cxn>
                <a:cxn ang="0">
                  <a:pos x="80" y="8"/>
                </a:cxn>
                <a:cxn ang="0">
                  <a:pos x="72" y="5"/>
                </a:cxn>
                <a:cxn ang="0">
                  <a:pos x="60" y="3"/>
                </a:cxn>
                <a:cxn ang="0">
                  <a:pos x="46" y="0"/>
                </a:cxn>
                <a:cxn ang="0">
                  <a:pos x="31" y="0"/>
                </a:cxn>
                <a:cxn ang="0">
                  <a:pos x="19" y="3"/>
                </a:cxn>
                <a:cxn ang="0">
                  <a:pos x="7" y="8"/>
                </a:cxn>
                <a:cxn ang="0">
                  <a:pos x="0" y="18"/>
                </a:cxn>
              </a:cxnLst>
              <a:rect l="0" t="0" r="r" b="b"/>
              <a:pathLst>
                <a:path w="83" h="18">
                  <a:moveTo>
                    <a:pt x="0" y="18"/>
                  </a:moveTo>
                  <a:lnTo>
                    <a:pt x="83" y="9"/>
                  </a:lnTo>
                  <a:lnTo>
                    <a:pt x="80" y="8"/>
                  </a:lnTo>
                  <a:lnTo>
                    <a:pt x="72" y="5"/>
                  </a:lnTo>
                  <a:lnTo>
                    <a:pt x="60" y="3"/>
                  </a:lnTo>
                  <a:lnTo>
                    <a:pt x="46" y="0"/>
                  </a:lnTo>
                  <a:lnTo>
                    <a:pt x="31" y="0"/>
                  </a:lnTo>
                  <a:lnTo>
                    <a:pt x="19" y="3"/>
                  </a:lnTo>
                  <a:lnTo>
                    <a:pt x="7" y="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6" name="Freeform 222"/>
            <p:cNvSpPr>
              <a:spLocks/>
            </p:cNvSpPr>
            <p:nvPr/>
          </p:nvSpPr>
          <p:spPr bwMode="auto">
            <a:xfrm>
              <a:off x="3879851" y="5337175"/>
              <a:ext cx="39688" cy="573088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5" y="361"/>
                </a:cxn>
                <a:cxn ang="0">
                  <a:pos x="23" y="348"/>
                </a:cxn>
                <a:cxn ang="0">
                  <a:pos x="18" y="315"/>
                </a:cxn>
                <a:cxn ang="0">
                  <a:pos x="12" y="267"/>
                </a:cxn>
                <a:cxn ang="0">
                  <a:pos x="5" y="211"/>
                </a:cxn>
                <a:cxn ang="0">
                  <a:pos x="1" y="149"/>
                </a:cxn>
                <a:cxn ang="0">
                  <a:pos x="0" y="90"/>
                </a:cxn>
                <a:cxn ang="0">
                  <a:pos x="5" y="38"/>
                </a:cxn>
                <a:cxn ang="0">
                  <a:pos x="17" y="0"/>
                </a:cxn>
              </a:cxnLst>
              <a:rect l="0" t="0" r="r" b="b"/>
              <a:pathLst>
                <a:path w="25" h="361">
                  <a:moveTo>
                    <a:pt x="17" y="0"/>
                  </a:moveTo>
                  <a:lnTo>
                    <a:pt x="25" y="361"/>
                  </a:lnTo>
                  <a:lnTo>
                    <a:pt x="23" y="348"/>
                  </a:lnTo>
                  <a:lnTo>
                    <a:pt x="18" y="315"/>
                  </a:lnTo>
                  <a:lnTo>
                    <a:pt x="12" y="267"/>
                  </a:lnTo>
                  <a:lnTo>
                    <a:pt x="5" y="211"/>
                  </a:lnTo>
                  <a:lnTo>
                    <a:pt x="1" y="149"/>
                  </a:lnTo>
                  <a:lnTo>
                    <a:pt x="0" y="90"/>
                  </a:lnTo>
                  <a:lnTo>
                    <a:pt x="5" y="3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7" name="Freeform 223"/>
            <p:cNvSpPr>
              <a:spLocks/>
            </p:cNvSpPr>
            <p:nvPr/>
          </p:nvSpPr>
          <p:spPr bwMode="auto">
            <a:xfrm>
              <a:off x="5211763" y="5257800"/>
              <a:ext cx="53975" cy="6318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398"/>
                </a:cxn>
                <a:cxn ang="0">
                  <a:pos x="2" y="384"/>
                </a:cxn>
                <a:cxn ang="0">
                  <a:pos x="10" y="346"/>
                </a:cxn>
                <a:cxn ang="0">
                  <a:pos x="19" y="292"/>
                </a:cxn>
                <a:cxn ang="0">
                  <a:pos x="27" y="227"/>
                </a:cxn>
                <a:cxn ang="0">
                  <a:pos x="34" y="159"/>
                </a:cxn>
                <a:cxn ang="0">
                  <a:pos x="34" y="93"/>
                </a:cxn>
                <a:cxn ang="0">
                  <a:pos x="26" y="39"/>
                </a:cxn>
                <a:cxn ang="0">
                  <a:pos x="8" y="0"/>
                </a:cxn>
              </a:cxnLst>
              <a:rect l="0" t="0" r="r" b="b"/>
              <a:pathLst>
                <a:path w="34" h="398">
                  <a:moveTo>
                    <a:pt x="8" y="0"/>
                  </a:moveTo>
                  <a:lnTo>
                    <a:pt x="0" y="398"/>
                  </a:lnTo>
                  <a:lnTo>
                    <a:pt x="2" y="384"/>
                  </a:lnTo>
                  <a:lnTo>
                    <a:pt x="10" y="346"/>
                  </a:lnTo>
                  <a:lnTo>
                    <a:pt x="19" y="292"/>
                  </a:lnTo>
                  <a:lnTo>
                    <a:pt x="27" y="227"/>
                  </a:lnTo>
                  <a:lnTo>
                    <a:pt x="34" y="159"/>
                  </a:lnTo>
                  <a:lnTo>
                    <a:pt x="34" y="93"/>
                  </a:lnTo>
                  <a:lnTo>
                    <a:pt x="26" y="3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8" name="Freeform 224"/>
            <p:cNvSpPr>
              <a:spLocks/>
            </p:cNvSpPr>
            <p:nvPr/>
          </p:nvSpPr>
          <p:spPr bwMode="auto">
            <a:xfrm>
              <a:off x="5241926" y="5875338"/>
              <a:ext cx="133350" cy="28575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84" y="9"/>
                </a:cxn>
                <a:cxn ang="0">
                  <a:pos x="81" y="8"/>
                </a:cxn>
                <a:cxn ang="0">
                  <a:pos x="73" y="5"/>
                </a:cxn>
                <a:cxn ang="0">
                  <a:pos x="60" y="3"/>
                </a:cxn>
                <a:cxn ang="0">
                  <a:pos x="46" y="0"/>
                </a:cxn>
                <a:cxn ang="0">
                  <a:pos x="32" y="0"/>
                </a:cxn>
                <a:cxn ang="0">
                  <a:pos x="18" y="3"/>
                </a:cxn>
                <a:cxn ang="0">
                  <a:pos x="7" y="8"/>
                </a:cxn>
                <a:cxn ang="0">
                  <a:pos x="0" y="18"/>
                </a:cxn>
              </a:cxnLst>
              <a:rect l="0" t="0" r="r" b="b"/>
              <a:pathLst>
                <a:path w="84" h="18">
                  <a:moveTo>
                    <a:pt x="0" y="18"/>
                  </a:moveTo>
                  <a:lnTo>
                    <a:pt x="84" y="9"/>
                  </a:lnTo>
                  <a:lnTo>
                    <a:pt x="81" y="8"/>
                  </a:lnTo>
                  <a:lnTo>
                    <a:pt x="73" y="5"/>
                  </a:lnTo>
                  <a:lnTo>
                    <a:pt x="60" y="3"/>
                  </a:lnTo>
                  <a:lnTo>
                    <a:pt x="46" y="0"/>
                  </a:lnTo>
                  <a:lnTo>
                    <a:pt x="32" y="0"/>
                  </a:lnTo>
                  <a:lnTo>
                    <a:pt x="18" y="3"/>
                  </a:lnTo>
                  <a:lnTo>
                    <a:pt x="7" y="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" name="Freeform 225"/>
            <p:cNvSpPr>
              <a:spLocks/>
            </p:cNvSpPr>
            <p:nvPr/>
          </p:nvSpPr>
          <p:spPr bwMode="auto">
            <a:xfrm>
              <a:off x="5368926" y="5297488"/>
              <a:ext cx="38100" cy="57150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4" y="360"/>
                </a:cxn>
                <a:cxn ang="0">
                  <a:pos x="22" y="348"/>
                </a:cxn>
                <a:cxn ang="0">
                  <a:pos x="17" y="315"/>
                </a:cxn>
                <a:cxn ang="0">
                  <a:pos x="10" y="267"/>
                </a:cxn>
                <a:cxn ang="0">
                  <a:pos x="5" y="210"/>
                </a:cxn>
                <a:cxn ang="0">
                  <a:pos x="0" y="149"/>
                </a:cxn>
                <a:cxn ang="0">
                  <a:pos x="0" y="89"/>
                </a:cxn>
                <a:cxn ang="0">
                  <a:pos x="5" y="38"/>
                </a:cxn>
                <a:cxn ang="0">
                  <a:pos x="17" y="0"/>
                </a:cxn>
              </a:cxnLst>
              <a:rect l="0" t="0" r="r" b="b"/>
              <a:pathLst>
                <a:path w="24" h="360">
                  <a:moveTo>
                    <a:pt x="17" y="0"/>
                  </a:moveTo>
                  <a:lnTo>
                    <a:pt x="24" y="360"/>
                  </a:lnTo>
                  <a:lnTo>
                    <a:pt x="22" y="348"/>
                  </a:lnTo>
                  <a:lnTo>
                    <a:pt x="17" y="315"/>
                  </a:lnTo>
                  <a:lnTo>
                    <a:pt x="10" y="267"/>
                  </a:lnTo>
                  <a:lnTo>
                    <a:pt x="5" y="210"/>
                  </a:lnTo>
                  <a:lnTo>
                    <a:pt x="0" y="149"/>
                  </a:lnTo>
                  <a:lnTo>
                    <a:pt x="0" y="89"/>
                  </a:lnTo>
                  <a:lnTo>
                    <a:pt x="5" y="3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" name="Freeform 226"/>
            <p:cNvSpPr>
              <a:spLocks/>
            </p:cNvSpPr>
            <p:nvPr/>
          </p:nvSpPr>
          <p:spPr bwMode="auto">
            <a:xfrm>
              <a:off x="4421188" y="5164138"/>
              <a:ext cx="966788" cy="841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5" y="42"/>
                </a:cxn>
                <a:cxn ang="0">
                  <a:pos x="19" y="41"/>
                </a:cxn>
                <a:cxn ang="0">
                  <a:pos x="41" y="40"/>
                </a:cxn>
                <a:cxn ang="0">
                  <a:pos x="71" y="39"/>
                </a:cxn>
                <a:cxn ang="0">
                  <a:pos x="107" y="37"/>
                </a:cxn>
                <a:cxn ang="0">
                  <a:pos x="148" y="35"/>
                </a:cxn>
                <a:cxn ang="0">
                  <a:pos x="193" y="32"/>
                </a:cxn>
                <a:cxn ang="0">
                  <a:pos x="242" y="29"/>
                </a:cxn>
                <a:cxn ang="0">
                  <a:pos x="291" y="26"/>
                </a:cxn>
                <a:cxn ang="0">
                  <a:pos x="343" y="22"/>
                </a:cxn>
                <a:cxn ang="0">
                  <a:pos x="393" y="19"/>
                </a:cxn>
                <a:cxn ang="0">
                  <a:pos x="442" y="15"/>
                </a:cxn>
                <a:cxn ang="0">
                  <a:pos x="490" y="11"/>
                </a:cxn>
                <a:cxn ang="0">
                  <a:pos x="534" y="7"/>
                </a:cxn>
                <a:cxn ang="0">
                  <a:pos x="575" y="3"/>
                </a:cxn>
                <a:cxn ang="0">
                  <a:pos x="609" y="0"/>
                </a:cxn>
                <a:cxn ang="0">
                  <a:pos x="602" y="1"/>
                </a:cxn>
                <a:cxn ang="0">
                  <a:pos x="585" y="3"/>
                </a:cxn>
                <a:cxn ang="0">
                  <a:pos x="557" y="7"/>
                </a:cxn>
                <a:cxn ang="0">
                  <a:pos x="520" y="11"/>
                </a:cxn>
                <a:cxn ang="0">
                  <a:pos x="477" y="17"/>
                </a:cxn>
                <a:cxn ang="0">
                  <a:pos x="430" y="22"/>
                </a:cxn>
                <a:cxn ang="0">
                  <a:pos x="378" y="29"/>
                </a:cxn>
                <a:cxn ang="0">
                  <a:pos x="324" y="35"/>
                </a:cxn>
                <a:cxn ang="0">
                  <a:pos x="269" y="40"/>
                </a:cxn>
                <a:cxn ang="0">
                  <a:pos x="215" y="45"/>
                </a:cxn>
                <a:cxn ang="0">
                  <a:pos x="165" y="49"/>
                </a:cxn>
                <a:cxn ang="0">
                  <a:pos x="117" y="51"/>
                </a:cxn>
                <a:cxn ang="0">
                  <a:pos x="75" y="53"/>
                </a:cxn>
                <a:cxn ang="0">
                  <a:pos x="41" y="51"/>
                </a:cxn>
                <a:cxn ang="0">
                  <a:pos x="15" y="47"/>
                </a:cxn>
                <a:cxn ang="0">
                  <a:pos x="0" y="42"/>
                </a:cxn>
              </a:cxnLst>
              <a:rect l="0" t="0" r="r" b="b"/>
              <a:pathLst>
                <a:path w="609" h="53">
                  <a:moveTo>
                    <a:pt x="0" y="42"/>
                  </a:moveTo>
                  <a:lnTo>
                    <a:pt x="5" y="42"/>
                  </a:lnTo>
                  <a:lnTo>
                    <a:pt x="19" y="41"/>
                  </a:lnTo>
                  <a:lnTo>
                    <a:pt x="41" y="40"/>
                  </a:lnTo>
                  <a:lnTo>
                    <a:pt x="71" y="39"/>
                  </a:lnTo>
                  <a:lnTo>
                    <a:pt x="107" y="37"/>
                  </a:lnTo>
                  <a:lnTo>
                    <a:pt x="148" y="35"/>
                  </a:lnTo>
                  <a:lnTo>
                    <a:pt x="193" y="32"/>
                  </a:lnTo>
                  <a:lnTo>
                    <a:pt x="242" y="29"/>
                  </a:lnTo>
                  <a:lnTo>
                    <a:pt x="291" y="26"/>
                  </a:lnTo>
                  <a:lnTo>
                    <a:pt x="343" y="22"/>
                  </a:lnTo>
                  <a:lnTo>
                    <a:pt x="393" y="19"/>
                  </a:lnTo>
                  <a:lnTo>
                    <a:pt x="442" y="15"/>
                  </a:lnTo>
                  <a:lnTo>
                    <a:pt x="490" y="11"/>
                  </a:lnTo>
                  <a:lnTo>
                    <a:pt x="534" y="7"/>
                  </a:lnTo>
                  <a:lnTo>
                    <a:pt x="575" y="3"/>
                  </a:lnTo>
                  <a:lnTo>
                    <a:pt x="609" y="0"/>
                  </a:lnTo>
                  <a:lnTo>
                    <a:pt x="602" y="1"/>
                  </a:lnTo>
                  <a:lnTo>
                    <a:pt x="585" y="3"/>
                  </a:lnTo>
                  <a:lnTo>
                    <a:pt x="557" y="7"/>
                  </a:lnTo>
                  <a:lnTo>
                    <a:pt x="520" y="11"/>
                  </a:lnTo>
                  <a:lnTo>
                    <a:pt x="477" y="17"/>
                  </a:lnTo>
                  <a:lnTo>
                    <a:pt x="430" y="22"/>
                  </a:lnTo>
                  <a:lnTo>
                    <a:pt x="378" y="29"/>
                  </a:lnTo>
                  <a:lnTo>
                    <a:pt x="324" y="35"/>
                  </a:lnTo>
                  <a:lnTo>
                    <a:pt x="269" y="40"/>
                  </a:lnTo>
                  <a:lnTo>
                    <a:pt x="215" y="45"/>
                  </a:lnTo>
                  <a:lnTo>
                    <a:pt x="165" y="49"/>
                  </a:lnTo>
                  <a:lnTo>
                    <a:pt x="117" y="51"/>
                  </a:lnTo>
                  <a:lnTo>
                    <a:pt x="75" y="53"/>
                  </a:lnTo>
                  <a:lnTo>
                    <a:pt x="41" y="51"/>
                  </a:lnTo>
                  <a:lnTo>
                    <a:pt x="15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1" name="Freeform 227"/>
            <p:cNvSpPr>
              <a:spLocks/>
            </p:cNvSpPr>
            <p:nvPr/>
          </p:nvSpPr>
          <p:spPr bwMode="auto">
            <a:xfrm>
              <a:off x="5135563" y="5310188"/>
              <a:ext cx="23813" cy="13335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84"/>
                </a:cxn>
                <a:cxn ang="0">
                  <a:pos x="5" y="74"/>
                </a:cxn>
                <a:cxn ang="0">
                  <a:pos x="12" y="50"/>
                </a:cxn>
                <a:cxn ang="0">
                  <a:pos x="15" y="22"/>
                </a:cxn>
                <a:cxn ang="0">
                  <a:pos x="3" y="0"/>
                </a:cxn>
              </a:cxnLst>
              <a:rect l="0" t="0" r="r" b="b"/>
              <a:pathLst>
                <a:path w="15" h="84">
                  <a:moveTo>
                    <a:pt x="3" y="0"/>
                  </a:moveTo>
                  <a:lnTo>
                    <a:pt x="0" y="84"/>
                  </a:lnTo>
                  <a:lnTo>
                    <a:pt x="5" y="74"/>
                  </a:lnTo>
                  <a:lnTo>
                    <a:pt x="12" y="50"/>
                  </a:lnTo>
                  <a:lnTo>
                    <a:pt x="15" y="2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2" name="Freeform 228"/>
            <p:cNvSpPr>
              <a:spLocks/>
            </p:cNvSpPr>
            <p:nvPr/>
          </p:nvSpPr>
          <p:spPr bwMode="auto">
            <a:xfrm>
              <a:off x="4305301" y="4211638"/>
              <a:ext cx="12700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3" y="8"/>
                </a:cxn>
                <a:cxn ang="0">
                  <a:pos x="5" y="8"/>
                </a:cxn>
                <a:cxn ang="0">
                  <a:pos x="6" y="8"/>
                </a:cxn>
                <a:cxn ang="0">
                  <a:pos x="7" y="6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5"/>
                  </a:lnTo>
                  <a:lnTo>
                    <a:pt x="1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282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3" name="Freeform 229"/>
            <p:cNvSpPr>
              <a:spLocks/>
            </p:cNvSpPr>
            <p:nvPr/>
          </p:nvSpPr>
          <p:spPr bwMode="auto">
            <a:xfrm>
              <a:off x="4348163" y="4191000"/>
              <a:ext cx="14288" cy="142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"/>
                </a:cxn>
                <a:cxn ang="0">
                  <a:pos x="2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8" y="8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9">
                  <a:moveTo>
                    <a:pt x="0" y="5"/>
                  </a:moveTo>
                  <a:lnTo>
                    <a:pt x="0" y="7"/>
                  </a:lnTo>
                  <a:lnTo>
                    <a:pt x="2" y="8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8" y="8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282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4" name="Freeform 230"/>
            <p:cNvSpPr>
              <a:spLocks/>
            </p:cNvSpPr>
            <p:nvPr/>
          </p:nvSpPr>
          <p:spPr bwMode="auto">
            <a:xfrm>
              <a:off x="4305301" y="4179888"/>
              <a:ext cx="12700" cy="1111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3" y="7"/>
                </a:cxn>
                <a:cxn ang="0">
                  <a:pos x="5" y="7"/>
                </a:cxn>
                <a:cxn ang="0">
                  <a:pos x="6" y="7"/>
                </a:cxn>
                <a:cxn ang="0">
                  <a:pos x="7" y="6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7">
                  <a:moveTo>
                    <a:pt x="0" y="4"/>
                  </a:move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282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5" name="Freeform 231"/>
            <p:cNvSpPr>
              <a:spLocks/>
            </p:cNvSpPr>
            <p:nvPr/>
          </p:nvSpPr>
          <p:spPr bwMode="auto">
            <a:xfrm>
              <a:off x="4432301" y="4165600"/>
              <a:ext cx="9525" cy="142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6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3" y="9"/>
                </a:cxn>
                <a:cxn ang="0">
                  <a:pos x="4" y="9"/>
                </a:cxn>
                <a:cxn ang="0">
                  <a:pos x="5" y="8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6" h="9">
                  <a:moveTo>
                    <a:pt x="0" y="5"/>
                  </a:moveTo>
                  <a:lnTo>
                    <a:pt x="0" y="6"/>
                  </a:lnTo>
                  <a:lnTo>
                    <a:pt x="1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8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282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6" name="Freeform 232"/>
            <p:cNvSpPr>
              <a:spLocks/>
            </p:cNvSpPr>
            <p:nvPr/>
          </p:nvSpPr>
          <p:spPr bwMode="auto">
            <a:xfrm>
              <a:off x="4564063" y="4235450"/>
              <a:ext cx="12700" cy="142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3" y="9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8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8" h="9">
                  <a:moveTo>
                    <a:pt x="0" y="5"/>
                  </a:moveTo>
                  <a:lnTo>
                    <a:pt x="0" y="6"/>
                  </a:lnTo>
                  <a:lnTo>
                    <a:pt x="2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282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7" name="Freeform 233"/>
            <p:cNvSpPr>
              <a:spLocks/>
            </p:cNvSpPr>
            <p:nvPr/>
          </p:nvSpPr>
          <p:spPr bwMode="auto">
            <a:xfrm>
              <a:off x="4602163" y="4211638"/>
              <a:ext cx="12700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5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5" y="8"/>
                </a:cxn>
                <a:cxn ang="0">
                  <a:pos x="7" y="8"/>
                </a:cxn>
                <a:cxn ang="0">
                  <a:pos x="7" y="6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5"/>
                  </a:lnTo>
                  <a:lnTo>
                    <a:pt x="2" y="6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282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8" name="Freeform 234"/>
            <p:cNvSpPr>
              <a:spLocks/>
            </p:cNvSpPr>
            <p:nvPr/>
          </p:nvSpPr>
          <p:spPr bwMode="auto">
            <a:xfrm>
              <a:off x="4545013" y="4191000"/>
              <a:ext cx="14288" cy="142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"/>
                </a:cxn>
                <a:cxn ang="0">
                  <a:pos x="1" y="8"/>
                </a:cxn>
                <a:cxn ang="0">
                  <a:pos x="2" y="9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8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9">
                  <a:moveTo>
                    <a:pt x="0" y="5"/>
                  </a:moveTo>
                  <a:lnTo>
                    <a:pt x="0" y="7"/>
                  </a:lnTo>
                  <a:lnTo>
                    <a:pt x="1" y="8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8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282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6764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5800"/>
              </a:lnSpc>
            </a:pPr>
            <a:r>
              <a:rPr lang="en-US" sz="5500" b="1" i="1" dirty="0" smtClean="0">
                <a:latin typeface="Times" pitchFamily="18" charset="0"/>
              </a:rPr>
              <a:t>Finding a Way </a:t>
            </a:r>
            <a:br>
              <a:rPr lang="en-US" sz="5500" b="1" i="1" dirty="0" smtClean="0">
                <a:latin typeface="Times" pitchFamily="18" charset="0"/>
              </a:rPr>
            </a:br>
            <a:r>
              <a:rPr lang="en-US" sz="5500" b="1" i="1" dirty="0" smtClean="0">
                <a:latin typeface="Times" pitchFamily="18" charset="0"/>
              </a:rPr>
              <a:t>to Share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68600" y="533400"/>
            <a:ext cx="3530600" cy="932688"/>
          </a:xfrm>
          <a:prstGeom prst="roundRect">
            <a:avLst/>
          </a:prstGeom>
          <a:solidFill>
            <a:srgbClr val="C96009"/>
          </a:solidFill>
          <a:ln w="12700">
            <a:solidFill>
              <a:srgbClr val="C96009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2700"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85708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3300"/>
              </a:lnSpc>
              <a:spcAft>
                <a:spcPct val="50000"/>
              </a:spcAft>
            </a:pPr>
            <a:r>
              <a:rPr lang="en-US" sz="4300" b="1" spc="8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Meeting 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38400" y="6464808"/>
            <a:ext cx="3886200" cy="393192"/>
          </a:xfrm>
          <a:prstGeom prst="rect">
            <a:avLst/>
          </a:prstGeom>
          <a:solidFill>
            <a:srgbClr val="D6E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 rot="5400000">
            <a:off x="4419600" y="2139696"/>
            <a:ext cx="304800" cy="9144000"/>
          </a:xfrm>
          <a:prstGeom prst="rect">
            <a:avLst/>
          </a:prstGeom>
          <a:solidFill>
            <a:srgbClr val="EDCCB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Straight Connector 20"/>
          <p:cNvSpPr>
            <a:spLocks noChangeShapeType="1"/>
          </p:cNvSpPr>
          <p:nvPr/>
        </p:nvSpPr>
        <p:spPr bwMode="auto">
          <a:xfrm rot="5400000">
            <a:off x="4572000" y="1904999"/>
            <a:ext cx="0" cy="9144000"/>
          </a:xfrm>
          <a:prstGeom prst="line">
            <a:avLst/>
          </a:prstGeom>
          <a:noFill/>
          <a:ln w="38100" cap="flat" cmpd="sng" algn="ctr">
            <a:solidFill>
              <a:srgbClr val="C960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 rot="5400000">
            <a:off x="4572000" y="2133599"/>
            <a:ext cx="0" cy="9144000"/>
          </a:xfrm>
          <a:prstGeom prst="line">
            <a:avLst/>
          </a:prstGeom>
          <a:noFill/>
          <a:ln w="76200" cap="flat" cmpd="sng" algn="ctr">
            <a:solidFill>
              <a:srgbClr val="C96009">
                <a:alpha val="3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Straight Connector 22"/>
          <p:cNvSpPr>
            <a:spLocks noChangeShapeType="1"/>
          </p:cNvSpPr>
          <p:nvPr/>
        </p:nvSpPr>
        <p:spPr bwMode="auto">
          <a:xfrm rot="5400000">
            <a:off x="4572000" y="2057399"/>
            <a:ext cx="0" cy="9144000"/>
          </a:xfrm>
          <a:prstGeom prst="line">
            <a:avLst/>
          </a:prstGeom>
          <a:noFill/>
          <a:ln w="9525" cap="flat" cmpd="sng" algn="ctr">
            <a:solidFill>
              <a:srgbClr val="C960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2" name="TextBox 241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© 2014 New York State Office of Children and Family Services.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62000" y="838200"/>
            <a:ext cx="7848600" cy="4572000"/>
          </a:xfrm>
          <a:prstGeom prst="ellipse">
            <a:avLst/>
          </a:prstGeom>
          <a:solidFill>
            <a:schemeClr val="tx2">
              <a:lumMod val="40000"/>
              <a:lumOff val="60000"/>
              <a:alpha val="22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1752600"/>
            <a:ext cx="7848600" cy="2819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lnSpc>
                <a:spcPts val="6000"/>
              </a:lnSpc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4300" b="1" dirty="0" smtClean="0">
                <a:latin typeface="Tahoma" pitchFamily="34" charset="0"/>
                <a:cs typeface="Tahoma" pitchFamily="34" charset="0"/>
              </a:rPr>
              <a:t> Physical Boundaries</a:t>
            </a:r>
          </a:p>
          <a:p>
            <a:pPr lvl="0" algn="ctr">
              <a:lnSpc>
                <a:spcPts val="6000"/>
              </a:lnSpc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4300" b="1" dirty="0" smtClean="0">
                <a:latin typeface="Tahoma" pitchFamily="34" charset="0"/>
                <a:cs typeface="Tahoma" pitchFamily="34" charset="0"/>
              </a:rPr>
              <a:t> Social Boundaries</a:t>
            </a:r>
          </a:p>
          <a:p>
            <a:pPr lvl="0" algn="ctr">
              <a:lnSpc>
                <a:spcPts val="6000"/>
              </a:lnSpc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4300" b="1" dirty="0" smtClean="0">
                <a:latin typeface="Tahoma" pitchFamily="34" charset="0"/>
                <a:cs typeface="Tahoma" pitchFamily="34" charset="0"/>
              </a:rPr>
              <a:t> Emotional Boundaries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62000" y="838200"/>
            <a:ext cx="7848600" cy="4572000"/>
          </a:xfrm>
          <a:prstGeom prst="ellipse">
            <a:avLst/>
          </a:prstGeom>
          <a:solidFill>
            <a:srgbClr val="8D0099">
              <a:alpha val="10000"/>
            </a:srgbClr>
          </a:solidFill>
          <a:ln>
            <a:solidFill>
              <a:srgbClr val="8D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1713237"/>
            <a:ext cx="7848600" cy="3581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lnSpc>
                <a:spcPts val="4500"/>
              </a:lnSpc>
              <a:spcBef>
                <a:spcPct val="20000"/>
              </a:spcBef>
              <a:spcAft>
                <a:spcPts val="2000"/>
              </a:spcAft>
              <a:buClr>
                <a:srgbClr val="C96009"/>
              </a:buClr>
            </a:pPr>
            <a:r>
              <a:rPr lang="en-US" sz="4300" b="1" dirty="0" smtClean="0">
                <a:latin typeface="Tahoma" pitchFamily="34" charset="0"/>
                <a:cs typeface="Tahoma" pitchFamily="34" charset="0"/>
              </a:rPr>
              <a:t>Defensive Boundaries</a:t>
            </a:r>
          </a:p>
          <a:p>
            <a:pPr lvl="0" algn="ctr">
              <a:lnSpc>
                <a:spcPts val="4500"/>
              </a:lnSpc>
              <a:spcBef>
                <a:spcPct val="20000"/>
              </a:spcBef>
              <a:buClr>
                <a:srgbClr val="C96009"/>
              </a:buClr>
            </a:pPr>
            <a:endParaRPr lang="en-US" sz="4300" b="1" dirty="0" smtClean="0">
              <a:solidFill>
                <a:srgbClr val="8D0099"/>
              </a:solidFill>
              <a:latin typeface="Tahoma" pitchFamily="34" charset="0"/>
              <a:cs typeface="Tahoma" pitchFamily="34" charset="0"/>
            </a:endParaRPr>
          </a:p>
          <a:p>
            <a:pPr lvl="0" algn="ctr">
              <a:lnSpc>
                <a:spcPts val="4500"/>
              </a:lnSpc>
              <a:spcBef>
                <a:spcPct val="20000"/>
              </a:spcBef>
              <a:buClr>
                <a:srgbClr val="C96009"/>
              </a:buClr>
            </a:pPr>
            <a:r>
              <a:rPr lang="en-US" sz="4300" b="1" dirty="0" smtClean="0">
                <a:latin typeface="Tahoma" pitchFamily="34" charset="0"/>
                <a:cs typeface="Tahoma" pitchFamily="34" charset="0"/>
              </a:rPr>
              <a:t>Shared, Negotiated Parenting </a:t>
            </a:r>
            <a:br>
              <a:rPr lang="en-US" sz="4300" b="1" dirty="0" smtClean="0">
                <a:latin typeface="Tahoma" pitchFamily="34" charset="0"/>
                <a:cs typeface="Tahoma" pitchFamily="34" charset="0"/>
              </a:rPr>
            </a:br>
            <a:r>
              <a:rPr lang="en-US" sz="4300" b="1" dirty="0" smtClean="0">
                <a:latin typeface="Tahoma" pitchFamily="34" charset="0"/>
                <a:cs typeface="Tahoma" pitchFamily="34" charset="0"/>
              </a:rPr>
              <a:t>Boundaries</a:t>
            </a:r>
          </a:p>
        </p:txBody>
      </p:sp>
      <p:grpSp>
        <p:nvGrpSpPr>
          <p:cNvPr id="4" name="Group 113"/>
          <p:cNvGrpSpPr/>
          <p:nvPr/>
        </p:nvGrpSpPr>
        <p:grpSpPr>
          <a:xfrm>
            <a:off x="4056217" y="2457450"/>
            <a:ext cx="1211108" cy="793940"/>
            <a:chOff x="692150" y="3968750"/>
            <a:chExt cx="2848215" cy="1867141"/>
          </a:xfrm>
          <a:solidFill>
            <a:srgbClr val="8D0099"/>
          </a:solidFill>
        </p:grpSpPr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692150" y="3968750"/>
              <a:ext cx="1530350" cy="1838325"/>
            </a:xfrm>
            <a:custGeom>
              <a:avLst/>
              <a:gdLst/>
              <a:ahLst/>
              <a:cxnLst>
                <a:cxn ang="0">
                  <a:pos x="748" y="1080"/>
                </a:cxn>
                <a:cxn ang="0">
                  <a:pos x="670" y="1122"/>
                </a:cxn>
                <a:cxn ang="0">
                  <a:pos x="578" y="1150"/>
                </a:cxn>
                <a:cxn ang="0">
                  <a:pos x="482" y="1158"/>
                </a:cxn>
                <a:cxn ang="0">
                  <a:pos x="396" y="1140"/>
                </a:cxn>
                <a:cxn ang="0">
                  <a:pos x="346" y="1108"/>
                </a:cxn>
                <a:cxn ang="0">
                  <a:pos x="326" y="1088"/>
                </a:cxn>
                <a:cxn ang="0">
                  <a:pos x="260" y="984"/>
                </a:cxn>
                <a:cxn ang="0">
                  <a:pos x="210" y="866"/>
                </a:cxn>
                <a:cxn ang="0">
                  <a:pos x="176" y="740"/>
                </a:cxn>
                <a:cxn ang="0">
                  <a:pos x="138" y="530"/>
                </a:cxn>
                <a:cxn ang="0">
                  <a:pos x="122" y="386"/>
                </a:cxn>
                <a:cxn ang="0">
                  <a:pos x="102" y="258"/>
                </a:cxn>
                <a:cxn ang="0">
                  <a:pos x="86" y="196"/>
                </a:cxn>
                <a:cxn ang="0">
                  <a:pos x="56" y="140"/>
                </a:cxn>
                <a:cxn ang="0">
                  <a:pos x="18" y="114"/>
                </a:cxn>
                <a:cxn ang="0">
                  <a:pos x="20" y="96"/>
                </a:cxn>
                <a:cxn ang="0">
                  <a:pos x="100" y="52"/>
                </a:cxn>
                <a:cxn ang="0">
                  <a:pos x="198" y="16"/>
                </a:cxn>
                <a:cxn ang="0">
                  <a:pos x="300" y="0"/>
                </a:cxn>
                <a:cxn ang="0">
                  <a:pos x="360" y="8"/>
                </a:cxn>
                <a:cxn ang="0">
                  <a:pos x="396" y="28"/>
                </a:cxn>
                <a:cxn ang="0">
                  <a:pos x="422" y="58"/>
                </a:cxn>
                <a:cxn ang="0">
                  <a:pos x="434" y="88"/>
                </a:cxn>
                <a:cxn ang="0">
                  <a:pos x="460" y="208"/>
                </a:cxn>
                <a:cxn ang="0">
                  <a:pos x="484" y="422"/>
                </a:cxn>
                <a:cxn ang="0">
                  <a:pos x="510" y="640"/>
                </a:cxn>
                <a:cxn ang="0">
                  <a:pos x="542" y="772"/>
                </a:cxn>
                <a:cxn ang="0">
                  <a:pos x="564" y="644"/>
                </a:cxn>
                <a:cxn ang="0">
                  <a:pos x="628" y="388"/>
                </a:cxn>
                <a:cxn ang="0">
                  <a:pos x="672" y="204"/>
                </a:cxn>
                <a:cxn ang="0">
                  <a:pos x="682" y="100"/>
                </a:cxn>
                <a:cxn ang="0">
                  <a:pos x="676" y="52"/>
                </a:cxn>
                <a:cxn ang="0">
                  <a:pos x="656" y="16"/>
                </a:cxn>
                <a:cxn ang="0">
                  <a:pos x="710" y="18"/>
                </a:cxn>
                <a:cxn ang="0">
                  <a:pos x="794" y="30"/>
                </a:cxn>
                <a:cxn ang="0">
                  <a:pos x="872" y="58"/>
                </a:cxn>
                <a:cxn ang="0">
                  <a:pos x="932" y="106"/>
                </a:cxn>
                <a:cxn ang="0">
                  <a:pos x="960" y="162"/>
                </a:cxn>
                <a:cxn ang="0">
                  <a:pos x="964" y="206"/>
                </a:cxn>
                <a:cxn ang="0">
                  <a:pos x="960" y="236"/>
                </a:cxn>
                <a:cxn ang="0">
                  <a:pos x="904" y="416"/>
                </a:cxn>
                <a:cxn ang="0">
                  <a:pos x="796" y="732"/>
                </a:cxn>
                <a:cxn ang="0">
                  <a:pos x="754" y="910"/>
                </a:cxn>
                <a:cxn ang="0">
                  <a:pos x="748" y="1002"/>
                </a:cxn>
                <a:cxn ang="0">
                  <a:pos x="762" y="1052"/>
                </a:cxn>
              </a:cxnLst>
              <a:rect l="0" t="0" r="r" b="b"/>
              <a:pathLst>
                <a:path w="964" h="1158">
                  <a:moveTo>
                    <a:pt x="770" y="1064"/>
                  </a:moveTo>
                  <a:lnTo>
                    <a:pt x="770" y="1064"/>
                  </a:lnTo>
                  <a:lnTo>
                    <a:pt x="748" y="1080"/>
                  </a:lnTo>
                  <a:lnTo>
                    <a:pt x="724" y="1094"/>
                  </a:lnTo>
                  <a:lnTo>
                    <a:pt x="698" y="1110"/>
                  </a:lnTo>
                  <a:lnTo>
                    <a:pt x="670" y="1122"/>
                  </a:lnTo>
                  <a:lnTo>
                    <a:pt x="640" y="1134"/>
                  </a:lnTo>
                  <a:lnTo>
                    <a:pt x="608" y="1144"/>
                  </a:lnTo>
                  <a:lnTo>
                    <a:pt x="578" y="1150"/>
                  </a:lnTo>
                  <a:lnTo>
                    <a:pt x="546" y="1156"/>
                  </a:lnTo>
                  <a:lnTo>
                    <a:pt x="514" y="1158"/>
                  </a:lnTo>
                  <a:lnTo>
                    <a:pt x="482" y="1158"/>
                  </a:lnTo>
                  <a:lnTo>
                    <a:pt x="452" y="1156"/>
                  </a:lnTo>
                  <a:lnTo>
                    <a:pt x="422" y="1150"/>
                  </a:lnTo>
                  <a:lnTo>
                    <a:pt x="396" y="1140"/>
                  </a:lnTo>
                  <a:lnTo>
                    <a:pt x="370" y="1126"/>
                  </a:lnTo>
                  <a:lnTo>
                    <a:pt x="358" y="1118"/>
                  </a:lnTo>
                  <a:lnTo>
                    <a:pt x="346" y="1108"/>
                  </a:lnTo>
                  <a:lnTo>
                    <a:pt x="336" y="1098"/>
                  </a:lnTo>
                  <a:lnTo>
                    <a:pt x="326" y="1088"/>
                  </a:lnTo>
                  <a:lnTo>
                    <a:pt x="326" y="1088"/>
                  </a:lnTo>
                  <a:lnTo>
                    <a:pt x="302" y="1054"/>
                  </a:lnTo>
                  <a:lnTo>
                    <a:pt x="280" y="1020"/>
                  </a:lnTo>
                  <a:lnTo>
                    <a:pt x="260" y="984"/>
                  </a:lnTo>
                  <a:lnTo>
                    <a:pt x="242" y="946"/>
                  </a:lnTo>
                  <a:lnTo>
                    <a:pt x="226" y="906"/>
                  </a:lnTo>
                  <a:lnTo>
                    <a:pt x="210" y="866"/>
                  </a:lnTo>
                  <a:lnTo>
                    <a:pt x="198" y="824"/>
                  </a:lnTo>
                  <a:lnTo>
                    <a:pt x="186" y="782"/>
                  </a:lnTo>
                  <a:lnTo>
                    <a:pt x="176" y="740"/>
                  </a:lnTo>
                  <a:lnTo>
                    <a:pt x="166" y="698"/>
                  </a:lnTo>
                  <a:lnTo>
                    <a:pt x="152" y="612"/>
                  </a:lnTo>
                  <a:lnTo>
                    <a:pt x="138" y="530"/>
                  </a:lnTo>
                  <a:lnTo>
                    <a:pt x="128" y="450"/>
                  </a:lnTo>
                  <a:lnTo>
                    <a:pt x="128" y="450"/>
                  </a:lnTo>
                  <a:lnTo>
                    <a:pt x="122" y="386"/>
                  </a:lnTo>
                  <a:lnTo>
                    <a:pt x="114" y="322"/>
                  </a:lnTo>
                  <a:lnTo>
                    <a:pt x="108" y="290"/>
                  </a:lnTo>
                  <a:lnTo>
                    <a:pt x="102" y="258"/>
                  </a:lnTo>
                  <a:lnTo>
                    <a:pt x="96" y="22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2" y="166"/>
                  </a:lnTo>
                  <a:lnTo>
                    <a:pt x="64" y="152"/>
                  </a:lnTo>
                  <a:lnTo>
                    <a:pt x="56" y="140"/>
                  </a:lnTo>
                  <a:lnTo>
                    <a:pt x="44" y="128"/>
                  </a:lnTo>
                  <a:lnTo>
                    <a:pt x="32" y="120"/>
                  </a:lnTo>
                  <a:lnTo>
                    <a:pt x="18" y="114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0" y="96"/>
                  </a:lnTo>
                  <a:lnTo>
                    <a:pt x="42" y="80"/>
                  </a:lnTo>
                  <a:lnTo>
                    <a:pt x="70" y="66"/>
                  </a:lnTo>
                  <a:lnTo>
                    <a:pt x="100" y="52"/>
                  </a:lnTo>
                  <a:lnTo>
                    <a:pt x="132" y="38"/>
                  </a:lnTo>
                  <a:lnTo>
                    <a:pt x="164" y="26"/>
                  </a:lnTo>
                  <a:lnTo>
                    <a:pt x="198" y="16"/>
                  </a:lnTo>
                  <a:lnTo>
                    <a:pt x="232" y="8"/>
                  </a:lnTo>
                  <a:lnTo>
                    <a:pt x="266" y="2"/>
                  </a:lnTo>
                  <a:lnTo>
                    <a:pt x="300" y="0"/>
                  </a:lnTo>
                  <a:lnTo>
                    <a:pt x="330" y="2"/>
                  </a:lnTo>
                  <a:lnTo>
                    <a:pt x="346" y="4"/>
                  </a:lnTo>
                  <a:lnTo>
                    <a:pt x="360" y="8"/>
                  </a:lnTo>
                  <a:lnTo>
                    <a:pt x="372" y="14"/>
                  </a:lnTo>
                  <a:lnTo>
                    <a:pt x="384" y="20"/>
                  </a:lnTo>
                  <a:lnTo>
                    <a:pt x="396" y="28"/>
                  </a:lnTo>
                  <a:lnTo>
                    <a:pt x="406" y="36"/>
                  </a:lnTo>
                  <a:lnTo>
                    <a:pt x="414" y="46"/>
                  </a:lnTo>
                  <a:lnTo>
                    <a:pt x="422" y="58"/>
                  </a:lnTo>
                  <a:lnTo>
                    <a:pt x="430" y="72"/>
                  </a:lnTo>
                  <a:lnTo>
                    <a:pt x="434" y="88"/>
                  </a:lnTo>
                  <a:lnTo>
                    <a:pt x="434" y="88"/>
                  </a:lnTo>
                  <a:lnTo>
                    <a:pt x="444" y="126"/>
                  </a:lnTo>
                  <a:lnTo>
                    <a:pt x="454" y="168"/>
                  </a:lnTo>
                  <a:lnTo>
                    <a:pt x="460" y="208"/>
                  </a:lnTo>
                  <a:lnTo>
                    <a:pt x="466" y="250"/>
                  </a:lnTo>
                  <a:lnTo>
                    <a:pt x="476" y="334"/>
                  </a:lnTo>
                  <a:lnTo>
                    <a:pt x="484" y="422"/>
                  </a:lnTo>
                  <a:lnTo>
                    <a:pt x="492" y="508"/>
                  </a:lnTo>
                  <a:lnTo>
                    <a:pt x="504" y="596"/>
                  </a:lnTo>
                  <a:lnTo>
                    <a:pt x="510" y="640"/>
                  </a:lnTo>
                  <a:lnTo>
                    <a:pt x="520" y="684"/>
                  </a:lnTo>
                  <a:lnTo>
                    <a:pt x="530" y="728"/>
                  </a:lnTo>
                  <a:lnTo>
                    <a:pt x="542" y="772"/>
                  </a:lnTo>
                  <a:lnTo>
                    <a:pt x="542" y="772"/>
                  </a:lnTo>
                  <a:lnTo>
                    <a:pt x="552" y="708"/>
                  </a:lnTo>
                  <a:lnTo>
                    <a:pt x="564" y="644"/>
                  </a:lnTo>
                  <a:lnTo>
                    <a:pt x="578" y="580"/>
                  </a:lnTo>
                  <a:lnTo>
                    <a:pt x="594" y="516"/>
                  </a:lnTo>
                  <a:lnTo>
                    <a:pt x="628" y="388"/>
                  </a:lnTo>
                  <a:lnTo>
                    <a:pt x="658" y="260"/>
                  </a:lnTo>
                  <a:lnTo>
                    <a:pt x="658" y="260"/>
                  </a:lnTo>
                  <a:lnTo>
                    <a:pt x="672" y="204"/>
                  </a:lnTo>
                  <a:lnTo>
                    <a:pt x="678" y="170"/>
                  </a:lnTo>
                  <a:lnTo>
                    <a:pt x="682" y="134"/>
                  </a:lnTo>
                  <a:lnTo>
                    <a:pt x="682" y="100"/>
                  </a:lnTo>
                  <a:lnTo>
                    <a:pt x="682" y="84"/>
                  </a:lnTo>
                  <a:lnTo>
                    <a:pt x="680" y="68"/>
                  </a:lnTo>
                  <a:lnTo>
                    <a:pt x="676" y="52"/>
                  </a:lnTo>
                  <a:lnTo>
                    <a:pt x="670" y="40"/>
                  </a:lnTo>
                  <a:lnTo>
                    <a:pt x="664" y="26"/>
                  </a:lnTo>
                  <a:lnTo>
                    <a:pt x="656" y="16"/>
                  </a:lnTo>
                  <a:lnTo>
                    <a:pt x="656" y="16"/>
                  </a:lnTo>
                  <a:lnTo>
                    <a:pt x="682" y="16"/>
                  </a:lnTo>
                  <a:lnTo>
                    <a:pt x="710" y="18"/>
                  </a:lnTo>
                  <a:lnTo>
                    <a:pt x="738" y="20"/>
                  </a:lnTo>
                  <a:lnTo>
                    <a:pt x="766" y="24"/>
                  </a:lnTo>
                  <a:lnTo>
                    <a:pt x="794" y="30"/>
                  </a:lnTo>
                  <a:lnTo>
                    <a:pt x="820" y="38"/>
                  </a:lnTo>
                  <a:lnTo>
                    <a:pt x="846" y="48"/>
                  </a:lnTo>
                  <a:lnTo>
                    <a:pt x="872" y="58"/>
                  </a:lnTo>
                  <a:lnTo>
                    <a:pt x="894" y="72"/>
                  </a:lnTo>
                  <a:lnTo>
                    <a:pt x="914" y="88"/>
                  </a:lnTo>
                  <a:lnTo>
                    <a:pt x="932" y="106"/>
                  </a:lnTo>
                  <a:lnTo>
                    <a:pt x="946" y="126"/>
                  </a:lnTo>
                  <a:lnTo>
                    <a:pt x="956" y="150"/>
                  </a:lnTo>
                  <a:lnTo>
                    <a:pt x="960" y="162"/>
                  </a:lnTo>
                  <a:lnTo>
                    <a:pt x="962" y="176"/>
                  </a:lnTo>
                  <a:lnTo>
                    <a:pt x="964" y="190"/>
                  </a:lnTo>
                  <a:lnTo>
                    <a:pt x="964" y="206"/>
                  </a:lnTo>
                  <a:lnTo>
                    <a:pt x="962" y="220"/>
                  </a:lnTo>
                  <a:lnTo>
                    <a:pt x="960" y="236"/>
                  </a:lnTo>
                  <a:lnTo>
                    <a:pt x="960" y="236"/>
                  </a:lnTo>
                  <a:lnTo>
                    <a:pt x="952" y="272"/>
                  </a:lnTo>
                  <a:lnTo>
                    <a:pt x="940" y="314"/>
                  </a:lnTo>
                  <a:lnTo>
                    <a:pt x="904" y="416"/>
                  </a:lnTo>
                  <a:lnTo>
                    <a:pt x="860" y="538"/>
                  </a:lnTo>
                  <a:lnTo>
                    <a:pt x="816" y="668"/>
                  </a:lnTo>
                  <a:lnTo>
                    <a:pt x="796" y="732"/>
                  </a:lnTo>
                  <a:lnTo>
                    <a:pt x="778" y="794"/>
                  </a:lnTo>
                  <a:lnTo>
                    <a:pt x="764" y="854"/>
                  </a:lnTo>
                  <a:lnTo>
                    <a:pt x="754" y="910"/>
                  </a:lnTo>
                  <a:lnTo>
                    <a:pt x="748" y="958"/>
                  </a:lnTo>
                  <a:lnTo>
                    <a:pt x="748" y="982"/>
                  </a:lnTo>
                  <a:lnTo>
                    <a:pt x="748" y="1002"/>
                  </a:lnTo>
                  <a:lnTo>
                    <a:pt x="750" y="1020"/>
                  </a:lnTo>
                  <a:lnTo>
                    <a:pt x="754" y="1038"/>
                  </a:lnTo>
                  <a:lnTo>
                    <a:pt x="762" y="1052"/>
                  </a:lnTo>
                  <a:lnTo>
                    <a:pt x="770" y="1064"/>
                  </a:lnTo>
                  <a:lnTo>
                    <a:pt x="770" y="10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37"/>
            <p:cNvSpPr>
              <a:spLocks/>
            </p:cNvSpPr>
            <p:nvPr/>
          </p:nvSpPr>
          <p:spPr bwMode="auto">
            <a:xfrm>
              <a:off x="2133600" y="4495800"/>
              <a:ext cx="1078732" cy="1320800"/>
            </a:xfrm>
            <a:custGeom>
              <a:avLst/>
              <a:gdLst/>
              <a:ahLst/>
              <a:cxnLst>
                <a:cxn ang="0">
                  <a:pos x="264" y="1044"/>
                </a:cxn>
                <a:cxn ang="0">
                  <a:pos x="162" y="1038"/>
                </a:cxn>
                <a:cxn ang="0">
                  <a:pos x="88" y="1060"/>
                </a:cxn>
                <a:cxn ang="0">
                  <a:pos x="46" y="1124"/>
                </a:cxn>
                <a:cxn ang="0">
                  <a:pos x="12" y="1042"/>
                </a:cxn>
                <a:cxn ang="0">
                  <a:pos x="2" y="928"/>
                </a:cxn>
                <a:cxn ang="0">
                  <a:pos x="28" y="824"/>
                </a:cxn>
                <a:cxn ang="0">
                  <a:pos x="86" y="746"/>
                </a:cxn>
                <a:cxn ang="0">
                  <a:pos x="138" y="714"/>
                </a:cxn>
                <a:cxn ang="0">
                  <a:pos x="204" y="696"/>
                </a:cxn>
                <a:cxn ang="0">
                  <a:pos x="320" y="710"/>
                </a:cxn>
                <a:cxn ang="0">
                  <a:pos x="436" y="746"/>
                </a:cxn>
                <a:cxn ang="0">
                  <a:pos x="478" y="742"/>
                </a:cxn>
                <a:cxn ang="0">
                  <a:pos x="498" y="724"/>
                </a:cxn>
                <a:cxn ang="0">
                  <a:pos x="498" y="688"/>
                </a:cxn>
                <a:cxn ang="0">
                  <a:pos x="428" y="628"/>
                </a:cxn>
                <a:cxn ang="0">
                  <a:pos x="314" y="574"/>
                </a:cxn>
                <a:cxn ang="0">
                  <a:pos x="154" y="480"/>
                </a:cxn>
                <a:cxn ang="0">
                  <a:pos x="68" y="366"/>
                </a:cxn>
                <a:cxn ang="0">
                  <a:pos x="46" y="248"/>
                </a:cxn>
                <a:cxn ang="0">
                  <a:pos x="82" y="138"/>
                </a:cxn>
                <a:cxn ang="0">
                  <a:pos x="122" y="88"/>
                </a:cxn>
                <a:cxn ang="0">
                  <a:pos x="188" y="40"/>
                </a:cxn>
                <a:cxn ang="0">
                  <a:pos x="284" y="10"/>
                </a:cxn>
                <a:cxn ang="0">
                  <a:pos x="444" y="10"/>
                </a:cxn>
                <a:cxn ang="0">
                  <a:pos x="582" y="40"/>
                </a:cxn>
                <a:cxn ang="0">
                  <a:pos x="704" y="74"/>
                </a:cxn>
                <a:cxn ang="0">
                  <a:pos x="768" y="72"/>
                </a:cxn>
                <a:cxn ang="0">
                  <a:pos x="816" y="48"/>
                </a:cxn>
                <a:cxn ang="0">
                  <a:pos x="840" y="0"/>
                </a:cxn>
                <a:cxn ang="0">
                  <a:pos x="874" y="40"/>
                </a:cxn>
                <a:cxn ang="0">
                  <a:pos x="910" y="134"/>
                </a:cxn>
                <a:cxn ang="0">
                  <a:pos x="916" y="246"/>
                </a:cxn>
                <a:cxn ang="0">
                  <a:pos x="876" y="336"/>
                </a:cxn>
                <a:cxn ang="0">
                  <a:pos x="844" y="368"/>
                </a:cxn>
                <a:cxn ang="0">
                  <a:pos x="772" y="404"/>
                </a:cxn>
                <a:cxn ang="0">
                  <a:pos x="700" y="410"/>
                </a:cxn>
                <a:cxn ang="0">
                  <a:pos x="560" y="370"/>
                </a:cxn>
                <a:cxn ang="0">
                  <a:pos x="420" y="314"/>
                </a:cxn>
                <a:cxn ang="0">
                  <a:pos x="382" y="320"/>
                </a:cxn>
                <a:cxn ang="0">
                  <a:pos x="366" y="342"/>
                </a:cxn>
                <a:cxn ang="0">
                  <a:pos x="372" y="378"/>
                </a:cxn>
                <a:cxn ang="0">
                  <a:pos x="422" y="426"/>
                </a:cxn>
                <a:cxn ang="0">
                  <a:pos x="534" y="482"/>
                </a:cxn>
                <a:cxn ang="0">
                  <a:pos x="730" y="572"/>
                </a:cxn>
                <a:cxn ang="0">
                  <a:pos x="836" y="662"/>
                </a:cxn>
                <a:cxn ang="0">
                  <a:pos x="874" y="748"/>
                </a:cxn>
                <a:cxn ang="0">
                  <a:pos x="874" y="854"/>
                </a:cxn>
                <a:cxn ang="0">
                  <a:pos x="850" y="932"/>
                </a:cxn>
                <a:cxn ang="0">
                  <a:pos x="812" y="992"/>
                </a:cxn>
                <a:cxn ang="0">
                  <a:pos x="730" y="1052"/>
                </a:cxn>
                <a:cxn ang="0">
                  <a:pos x="594" y="1086"/>
                </a:cxn>
                <a:cxn ang="0">
                  <a:pos x="452" y="1082"/>
                </a:cxn>
              </a:cxnLst>
              <a:rect l="0" t="0" r="r" b="b"/>
              <a:pathLst>
                <a:path w="918" h="1124">
                  <a:moveTo>
                    <a:pt x="384" y="1068"/>
                  </a:moveTo>
                  <a:lnTo>
                    <a:pt x="384" y="1068"/>
                  </a:lnTo>
                  <a:lnTo>
                    <a:pt x="322" y="1054"/>
                  </a:lnTo>
                  <a:lnTo>
                    <a:pt x="264" y="1044"/>
                  </a:lnTo>
                  <a:lnTo>
                    <a:pt x="236" y="1040"/>
                  </a:lnTo>
                  <a:lnTo>
                    <a:pt x="210" y="1038"/>
                  </a:lnTo>
                  <a:lnTo>
                    <a:pt x="186" y="1036"/>
                  </a:lnTo>
                  <a:lnTo>
                    <a:pt x="162" y="1038"/>
                  </a:lnTo>
                  <a:lnTo>
                    <a:pt x="140" y="1040"/>
                  </a:lnTo>
                  <a:lnTo>
                    <a:pt x="122" y="1044"/>
                  </a:lnTo>
                  <a:lnTo>
                    <a:pt x="104" y="1052"/>
                  </a:lnTo>
                  <a:lnTo>
                    <a:pt x="88" y="1060"/>
                  </a:lnTo>
                  <a:lnTo>
                    <a:pt x="74" y="1072"/>
                  </a:lnTo>
                  <a:lnTo>
                    <a:pt x="62" y="1088"/>
                  </a:lnTo>
                  <a:lnTo>
                    <a:pt x="52" y="1104"/>
                  </a:lnTo>
                  <a:lnTo>
                    <a:pt x="46" y="1124"/>
                  </a:lnTo>
                  <a:lnTo>
                    <a:pt x="46" y="1124"/>
                  </a:lnTo>
                  <a:lnTo>
                    <a:pt x="32" y="1098"/>
                  </a:lnTo>
                  <a:lnTo>
                    <a:pt x="20" y="1070"/>
                  </a:lnTo>
                  <a:lnTo>
                    <a:pt x="12" y="1042"/>
                  </a:lnTo>
                  <a:lnTo>
                    <a:pt x="6" y="1014"/>
                  </a:lnTo>
                  <a:lnTo>
                    <a:pt x="2" y="986"/>
                  </a:lnTo>
                  <a:lnTo>
                    <a:pt x="0" y="958"/>
                  </a:lnTo>
                  <a:lnTo>
                    <a:pt x="2" y="928"/>
                  </a:lnTo>
                  <a:lnTo>
                    <a:pt x="4" y="902"/>
                  </a:lnTo>
                  <a:lnTo>
                    <a:pt x="10" y="874"/>
                  </a:lnTo>
                  <a:lnTo>
                    <a:pt x="18" y="848"/>
                  </a:lnTo>
                  <a:lnTo>
                    <a:pt x="28" y="824"/>
                  </a:lnTo>
                  <a:lnTo>
                    <a:pt x="38" y="802"/>
                  </a:lnTo>
                  <a:lnTo>
                    <a:pt x="52" y="780"/>
                  </a:lnTo>
                  <a:lnTo>
                    <a:pt x="68" y="762"/>
                  </a:lnTo>
                  <a:lnTo>
                    <a:pt x="86" y="746"/>
                  </a:lnTo>
                  <a:lnTo>
                    <a:pt x="104" y="732"/>
                  </a:lnTo>
                  <a:lnTo>
                    <a:pt x="104" y="732"/>
                  </a:lnTo>
                  <a:lnTo>
                    <a:pt x="122" y="722"/>
                  </a:lnTo>
                  <a:lnTo>
                    <a:pt x="138" y="714"/>
                  </a:lnTo>
                  <a:lnTo>
                    <a:pt x="154" y="708"/>
                  </a:lnTo>
                  <a:lnTo>
                    <a:pt x="172" y="702"/>
                  </a:lnTo>
                  <a:lnTo>
                    <a:pt x="188" y="698"/>
                  </a:lnTo>
                  <a:lnTo>
                    <a:pt x="204" y="696"/>
                  </a:lnTo>
                  <a:lnTo>
                    <a:pt x="234" y="696"/>
                  </a:lnTo>
                  <a:lnTo>
                    <a:pt x="264" y="698"/>
                  </a:lnTo>
                  <a:lnTo>
                    <a:pt x="292" y="704"/>
                  </a:lnTo>
                  <a:lnTo>
                    <a:pt x="320" y="710"/>
                  </a:lnTo>
                  <a:lnTo>
                    <a:pt x="346" y="718"/>
                  </a:lnTo>
                  <a:lnTo>
                    <a:pt x="394" y="736"/>
                  </a:lnTo>
                  <a:lnTo>
                    <a:pt x="416" y="742"/>
                  </a:lnTo>
                  <a:lnTo>
                    <a:pt x="436" y="746"/>
                  </a:lnTo>
                  <a:lnTo>
                    <a:pt x="454" y="748"/>
                  </a:lnTo>
                  <a:lnTo>
                    <a:pt x="462" y="748"/>
                  </a:lnTo>
                  <a:lnTo>
                    <a:pt x="470" y="746"/>
                  </a:lnTo>
                  <a:lnTo>
                    <a:pt x="478" y="742"/>
                  </a:lnTo>
                  <a:lnTo>
                    <a:pt x="486" y="738"/>
                  </a:lnTo>
                  <a:lnTo>
                    <a:pt x="492" y="732"/>
                  </a:lnTo>
                  <a:lnTo>
                    <a:pt x="498" y="724"/>
                  </a:lnTo>
                  <a:lnTo>
                    <a:pt x="498" y="724"/>
                  </a:lnTo>
                  <a:lnTo>
                    <a:pt x="502" y="716"/>
                  </a:lnTo>
                  <a:lnTo>
                    <a:pt x="504" y="708"/>
                  </a:lnTo>
                  <a:lnTo>
                    <a:pt x="502" y="698"/>
                  </a:lnTo>
                  <a:lnTo>
                    <a:pt x="498" y="688"/>
                  </a:lnTo>
                  <a:lnTo>
                    <a:pt x="490" y="678"/>
                  </a:lnTo>
                  <a:lnTo>
                    <a:pt x="482" y="668"/>
                  </a:lnTo>
                  <a:lnTo>
                    <a:pt x="458" y="648"/>
                  </a:lnTo>
                  <a:lnTo>
                    <a:pt x="428" y="628"/>
                  </a:lnTo>
                  <a:lnTo>
                    <a:pt x="392" y="610"/>
                  </a:lnTo>
                  <a:lnTo>
                    <a:pt x="354" y="590"/>
                  </a:lnTo>
                  <a:lnTo>
                    <a:pt x="314" y="574"/>
                  </a:lnTo>
                  <a:lnTo>
                    <a:pt x="314" y="574"/>
                  </a:lnTo>
                  <a:lnTo>
                    <a:pt x="268" y="554"/>
                  </a:lnTo>
                  <a:lnTo>
                    <a:pt x="224" y="530"/>
                  </a:lnTo>
                  <a:lnTo>
                    <a:pt x="188" y="506"/>
                  </a:lnTo>
                  <a:lnTo>
                    <a:pt x="154" y="480"/>
                  </a:lnTo>
                  <a:lnTo>
                    <a:pt x="126" y="454"/>
                  </a:lnTo>
                  <a:lnTo>
                    <a:pt x="102" y="426"/>
                  </a:lnTo>
                  <a:lnTo>
                    <a:pt x="84" y="396"/>
                  </a:lnTo>
                  <a:lnTo>
                    <a:pt x="68" y="366"/>
                  </a:lnTo>
                  <a:lnTo>
                    <a:pt x="58" y="336"/>
                  </a:lnTo>
                  <a:lnTo>
                    <a:pt x="50" y="306"/>
                  </a:lnTo>
                  <a:lnTo>
                    <a:pt x="46" y="278"/>
                  </a:lnTo>
                  <a:lnTo>
                    <a:pt x="46" y="248"/>
                  </a:lnTo>
                  <a:lnTo>
                    <a:pt x="50" y="220"/>
                  </a:lnTo>
                  <a:lnTo>
                    <a:pt x="58" y="192"/>
                  </a:lnTo>
                  <a:lnTo>
                    <a:pt x="68" y="164"/>
                  </a:lnTo>
                  <a:lnTo>
                    <a:pt x="82" y="138"/>
                  </a:lnTo>
                  <a:lnTo>
                    <a:pt x="82" y="138"/>
                  </a:lnTo>
                  <a:lnTo>
                    <a:pt x="94" y="120"/>
                  </a:lnTo>
                  <a:lnTo>
                    <a:pt x="108" y="102"/>
                  </a:lnTo>
                  <a:lnTo>
                    <a:pt x="122" y="88"/>
                  </a:lnTo>
                  <a:lnTo>
                    <a:pt x="138" y="74"/>
                  </a:lnTo>
                  <a:lnTo>
                    <a:pt x="154" y="62"/>
                  </a:lnTo>
                  <a:lnTo>
                    <a:pt x="170" y="50"/>
                  </a:lnTo>
                  <a:lnTo>
                    <a:pt x="188" y="40"/>
                  </a:lnTo>
                  <a:lnTo>
                    <a:pt x="206" y="32"/>
                  </a:lnTo>
                  <a:lnTo>
                    <a:pt x="224" y="24"/>
                  </a:lnTo>
                  <a:lnTo>
                    <a:pt x="244" y="20"/>
                  </a:lnTo>
                  <a:lnTo>
                    <a:pt x="284" y="10"/>
                  </a:lnTo>
                  <a:lnTo>
                    <a:pt x="324" y="6"/>
                  </a:lnTo>
                  <a:lnTo>
                    <a:pt x="364" y="4"/>
                  </a:lnTo>
                  <a:lnTo>
                    <a:pt x="404" y="6"/>
                  </a:lnTo>
                  <a:lnTo>
                    <a:pt x="444" y="10"/>
                  </a:lnTo>
                  <a:lnTo>
                    <a:pt x="482" y="16"/>
                  </a:lnTo>
                  <a:lnTo>
                    <a:pt x="518" y="24"/>
                  </a:lnTo>
                  <a:lnTo>
                    <a:pt x="552" y="32"/>
                  </a:lnTo>
                  <a:lnTo>
                    <a:pt x="582" y="40"/>
                  </a:lnTo>
                  <a:lnTo>
                    <a:pt x="628" y="56"/>
                  </a:lnTo>
                  <a:lnTo>
                    <a:pt x="628" y="56"/>
                  </a:lnTo>
                  <a:lnTo>
                    <a:pt x="668" y="68"/>
                  </a:lnTo>
                  <a:lnTo>
                    <a:pt x="704" y="74"/>
                  </a:lnTo>
                  <a:lnTo>
                    <a:pt x="722" y="76"/>
                  </a:lnTo>
                  <a:lnTo>
                    <a:pt x="738" y="76"/>
                  </a:lnTo>
                  <a:lnTo>
                    <a:pt x="754" y="76"/>
                  </a:lnTo>
                  <a:lnTo>
                    <a:pt x="768" y="72"/>
                  </a:lnTo>
                  <a:lnTo>
                    <a:pt x="782" y="68"/>
                  </a:lnTo>
                  <a:lnTo>
                    <a:pt x="796" y="64"/>
                  </a:lnTo>
                  <a:lnTo>
                    <a:pt x="806" y="56"/>
                  </a:lnTo>
                  <a:lnTo>
                    <a:pt x="816" y="48"/>
                  </a:lnTo>
                  <a:lnTo>
                    <a:pt x="824" y="38"/>
                  </a:lnTo>
                  <a:lnTo>
                    <a:pt x="832" y="26"/>
                  </a:lnTo>
                  <a:lnTo>
                    <a:pt x="836" y="14"/>
                  </a:lnTo>
                  <a:lnTo>
                    <a:pt x="840" y="0"/>
                  </a:lnTo>
                  <a:lnTo>
                    <a:pt x="840" y="0"/>
                  </a:lnTo>
                  <a:lnTo>
                    <a:pt x="852" y="10"/>
                  </a:lnTo>
                  <a:lnTo>
                    <a:pt x="864" y="22"/>
                  </a:lnTo>
                  <a:lnTo>
                    <a:pt x="874" y="40"/>
                  </a:lnTo>
                  <a:lnTo>
                    <a:pt x="886" y="60"/>
                  </a:lnTo>
                  <a:lnTo>
                    <a:pt x="896" y="82"/>
                  </a:lnTo>
                  <a:lnTo>
                    <a:pt x="904" y="108"/>
                  </a:lnTo>
                  <a:lnTo>
                    <a:pt x="910" y="134"/>
                  </a:lnTo>
                  <a:lnTo>
                    <a:pt x="916" y="160"/>
                  </a:lnTo>
                  <a:lnTo>
                    <a:pt x="918" y="188"/>
                  </a:lnTo>
                  <a:lnTo>
                    <a:pt x="918" y="218"/>
                  </a:lnTo>
                  <a:lnTo>
                    <a:pt x="916" y="246"/>
                  </a:lnTo>
                  <a:lnTo>
                    <a:pt x="910" y="272"/>
                  </a:lnTo>
                  <a:lnTo>
                    <a:pt x="900" y="300"/>
                  </a:lnTo>
                  <a:lnTo>
                    <a:pt x="886" y="324"/>
                  </a:lnTo>
                  <a:lnTo>
                    <a:pt x="876" y="336"/>
                  </a:lnTo>
                  <a:lnTo>
                    <a:pt x="866" y="348"/>
                  </a:lnTo>
                  <a:lnTo>
                    <a:pt x="856" y="358"/>
                  </a:lnTo>
                  <a:lnTo>
                    <a:pt x="844" y="368"/>
                  </a:lnTo>
                  <a:lnTo>
                    <a:pt x="844" y="368"/>
                  </a:lnTo>
                  <a:lnTo>
                    <a:pt x="826" y="380"/>
                  </a:lnTo>
                  <a:lnTo>
                    <a:pt x="808" y="390"/>
                  </a:lnTo>
                  <a:lnTo>
                    <a:pt x="790" y="398"/>
                  </a:lnTo>
                  <a:lnTo>
                    <a:pt x="772" y="404"/>
                  </a:lnTo>
                  <a:lnTo>
                    <a:pt x="754" y="408"/>
                  </a:lnTo>
                  <a:lnTo>
                    <a:pt x="736" y="410"/>
                  </a:lnTo>
                  <a:lnTo>
                    <a:pt x="718" y="410"/>
                  </a:lnTo>
                  <a:lnTo>
                    <a:pt x="700" y="410"/>
                  </a:lnTo>
                  <a:lnTo>
                    <a:pt x="664" y="404"/>
                  </a:lnTo>
                  <a:lnTo>
                    <a:pt x="628" y="396"/>
                  </a:lnTo>
                  <a:lnTo>
                    <a:pt x="592" y="382"/>
                  </a:lnTo>
                  <a:lnTo>
                    <a:pt x="560" y="370"/>
                  </a:lnTo>
                  <a:lnTo>
                    <a:pt x="496" y="340"/>
                  </a:lnTo>
                  <a:lnTo>
                    <a:pt x="468" y="328"/>
                  </a:lnTo>
                  <a:lnTo>
                    <a:pt x="442" y="320"/>
                  </a:lnTo>
                  <a:lnTo>
                    <a:pt x="420" y="314"/>
                  </a:lnTo>
                  <a:lnTo>
                    <a:pt x="408" y="314"/>
                  </a:lnTo>
                  <a:lnTo>
                    <a:pt x="400" y="314"/>
                  </a:lnTo>
                  <a:lnTo>
                    <a:pt x="390" y="316"/>
                  </a:lnTo>
                  <a:lnTo>
                    <a:pt x="382" y="320"/>
                  </a:lnTo>
                  <a:lnTo>
                    <a:pt x="376" y="326"/>
                  </a:lnTo>
                  <a:lnTo>
                    <a:pt x="370" y="334"/>
                  </a:lnTo>
                  <a:lnTo>
                    <a:pt x="370" y="334"/>
                  </a:lnTo>
                  <a:lnTo>
                    <a:pt x="366" y="342"/>
                  </a:lnTo>
                  <a:lnTo>
                    <a:pt x="364" y="350"/>
                  </a:lnTo>
                  <a:lnTo>
                    <a:pt x="366" y="360"/>
                  </a:lnTo>
                  <a:lnTo>
                    <a:pt x="368" y="368"/>
                  </a:lnTo>
                  <a:lnTo>
                    <a:pt x="372" y="378"/>
                  </a:lnTo>
                  <a:lnTo>
                    <a:pt x="380" y="386"/>
                  </a:lnTo>
                  <a:lnTo>
                    <a:pt x="388" y="396"/>
                  </a:lnTo>
                  <a:lnTo>
                    <a:pt x="398" y="406"/>
                  </a:lnTo>
                  <a:lnTo>
                    <a:pt x="422" y="426"/>
                  </a:lnTo>
                  <a:lnTo>
                    <a:pt x="454" y="446"/>
                  </a:lnTo>
                  <a:lnTo>
                    <a:pt x="492" y="464"/>
                  </a:lnTo>
                  <a:lnTo>
                    <a:pt x="534" y="482"/>
                  </a:lnTo>
                  <a:lnTo>
                    <a:pt x="534" y="482"/>
                  </a:lnTo>
                  <a:lnTo>
                    <a:pt x="620" y="516"/>
                  </a:lnTo>
                  <a:lnTo>
                    <a:pt x="660" y="534"/>
                  </a:lnTo>
                  <a:lnTo>
                    <a:pt x="696" y="554"/>
                  </a:lnTo>
                  <a:lnTo>
                    <a:pt x="730" y="572"/>
                  </a:lnTo>
                  <a:lnTo>
                    <a:pt x="762" y="592"/>
                  </a:lnTo>
                  <a:lnTo>
                    <a:pt x="790" y="614"/>
                  </a:lnTo>
                  <a:lnTo>
                    <a:pt x="814" y="638"/>
                  </a:lnTo>
                  <a:lnTo>
                    <a:pt x="836" y="662"/>
                  </a:lnTo>
                  <a:lnTo>
                    <a:pt x="852" y="688"/>
                  </a:lnTo>
                  <a:lnTo>
                    <a:pt x="866" y="716"/>
                  </a:lnTo>
                  <a:lnTo>
                    <a:pt x="870" y="732"/>
                  </a:lnTo>
                  <a:lnTo>
                    <a:pt x="874" y="748"/>
                  </a:lnTo>
                  <a:lnTo>
                    <a:pt x="878" y="764"/>
                  </a:lnTo>
                  <a:lnTo>
                    <a:pt x="878" y="780"/>
                  </a:lnTo>
                  <a:lnTo>
                    <a:pt x="878" y="816"/>
                  </a:lnTo>
                  <a:lnTo>
                    <a:pt x="874" y="854"/>
                  </a:lnTo>
                  <a:lnTo>
                    <a:pt x="864" y="896"/>
                  </a:lnTo>
                  <a:lnTo>
                    <a:pt x="864" y="896"/>
                  </a:lnTo>
                  <a:lnTo>
                    <a:pt x="858" y="914"/>
                  </a:lnTo>
                  <a:lnTo>
                    <a:pt x="850" y="932"/>
                  </a:lnTo>
                  <a:lnTo>
                    <a:pt x="842" y="948"/>
                  </a:lnTo>
                  <a:lnTo>
                    <a:pt x="832" y="964"/>
                  </a:lnTo>
                  <a:lnTo>
                    <a:pt x="822" y="978"/>
                  </a:lnTo>
                  <a:lnTo>
                    <a:pt x="812" y="992"/>
                  </a:lnTo>
                  <a:lnTo>
                    <a:pt x="800" y="1004"/>
                  </a:lnTo>
                  <a:lnTo>
                    <a:pt x="788" y="1016"/>
                  </a:lnTo>
                  <a:lnTo>
                    <a:pt x="760" y="1036"/>
                  </a:lnTo>
                  <a:lnTo>
                    <a:pt x="730" y="1052"/>
                  </a:lnTo>
                  <a:lnTo>
                    <a:pt x="698" y="1064"/>
                  </a:lnTo>
                  <a:lnTo>
                    <a:pt x="666" y="1074"/>
                  </a:lnTo>
                  <a:lnTo>
                    <a:pt x="630" y="1082"/>
                  </a:lnTo>
                  <a:lnTo>
                    <a:pt x="594" y="1086"/>
                  </a:lnTo>
                  <a:lnTo>
                    <a:pt x="558" y="1088"/>
                  </a:lnTo>
                  <a:lnTo>
                    <a:pt x="522" y="1088"/>
                  </a:lnTo>
                  <a:lnTo>
                    <a:pt x="486" y="1086"/>
                  </a:lnTo>
                  <a:lnTo>
                    <a:pt x="452" y="1082"/>
                  </a:lnTo>
                  <a:lnTo>
                    <a:pt x="418" y="1076"/>
                  </a:lnTo>
                  <a:lnTo>
                    <a:pt x="384" y="1068"/>
                  </a:lnTo>
                  <a:lnTo>
                    <a:pt x="384" y="10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4"/>
            <p:cNvSpPr>
              <a:spLocks/>
            </p:cNvSpPr>
            <p:nvPr/>
          </p:nvSpPr>
          <p:spPr bwMode="auto">
            <a:xfrm rot="5007884">
              <a:off x="3219450" y="5514975"/>
              <a:ext cx="290512" cy="351319"/>
            </a:xfrm>
            <a:custGeom>
              <a:avLst/>
              <a:gdLst/>
              <a:ahLst/>
              <a:cxnLst>
                <a:cxn ang="0">
                  <a:pos x="42" y="103"/>
                </a:cxn>
                <a:cxn ang="0">
                  <a:pos x="51" y="102"/>
                </a:cxn>
                <a:cxn ang="0">
                  <a:pos x="60" y="99"/>
                </a:cxn>
                <a:cxn ang="0">
                  <a:pos x="66" y="94"/>
                </a:cxn>
                <a:cxn ang="0">
                  <a:pos x="73" y="88"/>
                </a:cxn>
                <a:cxn ang="0">
                  <a:pos x="79" y="80"/>
                </a:cxn>
                <a:cxn ang="0">
                  <a:pos x="83" y="72"/>
                </a:cxn>
                <a:cxn ang="0">
                  <a:pos x="85" y="62"/>
                </a:cxn>
                <a:cxn ang="0">
                  <a:pos x="86" y="52"/>
                </a:cxn>
                <a:cxn ang="0">
                  <a:pos x="85" y="41"/>
                </a:cxn>
                <a:cxn ang="0">
                  <a:pos x="83" y="31"/>
                </a:cxn>
                <a:cxn ang="0">
                  <a:pos x="79" y="23"/>
                </a:cxn>
                <a:cxn ang="0">
                  <a:pos x="73" y="15"/>
                </a:cxn>
                <a:cxn ang="0">
                  <a:pos x="66" y="9"/>
                </a:cxn>
                <a:cxn ang="0">
                  <a:pos x="60" y="4"/>
                </a:cxn>
                <a:cxn ang="0">
                  <a:pos x="51" y="1"/>
                </a:cxn>
                <a:cxn ang="0">
                  <a:pos x="42" y="0"/>
                </a:cxn>
                <a:cxn ang="0">
                  <a:pos x="34" y="1"/>
                </a:cxn>
                <a:cxn ang="0">
                  <a:pos x="26" y="4"/>
                </a:cxn>
                <a:cxn ang="0">
                  <a:pos x="19" y="9"/>
                </a:cxn>
                <a:cxn ang="0">
                  <a:pos x="12" y="15"/>
                </a:cxn>
                <a:cxn ang="0">
                  <a:pos x="7" y="23"/>
                </a:cxn>
                <a:cxn ang="0">
                  <a:pos x="3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3" y="72"/>
                </a:cxn>
                <a:cxn ang="0">
                  <a:pos x="7" y="80"/>
                </a:cxn>
                <a:cxn ang="0">
                  <a:pos x="12" y="88"/>
                </a:cxn>
                <a:cxn ang="0">
                  <a:pos x="19" y="94"/>
                </a:cxn>
                <a:cxn ang="0">
                  <a:pos x="26" y="99"/>
                </a:cxn>
                <a:cxn ang="0">
                  <a:pos x="34" y="102"/>
                </a:cxn>
                <a:cxn ang="0">
                  <a:pos x="42" y="103"/>
                </a:cxn>
              </a:cxnLst>
              <a:rect l="0" t="0" r="r" b="b"/>
              <a:pathLst>
                <a:path w="86" h="103">
                  <a:moveTo>
                    <a:pt x="42" y="103"/>
                  </a:moveTo>
                  <a:lnTo>
                    <a:pt x="51" y="102"/>
                  </a:lnTo>
                  <a:lnTo>
                    <a:pt x="60" y="99"/>
                  </a:lnTo>
                  <a:lnTo>
                    <a:pt x="66" y="94"/>
                  </a:lnTo>
                  <a:lnTo>
                    <a:pt x="73" y="88"/>
                  </a:lnTo>
                  <a:lnTo>
                    <a:pt x="79" y="80"/>
                  </a:lnTo>
                  <a:lnTo>
                    <a:pt x="83" y="72"/>
                  </a:lnTo>
                  <a:lnTo>
                    <a:pt x="85" y="62"/>
                  </a:lnTo>
                  <a:lnTo>
                    <a:pt x="86" y="52"/>
                  </a:lnTo>
                  <a:lnTo>
                    <a:pt x="85" y="41"/>
                  </a:lnTo>
                  <a:lnTo>
                    <a:pt x="83" y="31"/>
                  </a:lnTo>
                  <a:lnTo>
                    <a:pt x="79" y="23"/>
                  </a:lnTo>
                  <a:lnTo>
                    <a:pt x="73" y="15"/>
                  </a:lnTo>
                  <a:lnTo>
                    <a:pt x="66" y="9"/>
                  </a:lnTo>
                  <a:lnTo>
                    <a:pt x="60" y="4"/>
                  </a:lnTo>
                  <a:lnTo>
                    <a:pt x="51" y="1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6" y="4"/>
                  </a:lnTo>
                  <a:lnTo>
                    <a:pt x="19" y="9"/>
                  </a:lnTo>
                  <a:lnTo>
                    <a:pt x="12" y="15"/>
                  </a:lnTo>
                  <a:lnTo>
                    <a:pt x="7" y="23"/>
                  </a:lnTo>
                  <a:lnTo>
                    <a:pt x="3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3" y="72"/>
                  </a:lnTo>
                  <a:lnTo>
                    <a:pt x="7" y="80"/>
                  </a:lnTo>
                  <a:lnTo>
                    <a:pt x="12" y="88"/>
                  </a:lnTo>
                  <a:lnTo>
                    <a:pt x="19" y="94"/>
                  </a:lnTo>
                  <a:lnTo>
                    <a:pt x="26" y="99"/>
                  </a:lnTo>
                  <a:lnTo>
                    <a:pt x="34" y="102"/>
                  </a:lnTo>
                  <a:lnTo>
                    <a:pt x="42" y="1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for Small Groups – Part 1 </a:t>
            </a:r>
            <a:r>
              <a:rPr lang="en-US" sz="2100" b="0" dirty="0" smtClean="0">
                <a:solidFill>
                  <a:schemeClr val="tx1"/>
                </a:solidFill>
              </a:rPr>
              <a:t>(1 of 2)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en-US" sz="4000" dirty="0" smtClean="0"/>
              <a:t>Select a facilitator, a recorder/reporter.</a:t>
            </a:r>
          </a:p>
          <a:p>
            <a:pPr>
              <a:lnSpc>
                <a:spcPts val="4500"/>
              </a:lnSpc>
            </a:pPr>
            <a:r>
              <a:rPr lang="en-US" sz="4000" dirty="0" smtClean="0"/>
              <a:t>Brainstorm a </a:t>
            </a:r>
            <a:r>
              <a:rPr lang="en-US" sz="4000" u="sng" dirty="0" smtClean="0"/>
              <a:t>list of shared parenting boundaries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foster parents should </a:t>
            </a:r>
            <a:br>
              <a:rPr lang="en-US" sz="4000" dirty="0" smtClean="0"/>
            </a:br>
            <a:r>
              <a:rPr lang="en-US" sz="4000" dirty="0" smtClean="0"/>
              <a:t>negotiate with parents of children in care. </a:t>
            </a:r>
            <a:r>
              <a:rPr lang="en-US" sz="4000" dirty="0" smtClean="0">
                <a:solidFill>
                  <a:srgbClr val="C96009"/>
                </a:solidFill>
              </a:rPr>
              <a:t>(5 Minutes)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for Small Groups – Part 1 </a:t>
            </a:r>
            <a:r>
              <a:rPr lang="en-US" sz="2100" b="0" dirty="0" smtClean="0">
                <a:solidFill>
                  <a:schemeClr val="tx1"/>
                </a:solidFill>
              </a:rPr>
              <a:t>(2 of 2)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n-US" sz="4000" dirty="0" smtClean="0"/>
              <a:t>Discuss </a:t>
            </a:r>
            <a:r>
              <a:rPr lang="en-US" sz="4000" u="sng" dirty="0" smtClean="0"/>
              <a:t>how</a:t>
            </a:r>
            <a:r>
              <a:rPr lang="en-US" sz="4000" dirty="0" smtClean="0"/>
              <a:t> each listed boundary may help </a:t>
            </a:r>
            <a:r>
              <a:rPr lang="en-US" sz="4000" u="sng" dirty="0" smtClean="0"/>
              <a:t>build relationships </a:t>
            </a:r>
            <a:r>
              <a:rPr lang="en-US" sz="4000" dirty="0" smtClean="0"/>
              <a:t>between both </a:t>
            </a:r>
            <a:br>
              <a:rPr lang="en-US" sz="4000" dirty="0" smtClean="0"/>
            </a:br>
            <a:r>
              <a:rPr lang="en-US" sz="4000" dirty="0" smtClean="0"/>
              <a:t>sets of parents and </a:t>
            </a:r>
            <a:r>
              <a:rPr lang="en-US" sz="4000" u="sng" dirty="0" smtClean="0"/>
              <a:t>ensure safety </a:t>
            </a:r>
            <a:r>
              <a:rPr lang="en-US" sz="4000" dirty="0" smtClean="0"/>
              <a:t>for children. </a:t>
            </a:r>
            <a:r>
              <a:rPr lang="en-US" sz="4000" dirty="0" smtClean="0">
                <a:solidFill>
                  <a:srgbClr val="C96009"/>
                </a:solidFill>
              </a:rPr>
              <a:t>(8 Minutes) </a:t>
            </a:r>
          </a:p>
          <a:p>
            <a:pPr>
              <a:lnSpc>
                <a:spcPts val="4400"/>
              </a:lnSpc>
            </a:pPr>
            <a:r>
              <a:rPr lang="en-US" sz="4000" dirty="0" smtClean="0"/>
              <a:t>Rank each boundary from </a:t>
            </a:r>
            <a:br>
              <a:rPr lang="en-US" sz="4000" dirty="0" smtClean="0"/>
            </a:br>
            <a:r>
              <a:rPr lang="en-US" sz="4000" dirty="0" smtClean="0"/>
              <a:t>the most important to the </a:t>
            </a:r>
            <a:br>
              <a:rPr lang="en-US" sz="4000" dirty="0" smtClean="0"/>
            </a:br>
            <a:r>
              <a:rPr lang="en-US" sz="4000" dirty="0" smtClean="0"/>
              <a:t>least important. </a:t>
            </a:r>
            <a:r>
              <a:rPr lang="en-US" sz="4000" dirty="0" smtClean="0">
                <a:solidFill>
                  <a:srgbClr val="C96009"/>
                </a:solidFill>
              </a:rPr>
              <a:t>(2 Minutes)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for Small Groups – Part 2 </a:t>
            </a:r>
            <a:r>
              <a:rPr lang="en-US" sz="2100" b="0" dirty="0" smtClean="0">
                <a:solidFill>
                  <a:schemeClr val="tx1"/>
                </a:solidFill>
              </a:rPr>
              <a:t>(1 of 2)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en-US" sz="4000" dirty="0" smtClean="0"/>
              <a:t>Select a NEW facilitator, a recorder/reporter.</a:t>
            </a:r>
          </a:p>
          <a:p>
            <a:pPr>
              <a:lnSpc>
                <a:spcPts val="4500"/>
              </a:lnSpc>
            </a:pPr>
            <a:r>
              <a:rPr lang="en-US" sz="4000" dirty="0" smtClean="0"/>
              <a:t>Select at least two prioritized boundaries in the previous activity and identify at least two ways to maintaining </a:t>
            </a:r>
            <a:br>
              <a:rPr lang="en-US" sz="4000" dirty="0" smtClean="0"/>
            </a:br>
            <a:r>
              <a:rPr lang="en-US" sz="4000" dirty="0" smtClean="0"/>
              <a:t>each boundary.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for Small Groups – Part 2 </a:t>
            </a:r>
            <a:r>
              <a:rPr lang="en-US" sz="2100" b="0" dirty="0" smtClean="0">
                <a:solidFill>
                  <a:schemeClr val="tx1"/>
                </a:solidFill>
              </a:rPr>
              <a:t>(2 of 2)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n-US" sz="4000" dirty="0" smtClean="0"/>
              <a:t>Decide upon an effective consequences for each boundary if it is broken.</a:t>
            </a:r>
          </a:p>
          <a:p>
            <a:pPr>
              <a:lnSpc>
                <a:spcPts val="4400"/>
              </a:lnSpc>
            </a:pPr>
            <a:r>
              <a:rPr lang="en-US" sz="4000" dirty="0" smtClean="0"/>
              <a:t>Be prepared to report back </a:t>
            </a:r>
            <a:br>
              <a:rPr lang="en-US" sz="4000" dirty="0" smtClean="0"/>
            </a:br>
            <a:r>
              <a:rPr lang="en-US" sz="4000" dirty="0" smtClean="0"/>
              <a:t>in </a:t>
            </a:r>
            <a:r>
              <a:rPr lang="en-US" sz="4000" dirty="0" smtClean="0">
                <a:solidFill>
                  <a:srgbClr val="C96009"/>
                </a:solidFill>
              </a:rPr>
              <a:t>10 minutes</a:t>
            </a:r>
            <a:r>
              <a:rPr lang="en-US" sz="4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6E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6764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5800"/>
              </a:lnSpc>
            </a:pPr>
            <a:r>
              <a:rPr lang="en-US" sz="5500" b="1" i="1" dirty="0" smtClean="0">
                <a:latin typeface="Times" pitchFamily="18" charset="0"/>
              </a:rPr>
              <a:t>Partnering With Parents </a:t>
            </a:r>
            <a:br>
              <a:rPr lang="en-US" sz="5500" b="1" i="1" dirty="0" smtClean="0">
                <a:latin typeface="Times" pitchFamily="18" charset="0"/>
              </a:rPr>
            </a:br>
            <a:r>
              <a:rPr lang="en-US" sz="5500" b="1" i="1" dirty="0" smtClean="0">
                <a:latin typeface="Times" pitchFamily="18" charset="0"/>
              </a:rPr>
              <a:t>Who Have Alcohol and </a:t>
            </a:r>
            <a:br>
              <a:rPr lang="en-US" sz="5500" b="1" i="1" dirty="0" smtClean="0">
                <a:latin typeface="Times" pitchFamily="18" charset="0"/>
              </a:rPr>
            </a:br>
            <a:r>
              <a:rPr lang="en-US" sz="5500" b="1" i="1" dirty="0" smtClean="0">
                <a:latin typeface="Times" pitchFamily="18" charset="0"/>
              </a:rPr>
              <a:t>Other Drug Problems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68600" y="533400"/>
            <a:ext cx="3530600" cy="932688"/>
          </a:xfrm>
          <a:prstGeom prst="roundRect">
            <a:avLst/>
          </a:prstGeom>
          <a:solidFill>
            <a:srgbClr val="C96009"/>
          </a:solidFill>
          <a:ln w="12700">
            <a:solidFill>
              <a:srgbClr val="C96009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2700"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85708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3300"/>
              </a:lnSpc>
              <a:spcAft>
                <a:spcPct val="50000"/>
              </a:spcAft>
            </a:pPr>
            <a:r>
              <a:rPr lang="en-US" sz="4300" b="1" spc="8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Meeting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38400" y="6464808"/>
            <a:ext cx="3886200" cy="393192"/>
          </a:xfrm>
          <a:prstGeom prst="rect">
            <a:avLst/>
          </a:prstGeom>
          <a:solidFill>
            <a:srgbClr val="D6E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 rot="5400000">
            <a:off x="4419600" y="2139696"/>
            <a:ext cx="304800" cy="9144000"/>
          </a:xfrm>
          <a:prstGeom prst="rect">
            <a:avLst/>
          </a:prstGeom>
          <a:solidFill>
            <a:srgbClr val="EDCCB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Straight Connector 20"/>
          <p:cNvSpPr>
            <a:spLocks noChangeShapeType="1"/>
          </p:cNvSpPr>
          <p:nvPr/>
        </p:nvSpPr>
        <p:spPr bwMode="auto">
          <a:xfrm rot="5400000">
            <a:off x="4572000" y="1904999"/>
            <a:ext cx="0" cy="9144000"/>
          </a:xfrm>
          <a:prstGeom prst="line">
            <a:avLst/>
          </a:prstGeom>
          <a:noFill/>
          <a:ln w="38100" cap="flat" cmpd="sng" algn="ctr">
            <a:solidFill>
              <a:srgbClr val="C960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 rot="5400000">
            <a:off x="4572000" y="2133599"/>
            <a:ext cx="0" cy="9144000"/>
          </a:xfrm>
          <a:prstGeom prst="line">
            <a:avLst/>
          </a:prstGeom>
          <a:noFill/>
          <a:ln w="76200" cap="flat" cmpd="sng" algn="ctr">
            <a:solidFill>
              <a:srgbClr val="C96009">
                <a:alpha val="3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Straight Connector 22"/>
          <p:cNvSpPr>
            <a:spLocks noChangeShapeType="1"/>
          </p:cNvSpPr>
          <p:nvPr/>
        </p:nvSpPr>
        <p:spPr bwMode="auto">
          <a:xfrm rot="5400000">
            <a:off x="4572000" y="2057399"/>
            <a:ext cx="0" cy="9144000"/>
          </a:xfrm>
          <a:prstGeom prst="line">
            <a:avLst/>
          </a:prstGeom>
          <a:noFill/>
          <a:ln w="9525" cap="flat" cmpd="sng" algn="ctr">
            <a:solidFill>
              <a:srgbClr val="C960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819400" y="4762500"/>
            <a:ext cx="3505200" cy="1562100"/>
            <a:chOff x="2819400" y="4724400"/>
            <a:chExt cx="3505200" cy="1562100"/>
          </a:xfrm>
        </p:grpSpPr>
        <p:pic>
          <p:nvPicPr>
            <p:cNvPr id="11" name="Picture 2" descr="C:\Documents and Settings\kelleyb\Local Settings\Temporary Internet Files\Content.IE5\G9V2XWIV\j0112496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19400" y="4724400"/>
              <a:ext cx="2293915" cy="1476375"/>
            </a:xfrm>
            <a:prstGeom prst="rect">
              <a:avLst/>
            </a:prstGeom>
            <a:noFill/>
          </p:spPr>
        </p:pic>
        <p:pic>
          <p:nvPicPr>
            <p:cNvPr id="13" name="Picture 3" descr="C:\Documents and Settings\kelleyb\Local Settings\Temporary Internet Files\Content.IE5\K8QPAT3N\j0439603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24401" y="5486400"/>
              <a:ext cx="1600199" cy="800100"/>
            </a:xfrm>
            <a:prstGeom prst="rect">
              <a:avLst/>
            </a:prstGeom>
            <a:noFill/>
          </p:spPr>
        </p:pic>
      </p:grpSp>
      <p:sp>
        <p:nvSpPr>
          <p:cNvPr id="16" name="TextBox 15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© 2014 New York State Office of Children and Family Services.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for Warm-Up Activity </a:t>
            </a:r>
            <a:r>
              <a:rPr lang="en-US" sz="2100" b="0" dirty="0" smtClean="0">
                <a:solidFill>
                  <a:schemeClr val="tx1"/>
                </a:solidFill>
              </a:rPr>
              <a:t>(1 of 2)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4400"/>
              </a:lnSpc>
            </a:pPr>
            <a:r>
              <a:rPr lang="en-US" sz="3900" dirty="0" smtClean="0"/>
              <a:t>Find a partner.</a:t>
            </a:r>
          </a:p>
          <a:p>
            <a:pPr>
              <a:lnSpc>
                <a:spcPts val="4400"/>
              </a:lnSpc>
            </a:pPr>
            <a:r>
              <a:rPr lang="en-US" sz="3900" dirty="0" smtClean="0"/>
              <a:t>Introduce yourselves to each other.</a:t>
            </a:r>
          </a:p>
          <a:p>
            <a:pPr>
              <a:lnSpc>
                <a:spcPts val="4400"/>
              </a:lnSpc>
            </a:pPr>
            <a:r>
              <a:rPr lang="en-US" sz="3900" dirty="0" smtClean="0"/>
              <a:t>Describe the underlying need </a:t>
            </a:r>
            <a:br>
              <a:rPr lang="en-US" sz="3900" dirty="0" smtClean="0"/>
            </a:br>
            <a:r>
              <a:rPr lang="en-US" sz="3900" dirty="0" smtClean="0"/>
              <a:t>of someone you know who has </a:t>
            </a:r>
            <a:br>
              <a:rPr lang="en-US" sz="3900" dirty="0" smtClean="0"/>
            </a:br>
            <a:r>
              <a:rPr lang="en-US" sz="3900" dirty="0" smtClean="0"/>
              <a:t>a substance abuse problem.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for Warm-Up Activity </a:t>
            </a:r>
            <a:r>
              <a:rPr lang="en-US" sz="2100" b="0" dirty="0" smtClean="0">
                <a:solidFill>
                  <a:schemeClr val="tx1"/>
                </a:solidFill>
              </a:rPr>
              <a:t>(2 of 2)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n-US" sz="3900" dirty="0" smtClean="0"/>
              <a:t>Ask your partner for an idea about how to meet the underlying need.</a:t>
            </a:r>
          </a:p>
          <a:p>
            <a:pPr>
              <a:lnSpc>
                <a:spcPts val="4400"/>
              </a:lnSpc>
            </a:pPr>
            <a:r>
              <a:rPr lang="en-US" sz="3900" dirty="0" smtClean="0"/>
              <a:t>Be prepared to introduce yourself and share one word or </a:t>
            </a:r>
            <a:br>
              <a:rPr lang="en-US" sz="3900" dirty="0" smtClean="0"/>
            </a:br>
            <a:r>
              <a:rPr lang="en-US" sz="3900" dirty="0" smtClean="0"/>
              <a:t>a short phrase that summarizes the need you identified to your partner.  </a:t>
            </a:r>
            <a:r>
              <a:rPr lang="en-US" sz="3900" dirty="0" smtClean="0">
                <a:solidFill>
                  <a:srgbClr val="C96009"/>
                </a:solidFill>
              </a:rPr>
              <a:t>(6 minutes)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76200"/>
            <a:ext cx="9144000" cy="6096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96009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Cycle of Need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6009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4" name="Picture 3" descr="Cycle of Need Arrow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838200"/>
            <a:ext cx="6469812" cy="579401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990600"/>
            <a:ext cx="9144000" cy="1524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Need</a:t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(Underlying</a:t>
            </a:r>
            <a:b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Condition)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76200" y="59436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Intervention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3352800"/>
            <a:ext cx="25908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Relaxation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19800" y="3352800"/>
            <a:ext cx="2590800" cy="1219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Expression</a:t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(Behavior)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 rot="-5400000">
            <a:off x="2857501" y="3543300"/>
            <a:ext cx="25908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Nurture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 rot="-2040000">
            <a:off x="4122297" y="4423145"/>
            <a:ext cx="25908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Social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Control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3243287" y="3751986"/>
            <a:ext cx="2283618" cy="1588"/>
          </a:xfrm>
          <a:prstGeom prst="straightConnector1">
            <a:avLst/>
          </a:prstGeom>
          <a:ln w="41275">
            <a:solidFill>
              <a:srgbClr val="C960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385096" y="3737199"/>
            <a:ext cx="1676400" cy="1143000"/>
          </a:xfrm>
          <a:prstGeom prst="straightConnector1">
            <a:avLst/>
          </a:prstGeom>
          <a:ln w="41275">
            <a:solidFill>
              <a:srgbClr val="C960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839200" cy="1143000"/>
          </a:xfrm>
        </p:spPr>
        <p:txBody>
          <a:bodyPr/>
          <a:lstStyle/>
          <a:p>
            <a:r>
              <a:rPr lang="en-US" dirty="0" smtClean="0"/>
              <a:t>Warm-Up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763000" cy="5410200"/>
          </a:xfrm>
        </p:spPr>
        <p:txBody>
          <a:bodyPr>
            <a:noAutofit/>
          </a:bodyPr>
          <a:lstStyle/>
          <a:p>
            <a:pPr lvl="0">
              <a:lnSpc>
                <a:spcPts val="4000"/>
              </a:lnSpc>
            </a:pPr>
            <a:r>
              <a:rPr lang="en-US" sz="3800" dirty="0" smtClean="0"/>
              <a:t>Create a brief written or graphic description of a time in which your child stayed with another person for at least a week.</a:t>
            </a:r>
          </a:p>
          <a:p>
            <a:pPr lvl="0">
              <a:lnSpc>
                <a:spcPts val="4000"/>
              </a:lnSpc>
            </a:pPr>
            <a:r>
              <a:rPr lang="en-US" sz="3800" dirty="0" smtClean="0"/>
              <a:t>Demonstrate any issues that </a:t>
            </a:r>
            <a:br>
              <a:rPr lang="en-US" sz="3800" dirty="0" smtClean="0"/>
            </a:br>
            <a:r>
              <a:rPr lang="en-US" sz="3800" dirty="0" smtClean="0"/>
              <a:t>arose as a result of differences </a:t>
            </a:r>
            <a:br>
              <a:rPr lang="en-US" sz="3800" dirty="0" smtClean="0"/>
            </a:br>
            <a:r>
              <a:rPr lang="en-US" sz="3800" dirty="0" smtClean="0"/>
              <a:t>in your approach to parenting. </a:t>
            </a:r>
            <a:br>
              <a:rPr lang="en-US" sz="3800" dirty="0" smtClean="0"/>
            </a:br>
            <a:r>
              <a:rPr lang="en-US" sz="3800" dirty="0" smtClean="0"/>
              <a:t>(Be as creative as you can.)</a:t>
            </a:r>
          </a:p>
          <a:p>
            <a:pPr lvl="0">
              <a:lnSpc>
                <a:spcPts val="4000"/>
              </a:lnSpc>
            </a:pPr>
            <a:r>
              <a:rPr lang="en-US" sz="3800" dirty="0" smtClean="0"/>
              <a:t>You will have </a:t>
            </a:r>
            <a:r>
              <a:rPr lang="en-US" sz="3800" dirty="0" smtClean="0">
                <a:solidFill>
                  <a:srgbClr val="C96009"/>
                </a:solidFill>
              </a:rPr>
              <a:t>10 minutes</a:t>
            </a:r>
            <a:r>
              <a:rPr lang="en-US" sz="3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 of Chemical Dependency </a:t>
            </a:r>
            <a:br>
              <a:rPr lang="en-US" dirty="0" smtClean="0"/>
            </a:br>
            <a:r>
              <a:rPr lang="en-US" dirty="0" smtClean="0"/>
              <a:t>on the Child Welfare System </a:t>
            </a:r>
            <a:r>
              <a:rPr lang="en-US" sz="2100" b="0" dirty="0" smtClean="0">
                <a:solidFill>
                  <a:schemeClr val="tx1"/>
                </a:solidFill>
              </a:rPr>
              <a:t>(1 of 5)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From 1985 to 1995, the number of children in the program formerly known </a:t>
            </a:r>
            <a:br>
              <a:rPr lang="en-US" dirty="0" smtClean="0"/>
            </a:br>
            <a:r>
              <a:rPr lang="en-US" dirty="0" smtClean="0"/>
              <a:t>as Aid to Families with Dependent Children (AFDC) increased by 37% , from </a:t>
            </a:r>
            <a:br>
              <a:rPr lang="en-US" dirty="0" smtClean="0"/>
            </a:br>
            <a:r>
              <a:rPr lang="en-US" dirty="0" smtClean="0"/>
              <a:t>7 million to 9.4 million.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kelleyb\My Documents\My Pictures\Microsoft Clip Organizer\j028558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0742" y="4191000"/>
            <a:ext cx="2554616" cy="229691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 of Chemical Dependency </a:t>
            </a:r>
            <a:br>
              <a:rPr lang="en-US" dirty="0" smtClean="0"/>
            </a:br>
            <a:r>
              <a:rPr lang="en-US" dirty="0" smtClean="0"/>
              <a:t>on the Child Welfare System </a:t>
            </a:r>
            <a:r>
              <a:rPr lang="en-US" sz="2100" b="0" dirty="0" smtClean="0">
                <a:solidFill>
                  <a:schemeClr val="tx1"/>
                </a:solidFill>
              </a:rPr>
              <a:t>(2 of 5)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During the same decade, </a:t>
            </a:r>
            <a:br>
              <a:rPr lang="en-US" dirty="0" smtClean="0"/>
            </a:br>
            <a:r>
              <a:rPr lang="en-US" dirty="0" smtClean="0"/>
              <a:t>the number of children in foster care rose by 79%, from 276,000 to 494,000. </a:t>
            </a: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5400000">
            <a:off x="4572000" y="1904999"/>
            <a:ext cx="0" cy="9144000"/>
          </a:xfrm>
          <a:prstGeom prst="line">
            <a:avLst/>
          </a:prstGeom>
          <a:noFill/>
          <a:ln w="38100" cap="flat" cmpd="sng" algn="ctr">
            <a:solidFill>
              <a:srgbClr val="C960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 of Chemical Dependency </a:t>
            </a:r>
            <a:br>
              <a:rPr lang="en-US" dirty="0" smtClean="0"/>
            </a:br>
            <a:r>
              <a:rPr lang="en-US" dirty="0" smtClean="0"/>
              <a:t>on the Child Welfare System </a:t>
            </a:r>
            <a:r>
              <a:rPr lang="en-US" sz="2100" b="0" dirty="0" smtClean="0">
                <a:solidFill>
                  <a:schemeClr val="tx1"/>
                </a:solidFill>
              </a:rPr>
              <a:t>(3 of 5)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89037"/>
            <a:ext cx="8763000" cy="5668963"/>
          </a:xfrm>
        </p:spPr>
        <p:txBody>
          <a:bodyPr>
            <a:noAutofit/>
          </a:bodyPr>
          <a:lstStyle/>
          <a:p>
            <a:r>
              <a:rPr lang="en-US" sz="4100" dirty="0" smtClean="0"/>
              <a:t>Cases of child maltreatment and neglect have been steadily increasing also. There were 60,000 cases of children maltreatment and neglect reported in 1974; 1.1 million </a:t>
            </a:r>
            <a:br>
              <a:rPr lang="en-US" sz="4100" dirty="0" smtClean="0"/>
            </a:br>
            <a:r>
              <a:rPr lang="en-US" sz="4100" dirty="0" smtClean="0"/>
              <a:t>in 1980; 2.4 million in 1990; and 3.2 million in 1995.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 of Chemical Dependency </a:t>
            </a:r>
            <a:br>
              <a:rPr lang="en-US" dirty="0" smtClean="0"/>
            </a:br>
            <a:r>
              <a:rPr lang="en-US" dirty="0" smtClean="0"/>
              <a:t>on the Child Welfare System </a:t>
            </a:r>
            <a:r>
              <a:rPr lang="en-US" sz="2100" b="0" dirty="0" smtClean="0">
                <a:solidFill>
                  <a:schemeClr val="tx1"/>
                </a:solidFill>
              </a:rPr>
              <a:t>(4 of 5)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3000"/>
              </a:spcAft>
            </a:pPr>
            <a:r>
              <a:rPr lang="en-US" dirty="0" smtClean="0"/>
              <a:t>Between 1986 and 1995, cases of child maltreatment and neglect increased </a:t>
            </a:r>
            <a:br>
              <a:rPr lang="en-US" dirty="0" smtClean="0"/>
            </a:br>
            <a:r>
              <a:rPr lang="en-US" dirty="0" smtClean="0"/>
              <a:t>by 49%.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Crack became accessible after 1985. Crack is a relatively inexpensive drug.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 of Chemical Dependency </a:t>
            </a:r>
            <a:br>
              <a:rPr lang="en-US" dirty="0" smtClean="0"/>
            </a:br>
            <a:r>
              <a:rPr lang="en-US" dirty="0" smtClean="0"/>
              <a:t>on the Child Welfare System </a:t>
            </a:r>
            <a:r>
              <a:rPr lang="en-US" sz="2100" b="0" dirty="0" smtClean="0">
                <a:solidFill>
                  <a:schemeClr val="tx1"/>
                </a:solidFill>
              </a:rPr>
              <a:t>(5 of 5)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While there are a number </a:t>
            </a:r>
            <a:br>
              <a:rPr lang="en-US" dirty="0" smtClean="0"/>
            </a:br>
            <a:r>
              <a:rPr lang="en-US" dirty="0" smtClean="0"/>
              <a:t>of factors that influence these statistics, one of the primary factors is the increased incidence of parental alcohol and drug use, abuse and addiction.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62000" y="838200"/>
            <a:ext cx="7848600" cy="4572000"/>
          </a:xfrm>
          <a:prstGeom prst="ellipse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1352550"/>
            <a:ext cx="7848600" cy="39897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lnSpc>
                <a:spcPts val="4800"/>
              </a:lnSpc>
              <a:spcBef>
                <a:spcPct val="20000"/>
              </a:spcBef>
              <a:buClr>
                <a:srgbClr val="C96009"/>
              </a:buClr>
            </a:pPr>
            <a:r>
              <a:rPr lang="en-US" sz="4300" b="1" dirty="0" smtClean="0">
                <a:latin typeface="Tahoma" pitchFamily="34" charset="0"/>
                <a:cs typeface="Tahoma" pitchFamily="34" charset="0"/>
              </a:rPr>
              <a:t>A </a:t>
            </a:r>
            <a:r>
              <a:rPr lang="en-US" sz="43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drug</a:t>
            </a:r>
            <a:r>
              <a:rPr lang="en-US" sz="4300" b="1" dirty="0" smtClean="0">
                <a:latin typeface="Tahoma" pitchFamily="34" charset="0"/>
                <a:cs typeface="Tahoma" pitchFamily="34" charset="0"/>
              </a:rPr>
              <a:t> refers to </a:t>
            </a:r>
            <a:br>
              <a:rPr lang="en-US" sz="4300" b="1" dirty="0" smtClean="0">
                <a:latin typeface="Tahoma" pitchFamily="34" charset="0"/>
                <a:cs typeface="Tahoma" pitchFamily="34" charset="0"/>
              </a:rPr>
            </a:br>
            <a:r>
              <a:rPr lang="en-US" sz="4300" b="1" dirty="0" smtClean="0">
                <a:latin typeface="Tahoma" pitchFamily="34" charset="0"/>
                <a:cs typeface="Tahoma" pitchFamily="34" charset="0"/>
              </a:rPr>
              <a:t>any substance that, </a:t>
            </a:r>
            <a:br>
              <a:rPr lang="en-US" sz="4300" b="1" dirty="0" smtClean="0">
                <a:latin typeface="Tahoma" pitchFamily="34" charset="0"/>
                <a:cs typeface="Tahoma" pitchFamily="34" charset="0"/>
              </a:rPr>
            </a:br>
            <a:r>
              <a:rPr lang="en-US" sz="4300" b="1" dirty="0" smtClean="0">
                <a:latin typeface="Tahoma" pitchFamily="34" charset="0"/>
                <a:cs typeface="Tahoma" pitchFamily="34" charset="0"/>
              </a:rPr>
              <a:t>by its chemical nature, alters the structure or function of a living organism.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381000"/>
            <a:ext cx="91440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96009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Criteria for Use, Abuse, and Dependence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C96009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72175" y="1323975"/>
            <a:ext cx="2819400" cy="5181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52775" y="1458085"/>
            <a:ext cx="2819400" cy="50474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33375" y="1323975"/>
            <a:ext cx="2819400" cy="5181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333375" y="2067686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33375" y="3838575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33375" y="1323975"/>
            <a:ext cx="8458200" cy="762000"/>
          </a:xfrm>
          <a:prstGeom prst="rect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333375" y="1552576"/>
            <a:ext cx="2667000" cy="46481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1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Use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2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600" b="1" dirty="0" smtClean="0">
                <a:latin typeface="Tahoma" pitchFamily="34" charset="0"/>
                <a:cs typeface="Tahoma" pitchFamily="34" charset="0"/>
              </a:rPr>
              <a:t>No Problems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3228975" y="1552576"/>
            <a:ext cx="2743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360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1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Abuse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280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Control (choice)</a:t>
            </a:r>
          </a:p>
          <a:p>
            <a:pPr lvl="0">
              <a:lnSpc>
                <a:spcPts val="3000"/>
              </a:lnSpc>
              <a:spcAft>
                <a:spcPts val="2200"/>
              </a:spcAft>
              <a:buClr>
                <a:schemeClr val="accent1"/>
              </a:buClr>
            </a:pPr>
            <a:endParaRPr lang="en-US" sz="2600" b="1" dirty="0" smtClean="0">
              <a:latin typeface="Tahoma" pitchFamily="34" charset="0"/>
              <a:cs typeface="Tahoma" pitchFamily="34" charset="0"/>
            </a:endParaRPr>
          </a:p>
          <a:p>
            <a:pPr lvl="0">
              <a:lnSpc>
                <a:spcPts val="3000"/>
              </a:lnSpc>
              <a:spcAft>
                <a:spcPts val="2200"/>
              </a:spcAft>
              <a:buClr>
                <a:schemeClr val="accent1"/>
              </a:buClr>
            </a:pPr>
            <a:r>
              <a:rPr lang="en-US" sz="2600" b="1" dirty="0" smtClean="0">
                <a:latin typeface="Tahoma" pitchFamily="34" charset="0"/>
                <a:cs typeface="Tahoma" pitchFamily="34" charset="0"/>
              </a:rPr>
              <a:t>Non-progressive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6048375" y="1552576"/>
            <a:ext cx="31242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360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1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Dependence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500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600" b="1" dirty="0" smtClean="0">
                <a:latin typeface="Tahoma" pitchFamily="34" charset="0"/>
                <a:cs typeface="Tahoma" pitchFamily="34" charset="0"/>
              </a:rPr>
              <a:t>Less than </a:t>
            </a:r>
            <a:br>
              <a:rPr lang="en-US" sz="2600" b="1" dirty="0" smtClean="0">
                <a:latin typeface="Tahoma" pitchFamily="34" charset="0"/>
                <a:cs typeface="Tahoma" pitchFamily="34" charset="0"/>
              </a:rPr>
            </a:br>
            <a:r>
              <a:rPr lang="en-US" sz="2600" b="1" dirty="0" smtClean="0">
                <a:latin typeface="Tahoma" pitchFamily="34" charset="0"/>
                <a:cs typeface="Tahoma" pitchFamily="34" charset="0"/>
              </a:rPr>
              <a:t>100% Control (choice)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220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Progressive (continued 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use despite adverse consequences)</a:t>
            </a: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2733675" y="1666875"/>
            <a:ext cx="8382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5553075" y="1666875"/>
            <a:ext cx="8382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493837"/>
            <a:ext cx="5943600" cy="5059363"/>
          </a:xfrm>
        </p:spPr>
        <p:txBody>
          <a:bodyPr/>
          <a:lstStyle/>
          <a:p>
            <a:r>
              <a:rPr lang="en-US" dirty="0" smtClean="0"/>
              <a:t>Physiological</a:t>
            </a:r>
          </a:p>
          <a:p>
            <a:r>
              <a:rPr lang="en-US" dirty="0" smtClean="0"/>
              <a:t>Psychological</a:t>
            </a:r>
          </a:p>
        </p:txBody>
      </p:sp>
      <p:pic>
        <p:nvPicPr>
          <p:cNvPr id="4" name="Picture 6" descr="C:\Documents and Settings\kelleyb\My Documents\My Pictures\Microsoft Clip Organizer\pe00014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6562" y="3931179"/>
            <a:ext cx="3024188" cy="2061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6229350" y="1178814"/>
            <a:ext cx="1295400" cy="6096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028950" y="4295775"/>
            <a:ext cx="2971800" cy="6096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42900" y="1181100"/>
            <a:ext cx="1600200" cy="6096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00025"/>
            <a:ext cx="9144000" cy="838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sz="2900" b="1" dirty="0" smtClean="0">
                <a:solidFill>
                  <a:srgbClr val="C96009"/>
                </a:solidFill>
                <a:latin typeface="Tahoma" pitchFamily="34" charset="0"/>
                <a:ea typeface="+mj-ea"/>
                <a:cs typeface="Tahoma" pitchFamily="34" charset="0"/>
              </a:rPr>
              <a:t>Vulnerability Factors in Chemical Dependence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rgbClr val="C96009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2847975" y="1143000"/>
            <a:ext cx="3368040" cy="2895600"/>
          </a:xfrm>
          <a:prstGeom prst="triangle">
            <a:avLst>
              <a:gd name="adj" fmla="val 5028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57200" y="1212849"/>
            <a:ext cx="3124200" cy="192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2000"/>
              </a:spcAft>
            </a:pPr>
            <a:r>
              <a:rPr lang="en-US" sz="3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Agent</a:t>
            </a:r>
          </a:p>
          <a:p>
            <a:pPr marL="228600" indent="-228600">
              <a:lnSpc>
                <a:spcPts val="2300"/>
              </a:lnSpc>
              <a:spcAft>
                <a:spcPts val="900"/>
              </a:spcAft>
              <a:buClr>
                <a:srgbClr val="C96009"/>
              </a:buClr>
              <a:buSzPct val="115000"/>
              <a:buFont typeface="Wingdings" pitchFamily="2" charset="2"/>
              <a:buChar char="§"/>
            </a:pPr>
            <a:r>
              <a:rPr lang="en-US" sz="2200" dirty="0">
                <a:latin typeface="Tahoma" pitchFamily="34" charset="0"/>
                <a:cs typeface="Tahoma" pitchFamily="34" charset="0"/>
              </a:rPr>
              <a:t>Availability</a:t>
            </a:r>
          </a:p>
          <a:p>
            <a:pPr marL="228600" indent="-228600">
              <a:lnSpc>
                <a:spcPts val="2300"/>
              </a:lnSpc>
              <a:spcAft>
                <a:spcPts val="900"/>
              </a:spcAft>
              <a:buClr>
                <a:srgbClr val="C96009"/>
              </a:buClr>
              <a:buSzPct val="115000"/>
              <a:buFont typeface="Wingdings" pitchFamily="2" charset="2"/>
              <a:buChar char="§"/>
            </a:pPr>
            <a:r>
              <a:rPr lang="en-US" sz="2200" dirty="0">
                <a:latin typeface="Tahoma" pitchFamily="34" charset="0"/>
                <a:cs typeface="Tahoma" pitchFamily="34" charset="0"/>
              </a:rPr>
              <a:t>Cost</a:t>
            </a:r>
          </a:p>
          <a:p>
            <a:pPr marL="228600" indent="-228600">
              <a:lnSpc>
                <a:spcPts val="2300"/>
              </a:lnSpc>
              <a:spcAft>
                <a:spcPts val="900"/>
              </a:spcAft>
              <a:buClr>
                <a:srgbClr val="C96009"/>
              </a:buClr>
              <a:buSzPct val="115000"/>
              <a:buFont typeface="Wingdings" pitchFamily="2" charset="2"/>
              <a:buChar char="§"/>
            </a:pPr>
            <a:r>
              <a:rPr lang="en-US" sz="2200" dirty="0">
                <a:latin typeface="Tahoma" pitchFamily="34" charset="0"/>
                <a:cs typeface="Tahoma" pitchFamily="34" charset="0"/>
              </a:rPr>
              <a:t>Addictive 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Properties</a:t>
            </a:r>
            <a:endParaRPr lang="en-US" sz="2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05550" y="1203325"/>
            <a:ext cx="2914650" cy="333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2000"/>
              </a:spcAft>
            </a:pPr>
            <a:r>
              <a:rPr lang="en-US" sz="3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Host</a:t>
            </a:r>
          </a:p>
          <a:p>
            <a:pPr marL="228600" indent="-228600">
              <a:lnSpc>
                <a:spcPts val="2300"/>
              </a:lnSpc>
              <a:spcAft>
                <a:spcPts val="900"/>
              </a:spcAft>
              <a:buClr>
                <a:srgbClr val="C96009"/>
              </a:buClr>
              <a:buSzPct val="115000"/>
              <a:buFont typeface="Wingdings" pitchFamily="2" charset="2"/>
              <a:buChar char="§"/>
            </a:pPr>
            <a:r>
              <a:rPr lang="en-US" sz="2200" dirty="0">
                <a:latin typeface="Tahoma" pitchFamily="34" charset="0"/>
                <a:cs typeface="Tahoma" pitchFamily="34" charset="0"/>
              </a:rPr>
              <a:t>Genetic 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Vulnerability</a:t>
            </a:r>
            <a:endParaRPr lang="en-US" sz="2200" dirty="0">
              <a:latin typeface="Tahoma" pitchFamily="34" charset="0"/>
              <a:cs typeface="Tahoma" pitchFamily="34" charset="0"/>
            </a:endParaRPr>
          </a:p>
          <a:p>
            <a:pPr marL="228600" indent="-228600">
              <a:lnSpc>
                <a:spcPts val="2300"/>
              </a:lnSpc>
              <a:spcAft>
                <a:spcPts val="900"/>
              </a:spcAft>
              <a:buClr>
                <a:srgbClr val="C96009"/>
              </a:buClr>
              <a:buSzPct val="115000"/>
              <a:buFont typeface="Wingdings" pitchFamily="2" charset="2"/>
              <a:buChar char="§"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Personality/</a:t>
            </a:r>
            <a:br>
              <a:rPr lang="en-US" sz="2200" dirty="0" smtClean="0">
                <a:latin typeface="Tahoma" pitchFamily="34" charset="0"/>
                <a:cs typeface="Tahoma" pitchFamily="34" charset="0"/>
              </a:rPr>
            </a:br>
            <a:r>
              <a:rPr lang="en-US" sz="2200" dirty="0" smtClean="0">
                <a:latin typeface="Tahoma" pitchFamily="34" charset="0"/>
                <a:cs typeface="Tahoma" pitchFamily="34" charset="0"/>
              </a:rPr>
              <a:t>Temperament</a:t>
            </a:r>
            <a:endParaRPr lang="en-US" sz="2200" dirty="0">
              <a:latin typeface="Tahoma" pitchFamily="34" charset="0"/>
              <a:cs typeface="Tahoma" pitchFamily="34" charset="0"/>
            </a:endParaRPr>
          </a:p>
          <a:p>
            <a:pPr marL="228600" indent="-228600">
              <a:lnSpc>
                <a:spcPts val="2300"/>
              </a:lnSpc>
              <a:spcAft>
                <a:spcPts val="900"/>
              </a:spcAft>
              <a:buClr>
                <a:srgbClr val="C96009"/>
              </a:buClr>
              <a:buSzPct val="115000"/>
              <a:buFont typeface="Wingdings" pitchFamily="2" charset="2"/>
              <a:buChar char="§"/>
            </a:pPr>
            <a:r>
              <a:rPr lang="en-US" sz="2200" dirty="0">
                <a:latin typeface="Tahoma" pitchFamily="34" charset="0"/>
                <a:cs typeface="Tahoma" pitchFamily="34" charset="0"/>
              </a:rPr>
              <a:t>In-</a:t>
            </a:r>
            <a:r>
              <a:rPr lang="en-US" sz="2200" dirty="0" err="1">
                <a:latin typeface="Tahoma" pitchFamily="34" charset="0"/>
                <a:cs typeface="Tahoma" pitchFamily="34" charset="0"/>
              </a:rPr>
              <a:t>utero</a:t>
            </a:r>
            <a:r>
              <a:rPr lang="en-US" sz="22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Variables</a:t>
            </a:r>
            <a:endParaRPr lang="en-US" sz="2200" dirty="0">
              <a:latin typeface="Tahoma" pitchFamily="34" charset="0"/>
              <a:cs typeface="Tahoma" pitchFamily="34" charset="0"/>
            </a:endParaRPr>
          </a:p>
          <a:p>
            <a:pPr marL="228600" indent="-228600">
              <a:lnSpc>
                <a:spcPts val="2300"/>
              </a:lnSpc>
              <a:spcAft>
                <a:spcPts val="900"/>
              </a:spcAft>
              <a:buClr>
                <a:srgbClr val="C96009"/>
              </a:buClr>
              <a:buSzPct val="115000"/>
              <a:buFont typeface="Wingdings" pitchFamily="2" charset="2"/>
              <a:buChar char="§"/>
            </a:pPr>
            <a:r>
              <a:rPr lang="en-US" sz="2200" dirty="0">
                <a:latin typeface="Tahoma" pitchFamily="34" charset="0"/>
                <a:cs typeface="Tahoma" pitchFamily="34" charset="0"/>
              </a:rPr>
              <a:t>Physical/Mental 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2200" dirty="0" smtClean="0">
                <a:latin typeface="Tahoma" pitchFamily="34" charset="0"/>
                <a:cs typeface="Tahoma" pitchFamily="34" charset="0"/>
              </a:rPr>
            </a:br>
            <a:r>
              <a:rPr lang="en-US" sz="2200" dirty="0" smtClean="0">
                <a:latin typeface="Tahoma" pitchFamily="34" charset="0"/>
                <a:cs typeface="Tahoma" pitchFamily="34" charset="0"/>
              </a:rPr>
              <a:t>Health Concerns</a:t>
            </a:r>
            <a:endParaRPr lang="en-US" sz="2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0" y="5087208"/>
            <a:ext cx="3962400" cy="161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lnSpc>
                <a:spcPts val="2300"/>
              </a:lnSpc>
              <a:spcAft>
                <a:spcPts val="900"/>
              </a:spcAft>
              <a:buClr>
                <a:srgbClr val="C96009"/>
              </a:buClr>
              <a:buSzPct val="115000"/>
              <a:buFont typeface="Wingdings" pitchFamily="2" charset="2"/>
              <a:buChar char="§"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Coping Skills</a:t>
            </a:r>
            <a:endParaRPr lang="en-US" sz="2200" dirty="0">
              <a:latin typeface="Tahoma" pitchFamily="34" charset="0"/>
              <a:cs typeface="Tahoma" pitchFamily="34" charset="0"/>
            </a:endParaRPr>
          </a:p>
          <a:p>
            <a:pPr marL="228600" indent="-228600">
              <a:lnSpc>
                <a:spcPts val="2300"/>
              </a:lnSpc>
              <a:spcAft>
                <a:spcPts val="900"/>
              </a:spcAft>
              <a:buClr>
                <a:srgbClr val="C96009"/>
              </a:buClr>
              <a:buSzPct val="115000"/>
              <a:buFont typeface="Wingdings" pitchFamily="2" charset="2"/>
              <a:buChar char="§"/>
            </a:pPr>
            <a:r>
              <a:rPr lang="en-US" sz="2200" dirty="0">
                <a:latin typeface="Tahoma" pitchFamily="34" charset="0"/>
                <a:cs typeface="Tahoma" pitchFamily="34" charset="0"/>
              </a:rPr>
              <a:t>Social 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Isolation</a:t>
            </a:r>
            <a:endParaRPr lang="en-US" sz="2200" dirty="0">
              <a:latin typeface="Tahoma" pitchFamily="34" charset="0"/>
              <a:cs typeface="Tahoma" pitchFamily="34" charset="0"/>
            </a:endParaRPr>
          </a:p>
          <a:p>
            <a:pPr marL="228600" indent="-228600">
              <a:lnSpc>
                <a:spcPts val="2300"/>
              </a:lnSpc>
              <a:spcAft>
                <a:spcPts val="900"/>
              </a:spcAft>
              <a:buClr>
                <a:srgbClr val="C96009"/>
              </a:buClr>
              <a:buSzPct val="115000"/>
              <a:buFont typeface="Wingdings" pitchFamily="2" charset="2"/>
              <a:buChar char="§"/>
            </a:pPr>
            <a:r>
              <a:rPr lang="en-US" sz="2200" dirty="0">
                <a:latin typeface="Tahoma" pitchFamily="34" charset="0"/>
                <a:cs typeface="Tahoma" pitchFamily="34" charset="0"/>
              </a:rPr>
              <a:t>Racism</a:t>
            </a:r>
          </a:p>
          <a:p>
            <a:pPr marL="228600" indent="-228600">
              <a:lnSpc>
                <a:spcPts val="2300"/>
              </a:lnSpc>
              <a:spcAft>
                <a:spcPts val="900"/>
              </a:spcAft>
              <a:buClr>
                <a:srgbClr val="C96009"/>
              </a:buClr>
              <a:buSzPct val="115000"/>
              <a:buFont typeface="Wingdings" pitchFamily="2" charset="2"/>
              <a:buChar char="§"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Poverty</a:t>
            </a:r>
            <a:endParaRPr lang="en-US" sz="2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60825" y="5077147"/>
            <a:ext cx="1920975" cy="157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indent="-228600">
              <a:lnSpc>
                <a:spcPts val="2300"/>
              </a:lnSpc>
              <a:spcAft>
                <a:spcPts val="1200"/>
              </a:spcAft>
              <a:buClr>
                <a:srgbClr val="C96009"/>
              </a:buClr>
              <a:buSzPct val="115000"/>
              <a:buFont typeface="Wingdings" pitchFamily="2" charset="2"/>
              <a:buChar char="§"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Inadequate </a:t>
            </a:r>
            <a:br>
              <a:rPr lang="en-US" sz="2200" dirty="0" smtClean="0">
                <a:latin typeface="Tahoma" pitchFamily="34" charset="0"/>
                <a:cs typeface="Tahoma" pitchFamily="34" charset="0"/>
              </a:rPr>
            </a:br>
            <a:r>
              <a:rPr lang="en-US" sz="2200" dirty="0" smtClean="0">
                <a:latin typeface="Tahoma" pitchFamily="34" charset="0"/>
                <a:cs typeface="Tahoma" pitchFamily="34" charset="0"/>
              </a:rPr>
              <a:t>Health Care</a:t>
            </a:r>
            <a:endParaRPr lang="en-US" sz="2200" dirty="0">
              <a:latin typeface="Tahoma" pitchFamily="34" charset="0"/>
              <a:cs typeface="Tahoma" pitchFamily="34" charset="0"/>
            </a:endParaRPr>
          </a:p>
          <a:p>
            <a:pPr marL="228600" indent="-228600">
              <a:lnSpc>
                <a:spcPts val="2300"/>
              </a:lnSpc>
              <a:spcAft>
                <a:spcPts val="1200"/>
              </a:spcAft>
              <a:buClr>
                <a:srgbClr val="C96009"/>
              </a:buClr>
              <a:buSzPct val="115000"/>
              <a:buFont typeface="Wingdings" pitchFamily="2" charset="2"/>
              <a:buChar char="§"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Life Events</a:t>
            </a:r>
            <a:endParaRPr lang="en-US" sz="2200" dirty="0">
              <a:latin typeface="Tahoma" pitchFamily="34" charset="0"/>
              <a:cs typeface="Tahoma" pitchFamily="34" charset="0"/>
            </a:endParaRPr>
          </a:p>
          <a:p>
            <a:pPr marL="228600" indent="-228600">
              <a:lnSpc>
                <a:spcPts val="2300"/>
              </a:lnSpc>
              <a:spcAft>
                <a:spcPts val="1200"/>
              </a:spcAft>
              <a:buClr>
                <a:srgbClr val="C96009"/>
              </a:buClr>
              <a:buSzPct val="115000"/>
              <a:buFont typeface="Wingdings" pitchFamily="2" charset="2"/>
              <a:buChar char="§"/>
            </a:pPr>
            <a:r>
              <a:rPr lang="en-US" sz="2200" dirty="0">
                <a:latin typeface="Tahoma" pitchFamily="34" charset="0"/>
                <a:cs typeface="Tahoma" pitchFamily="34" charset="0"/>
              </a:rPr>
              <a:t>Stressors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14600" y="4329410"/>
            <a:ext cx="3962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Environment</a:t>
            </a:r>
            <a:endParaRPr lang="en-US" sz="3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Instructions </a:t>
            </a:r>
            <a:r>
              <a:rPr lang="en-US" sz="2100" b="0" dirty="0" smtClean="0">
                <a:solidFill>
                  <a:schemeClr val="tx1"/>
                </a:solidFill>
              </a:rPr>
              <a:t>(1 of 3)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763000" cy="5897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One point for the Victim/Addict each time: </a:t>
            </a:r>
          </a:p>
          <a:p>
            <a:pPr>
              <a:lnSpc>
                <a:spcPts val="4300"/>
              </a:lnSpc>
            </a:pPr>
            <a:r>
              <a:rPr lang="en-US" sz="3600" b="0" dirty="0" smtClean="0"/>
              <a:t>The Victim succeeds in getting the persecutor to admonish her.</a:t>
            </a:r>
          </a:p>
          <a:p>
            <a:pPr>
              <a:lnSpc>
                <a:spcPts val="4300"/>
              </a:lnSpc>
            </a:pPr>
            <a:r>
              <a:rPr lang="en-US" sz="3600" b="0" dirty="0" smtClean="0"/>
              <a:t>The Victim succeeds in getting the Rescuer to taker care of 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839200" cy="1143000"/>
          </a:xfrm>
        </p:spPr>
        <p:txBody>
          <a:bodyPr/>
          <a:lstStyle/>
          <a:p>
            <a:r>
              <a:rPr lang="en-US" dirty="0" smtClean="0"/>
              <a:t>Parents in the Video </a:t>
            </a:r>
            <a:r>
              <a:rPr lang="en-US" sz="2100" b="0" dirty="0" smtClean="0">
                <a:solidFill>
                  <a:schemeClr val="tx1"/>
                </a:solidFill>
              </a:rPr>
              <a:t>(1 of 2)</a:t>
            </a:r>
            <a:endParaRPr lang="en-US" sz="2100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763000" cy="5668963"/>
          </a:xfrm>
        </p:spPr>
        <p:txBody>
          <a:bodyPr>
            <a:noAutofit/>
          </a:bodyPr>
          <a:lstStyle/>
          <a:p>
            <a:pPr marL="0" indent="0">
              <a:lnSpc>
                <a:spcPts val="3800"/>
              </a:lnSpc>
              <a:buNone/>
            </a:pPr>
            <a:r>
              <a:rPr lang="en-US" sz="3400" dirty="0" smtClean="0">
                <a:solidFill>
                  <a:srgbClr val="C96009"/>
                </a:solidFill>
              </a:rPr>
              <a:t>Rob &amp; Liz: </a:t>
            </a:r>
            <a:r>
              <a:rPr lang="en-US" sz="3400" dirty="0" smtClean="0"/>
              <a:t>Parents of a two-year-old boy in foster care.</a:t>
            </a:r>
          </a:p>
          <a:p>
            <a:pPr marL="0" indent="0">
              <a:lnSpc>
                <a:spcPts val="3800"/>
              </a:lnSpc>
              <a:buNone/>
            </a:pPr>
            <a:r>
              <a:rPr lang="en-US" sz="3400" dirty="0" smtClean="0">
                <a:solidFill>
                  <a:srgbClr val="C96009"/>
                </a:solidFill>
              </a:rPr>
              <a:t>Bonnie: </a:t>
            </a:r>
            <a:r>
              <a:rPr lang="en-US" sz="3400" dirty="0" smtClean="0"/>
              <a:t>Grandmother of a 14-year-old boy in foster care.</a:t>
            </a:r>
          </a:p>
          <a:p>
            <a:pPr marL="0" indent="0">
              <a:lnSpc>
                <a:spcPts val="3800"/>
              </a:lnSpc>
              <a:buNone/>
            </a:pPr>
            <a:r>
              <a:rPr lang="en-US" sz="3400" dirty="0" err="1" smtClean="0">
                <a:solidFill>
                  <a:srgbClr val="C96009"/>
                </a:solidFill>
              </a:rPr>
              <a:t>Roxann</a:t>
            </a:r>
            <a:r>
              <a:rPr lang="en-US" sz="3400" dirty="0" smtClean="0">
                <a:solidFill>
                  <a:srgbClr val="C96009"/>
                </a:solidFill>
              </a:rPr>
              <a:t>: </a:t>
            </a:r>
            <a:r>
              <a:rPr lang="en-US" sz="3400" dirty="0" smtClean="0"/>
              <a:t>Mother of two girls who were in foster care when she was in prison.</a:t>
            </a:r>
          </a:p>
          <a:p>
            <a:pPr marL="0" indent="0">
              <a:lnSpc>
                <a:spcPts val="3800"/>
              </a:lnSpc>
              <a:buNone/>
            </a:pPr>
            <a:r>
              <a:rPr lang="en-US" sz="3400" dirty="0" smtClean="0">
                <a:solidFill>
                  <a:srgbClr val="C96009"/>
                </a:solidFill>
              </a:rPr>
              <a:t>David: </a:t>
            </a:r>
            <a:r>
              <a:rPr lang="en-US" sz="3400" dirty="0" smtClean="0"/>
              <a:t>Father of two girls who were </a:t>
            </a:r>
            <a:br>
              <a:rPr lang="en-US" sz="3400" dirty="0" smtClean="0"/>
            </a:br>
            <a:r>
              <a:rPr lang="en-US" sz="3400" dirty="0" smtClean="0"/>
              <a:t>in foster care, and baby who is not </a:t>
            </a:r>
            <a:br>
              <a:rPr lang="en-US" sz="3400" dirty="0" smtClean="0"/>
            </a:br>
            <a:r>
              <a:rPr lang="en-US" sz="3400" dirty="0" smtClean="0"/>
              <a:t>in foster care.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Instructions </a:t>
            </a:r>
            <a:r>
              <a:rPr lang="en-US" sz="2100" b="0" dirty="0" smtClean="0">
                <a:solidFill>
                  <a:schemeClr val="tx1"/>
                </a:solidFill>
              </a:rPr>
              <a:t>(2 of 3)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763000" cy="5897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One point for the Persecutor </a:t>
            </a:r>
            <a:br>
              <a:rPr lang="en-US" dirty="0" smtClean="0"/>
            </a:br>
            <a:r>
              <a:rPr lang="en-US" dirty="0" smtClean="0"/>
              <a:t>each time: </a:t>
            </a:r>
          </a:p>
          <a:p>
            <a:pPr>
              <a:lnSpc>
                <a:spcPts val="4300"/>
              </a:lnSpc>
            </a:pPr>
            <a:r>
              <a:rPr lang="en-US" sz="3600" b="0" dirty="0" smtClean="0"/>
              <a:t>The Persecutor does </a:t>
            </a:r>
            <a:r>
              <a:rPr lang="en-US" sz="3600" b="0" i="1" dirty="0" smtClean="0"/>
              <a:t>not</a:t>
            </a:r>
            <a:r>
              <a:rPr lang="en-US" sz="3600" b="0" dirty="0" smtClean="0"/>
              <a:t>  respond to </a:t>
            </a:r>
            <a:br>
              <a:rPr lang="en-US" sz="3600" b="0" dirty="0" smtClean="0"/>
            </a:br>
            <a:r>
              <a:rPr lang="en-US" sz="3600" b="0" dirty="0" smtClean="0"/>
              <a:t>the Victim in a punishing, condemning, or accusing manner.</a:t>
            </a:r>
          </a:p>
          <a:p>
            <a:pPr>
              <a:lnSpc>
                <a:spcPts val="4300"/>
              </a:lnSpc>
            </a:pPr>
            <a:r>
              <a:rPr lang="en-US" sz="3600" b="0" dirty="0" smtClean="0"/>
              <a:t>The Persecutor persuades the Rescuer </a:t>
            </a:r>
            <a:r>
              <a:rPr lang="en-US" sz="3600" b="0" i="1" dirty="0" smtClean="0"/>
              <a:t>not</a:t>
            </a:r>
            <a:r>
              <a:rPr lang="en-US" sz="3600" b="0" dirty="0" smtClean="0"/>
              <a:t>  to rescue the Victim.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Instructions </a:t>
            </a:r>
            <a:r>
              <a:rPr lang="en-US" sz="2100" b="0" dirty="0" smtClean="0">
                <a:solidFill>
                  <a:schemeClr val="tx1"/>
                </a:solidFill>
              </a:rPr>
              <a:t>(3 of 3)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763000" cy="5897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One point for the Rescuer </a:t>
            </a:r>
            <a:br>
              <a:rPr lang="en-US" dirty="0" smtClean="0"/>
            </a:br>
            <a:r>
              <a:rPr lang="en-US" dirty="0" smtClean="0"/>
              <a:t>each time: </a:t>
            </a:r>
          </a:p>
          <a:p>
            <a:pPr>
              <a:lnSpc>
                <a:spcPts val="4300"/>
              </a:lnSpc>
            </a:pPr>
            <a:r>
              <a:rPr lang="en-US" sz="3600" b="0" dirty="0" smtClean="0"/>
              <a:t>The Rescuer holds back and does not console or attempt to rescue the Victim.</a:t>
            </a:r>
          </a:p>
          <a:p>
            <a:pPr>
              <a:lnSpc>
                <a:spcPts val="4300"/>
              </a:lnSpc>
            </a:pPr>
            <a:r>
              <a:rPr lang="en-US" sz="3600" b="0" dirty="0" smtClean="0"/>
              <a:t>The Rescuer persuades the Persecutor not to punish the Victim and to hold </a:t>
            </a:r>
            <a:br>
              <a:rPr lang="en-US" sz="3600" b="0" dirty="0" smtClean="0"/>
            </a:br>
            <a:r>
              <a:rPr lang="en-US" sz="3600" b="0" dirty="0" smtClean="0"/>
              <a:t>the Victim accountable for her own behavior instead.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6400" y="1066800"/>
            <a:ext cx="5943600" cy="15240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3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No Mystery! </a:t>
            </a:r>
            <a:r>
              <a:rPr lang="en-US" sz="2100" b="0" dirty="0" smtClean="0">
                <a:solidFill>
                  <a:schemeClr val="tx1"/>
                </a:solidFill>
              </a:rPr>
              <a:t>(1 of 3)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124200"/>
            <a:ext cx="8153400" cy="3124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u="sng" dirty="0" smtClean="0"/>
              <a:t>Just remember:</a:t>
            </a:r>
          </a:p>
          <a:p>
            <a:r>
              <a:rPr lang="en-US" dirty="0" smtClean="0"/>
              <a:t>Drugs do what people </a:t>
            </a:r>
            <a:br>
              <a:rPr lang="en-US" dirty="0" smtClean="0"/>
            </a:br>
            <a:r>
              <a:rPr lang="en-US" dirty="0" smtClean="0"/>
              <a:t>expect them to do…that </a:t>
            </a:r>
            <a:br>
              <a:rPr lang="en-US" dirty="0" smtClean="0"/>
            </a:br>
            <a:r>
              <a:rPr lang="en-US" dirty="0" smtClean="0"/>
              <a:t>is why people use them.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219201"/>
            <a:ext cx="8839200" cy="1371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ts val="4300"/>
              </a:lnSpc>
              <a:spcAft>
                <a:spcPts val="2500"/>
              </a:spcAft>
              <a:buClr>
                <a:srgbClr val="C96009"/>
              </a:buClr>
            </a:pPr>
            <a:r>
              <a:rPr lang="en-US" sz="4300" b="1" i="1" dirty="0" smtClean="0">
                <a:latin typeface="Times" pitchFamily="18" charset="0"/>
                <a:cs typeface="Tahoma" pitchFamily="34" charset="0"/>
              </a:rPr>
              <a:t>There’s nothing very </a:t>
            </a:r>
            <a:br>
              <a:rPr lang="en-US" sz="4300" b="1" i="1" dirty="0" smtClean="0">
                <a:latin typeface="Times" pitchFamily="18" charset="0"/>
                <a:cs typeface="Tahoma" pitchFamily="34" charset="0"/>
              </a:rPr>
            </a:br>
            <a:r>
              <a:rPr lang="en-US" sz="4300" b="1" i="1" dirty="0" smtClean="0">
                <a:latin typeface="Times" pitchFamily="18" charset="0"/>
                <a:cs typeface="Tahoma" pitchFamily="34" charset="0"/>
              </a:rPr>
              <a:t>mysterious about drugs.</a:t>
            </a:r>
            <a:endParaRPr kumimoji="0" lang="en-US" sz="43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No Mystery! </a:t>
            </a:r>
            <a:r>
              <a:rPr lang="en-US" sz="2100" b="0" dirty="0" smtClean="0">
                <a:solidFill>
                  <a:schemeClr val="tx1"/>
                </a:solidFill>
              </a:rPr>
              <a:t>(2 of 3)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81534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u="sng" dirty="0" smtClean="0"/>
              <a:t>Just remember:</a:t>
            </a:r>
          </a:p>
          <a:p>
            <a:r>
              <a:rPr lang="en-US" dirty="0" smtClean="0"/>
              <a:t>People will use them </a:t>
            </a:r>
            <a:br>
              <a:rPr lang="en-US" dirty="0" smtClean="0"/>
            </a:br>
            <a:r>
              <a:rPr lang="en-US" dirty="0" smtClean="0"/>
              <a:t>in spite of the negative consequences.</a:t>
            </a:r>
          </a:p>
          <a:p>
            <a:r>
              <a:rPr lang="en-US" dirty="0" smtClean="0"/>
              <a:t>Drug use reflects the underlying needs of the person.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No Mystery! </a:t>
            </a:r>
            <a:r>
              <a:rPr lang="en-US" sz="2100" b="0" dirty="0" smtClean="0">
                <a:solidFill>
                  <a:schemeClr val="tx1"/>
                </a:solidFill>
              </a:rPr>
              <a:t>(3 of 3)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81534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u="sng" dirty="0" smtClean="0"/>
              <a:t>Just remember:</a:t>
            </a:r>
          </a:p>
          <a:p>
            <a:r>
              <a:rPr lang="en-US" dirty="0" smtClean="0"/>
              <a:t>If a person expresses a need through drug use, </a:t>
            </a:r>
            <a:br>
              <a:rPr lang="en-US" dirty="0" smtClean="0"/>
            </a:br>
            <a:r>
              <a:rPr lang="en-US" dirty="0" smtClean="0"/>
              <a:t>we should respond to </a:t>
            </a:r>
            <a:br>
              <a:rPr lang="en-US" dirty="0" smtClean="0"/>
            </a:br>
            <a:r>
              <a:rPr lang="en-US" dirty="0" smtClean="0"/>
              <a:t>the behavior appropriately.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Disease Concept of 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89037"/>
            <a:ext cx="6934200" cy="5059363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dirty="0" smtClean="0"/>
              <a:t>Primary</a:t>
            </a:r>
          </a:p>
          <a:p>
            <a:pPr>
              <a:lnSpc>
                <a:spcPts val="4000"/>
              </a:lnSpc>
            </a:pPr>
            <a:r>
              <a:rPr lang="en-US" dirty="0" smtClean="0"/>
              <a:t>Chronic</a:t>
            </a:r>
          </a:p>
          <a:p>
            <a:pPr>
              <a:lnSpc>
                <a:spcPts val="4000"/>
              </a:lnSpc>
            </a:pPr>
            <a:r>
              <a:rPr lang="en-US" dirty="0" smtClean="0"/>
              <a:t>Progressive</a:t>
            </a:r>
          </a:p>
          <a:p>
            <a:pPr>
              <a:lnSpc>
                <a:spcPts val="4000"/>
              </a:lnSpc>
            </a:pPr>
            <a:r>
              <a:rPr lang="en-US" dirty="0" smtClean="0"/>
              <a:t>Fatal</a:t>
            </a:r>
          </a:p>
          <a:p>
            <a:pPr>
              <a:lnSpc>
                <a:spcPts val="4000"/>
              </a:lnSpc>
            </a:pPr>
            <a:r>
              <a:rPr lang="en-US" dirty="0" smtClean="0"/>
              <a:t>Relapsing</a:t>
            </a:r>
          </a:p>
          <a:p>
            <a:pPr>
              <a:lnSpc>
                <a:spcPts val="4000"/>
              </a:lnSpc>
            </a:pPr>
            <a:r>
              <a:rPr lang="en-US" dirty="0" smtClean="0"/>
              <a:t>Treatable, Not Curable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of Chemical 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189037"/>
            <a:ext cx="5715000" cy="5059363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dirty="0" smtClean="0"/>
              <a:t>Moral</a:t>
            </a:r>
          </a:p>
          <a:p>
            <a:pPr>
              <a:lnSpc>
                <a:spcPts val="4000"/>
              </a:lnSpc>
            </a:pPr>
            <a:r>
              <a:rPr lang="en-US" dirty="0" smtClean="0"/>
              <a:t>Learning</a:t>
            </a:r>
          </a:p>
          <a:p>
            <a:pPr>
              <a:lnSpc>
                <a:spcPts val="4000"/>
              </a:lnSpc>
            </a:pPr>
            <a:r>
              <a:rPr lang="en-US" dirty="0" smtClean="0"/>
              <a:t>Disease</a:t>
            </a:r>
          </a:p>
          <a:p>
            <a:pPr>
              <a:lnSpc>
                <a:spcPts val="4000"/>
              </a:lnSpc>
            </a:pPr>
            <a:r>
              <a:rPr lang="en-US" dirty="0" smtClean="0"/>
              <a:t>Self-Medication</a:t>
            </a:r>
          </a:p>
          <a:p>
            <a:pPr>
              <a:lnSpc>
                <a:spcPts val="4000"/>
              </a:lnSpc>
            </a:pPr>
            <a:r>
              <a:rPr lang="en-US" dirty="0" smtClean="0"/>
              <a:t>Social</a:t>
            </a:r>
          </a:p>
          <a:p>
            <a:pPr>
              <a:lnSpc>
                <a:spcPts val="4000"/>
              </a:lnSpc>
            </a:pPr>
            <a:r>
              <a:rPr lang="en-US" dirty="0" smtClean="0"/>
              <a:t>Dual Diagnosis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62000" y="838200"/>
            <a:ext cx="7848600" cy="4572000"/>
          </a:xfrm>
          <a:prstGeom prst="ellipse">
            <a:avLst/>
          </a:prstGeom>
          <a:solidFill>
            <a:srgbClr val="319C9C">
              <a:alpha val="15000"/>
            </a:srgbClr>
          </a:solidFill>
          <a:ln>
            <a:solidFill>
              <a:srgbClr val="319C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1760862"/>
            <a:ext cx="7848600" cy="3581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lnSpc>
                <a:spcPts val="5000"/>
              </a:lnSpc>
              <a:spcBef>
                <a:spcPct val="20000"/>
              </a:spcBef>
              <a:spcAft>
                <a:spcPts val="1500"/>
              </a:spcAft>
              <a:buClr>
                <a:srgbClr val="C96009"/>
              </a:buClr>
            </a:pP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Relapse</a:t>
            </a:r>
          </a:p>
          <a:p>
            <a:pPr lvl="0" algn="ctr">
              <a:lnSpc>
                <a:spcPts val="5000"/>
              </a:lnSpc>
              <a:spcBef>
                <a:spcPct val="20000"/>
              </a:spcBef>
              <a:buClr>
                <a:srgbClr val="C96009"/>
              </a:buClr>
            </a:pPr>
            <a:r>
              <a:rPr lang="en-US" sz="5000" b="1" dirty="0" smtClean="0">
                <a:solidFill>
                  <a:srgbClr val="319C9C"/>
                </a:solidFill>
                <a:latin typeface="Tahoma" pitchFamily="34" charset="0"/>
                <a:cs typeface="Tahoma" pitchFamily="34" charset="0"/>
              </a:rPr>
              <a:t>  </a:t>
            </a:r>
          </a:p>
          <a:p>
            <a:pPr lvl="0" algn="ctr">
              <a:lnSpc>
                <a:spcPts val="5000"/>
              </a:lnSpc>
              <a:spcBef>
                <a:spcPct val="20000"/>
              </a:spcBef>
              <a:buClr>
                <a:srgbClr val="C96009"/>
              </a:buClr>
            </a:pP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Continued Use</a:t>
            </a:r>
          </a:p>
        </p:txBody>
      </p:sp>
      <p:sp>
        <p:nvSpPr>
          <p:cNvPr id="1030" name="AutoShape 6"/>
          <p:cNvSpPr>
            <a:spLocks noChangeAspect="1" noChangeArrowheads="1" noTextEdit="1"/>
          </p:cNvSpPr>
          <p:nvPr/>
        </p:nvSpPr>
        <p:spPr bwMode="auto">
          <a:xfrm>
            <a:off x="685800" y="3962400"/>
            <a:ext cx="154305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113"/>
          <p:cNvGrpSpPr/>
          <p:nvPr/>
        </p:nvGrpSpPr>
        <p:grpSpPr>
          <a:xfrm>
            <a:off x="4056217" y="2619375"/>
            <a:ext cx="1211108" cy="793940"/>
            <a:chOff x="692150" y="3968750"/>
            <a:chExt cx="2848215" cy="1867141"/>
          </a:xfrm>
          <a:solidFill>
            <a:srgbClr val="319C9C"/>
          </a:solidFill>
        </p:grpSpPr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692150" y="3968750"/>
              <a:ext cx="1530350" cy="1838325"/>
            </a:xfrm>
            <a:custGeom>
              <a:avLst/>
              <a:gdLst/>
              <a:ahLst/>
              <a:cxnLst>
                <a:cxn ang="0">
                  <a:pos x="748" y="1080"/>
                </a:cxn>
                <a:cxn ang="0">
                  <a:pos x="670" y="1122"/>
                </a:cxn>
                <a:cxn ang="0">
                  <a:pos x="578" y="1150"/>
                </a:cxn>
                <a:cxn ang="0">
                  <a:pos x="482" y="1158"/>
                </a:cxn>
                <a:cxn ang="0">
                  <a:pos x="396" y="1140"/>
                </a:cxn>
                <a:cxn ang="0">
                  <a:pos x="346" y="1108"/>
                </a:cxn>
                <a:cxn ang="0">
                  <a:pos x="326" y="1088"/>
                </a:cxn>
                <a:cxn ang="0">
                  <a:pos x="260" y="984"/>
                </a:cxn>
                <a:cxn ang="0">
                  <a:pos x="210" y="866"/>
                </a:cxn>
                <a:cxn ang="0">
                  <a:pos x="176" y="740"/>
                </a:cxn>
                <a:cxn ang="0">
                  <a:pos x="138" y="530"/>
                </a:cxn>
                <a:cxn ang="0">
                  <a:pos x="122" y="386"/>
                </a:cxn>
                <a:cxn ang="0">
                  <a:pos x="102" y="258"/>
                </a:cxn>
                <a:cxn ang="0">
                  <a:pos x="86" y="196"/>
                </a:cxn>
                <a:cxn ang="0">
                  <a:pos x="56" y="140"/>
                </a:cxn>
                <a:cxn ang="0">
                  <a:pos x="18" y="114"/>
                </a:cxn>
                <a:cxn ang="0">
                  <a:pos x="20" y="96"/>
                </a:cxn>
                <a:cxn ang="0">
                  <a:pos x="100" y="52"/>
                </a:cxn>
                <a:cxn ang="0">
                  <a:pos x="198" y="16"/>
                </a:cxn>
                <a:cxn ang="0">
                  <a:pos x="300" y="0"/>
                </a:cxn>
                <a:cxn ang="0">
                  <a:pos x="360" y="8"/>
                </a:cxn>
                <a:cxn ang="0">
                  <a:pos x="396" y="28"/>
                </a:cxn>
                <a:cxn ang="0">
                  <a:pos x="422" y="58"/>
                </a:cxn>
                <a:cxn ang="0">
                  <a:pos x="434" y="88"/>
                </a:cxn>
                <a:cxn ang="0">
                  <a:pos x="460" y="208"/>
                </a:cxn>
                <a:cxn ang="0">
                  <a:pos x="484" y="422"/>
                </a:cxn>
                <a:cxn ang="0">
                  <a:pos x="510" y="640"/>
                </a:cxn>
                <a:cxn ang="0">
                  <a:pos x="542" y="772"/>
                </a:cxn>
                <a:cxn ang="0">
                  <a:pos x="564" y="644"/>
                </a:cxn>
                <a:cxn ang="0">
                  <a:pos x="628" y="388"/>
                </a:cxn>
                <a:cxn ang="0">
                  <a:pos x="672" y="204"/>
                </a:cxn>
                <a:cxn ang="0">
                  <a:pos x="682" y="100"/>
                </a:cxn>
                <a:cxn ang="0">
                  <a:pos x="676" y="52"/>
                </a:cxn>
                <a:cxn ang="0">
                  <a:pos x="656" y="16"/>
                </a:cxn>
                <a:cxn ang="0">
                  <a:pos x="710" y="18"/>
                </a:cxn>
                <a:cxn ang="0">
                  <a:pos x="794" y="30"/>
                </a:cxn>
                <a:cxn ang="0">
                  <a:pos x="872" y="58"/>
                </a:cxn>
                <a:cxn ang="0">
                  <a:pos x="932" y="106"/>
                </a:cxn>
                <a:cxn ang="0">
                  <a:pos x="960" y="162"/>
                </a:cxn>
                <a:cxn ang="0">
                  <a:pos x="964" y="206"/>
                </a:cxn>
                <a:cxn ang="0">
                  <a:pos x="960" y="236"/>
                </a:cxn>
                <a:cxn ang="0">
                  <a:pos x="904" y="416"/>
                </a:cxn>
                <a:cxn ang="0">
                  <a:pos x="796" y="732"/>
                </a:cxn>
                <a:cxn ang="0">
                  <a:pos x="754" y="910"/>
                </a:cxn>
                <a:cxn ang="0">
                  <a:pos x="748" y="1002"/>
                </a:cxn>
                <a:cxn ang="0">
                  <a:pos x="762" y="1052"/>
                </a:cxn>
              </a:cxnLst>
              <a:rect l="0" t="0" r="r" b="b"/>
              <a:pathLst>
                <a:path w="964" h="1158">
                  <a:moveTo>
                    <a:pt x="770" y="1064"/>
                  </a:moveTo>
                  <a:lnTo>
                    <a:pt x="770" y="1064"/>
                  </a:lnTo>
                  <a:lnTo>
                    <a:pt x="748" y="1080"/>
                  </a:lnTo>
                  <a:lnTo>
                    <a:pt x="724" y="1094"/>
                  </a:lnTo>
                  <a:lnTo>
                    <a:pt x="698" y="1110"/>
                  </a:lnTo>
                  <a:lnTo>
                    <a:pt x="670" y="1122"/>
                  </a:lnTo>
                  <a:lnTo>
                    <a:pt x="640" y="1134"/>
                  </a:lnTo>
                  <a:lnTo>
                    <a:pt x="608" y="1144"/>
                  </a:lnTo>
                  <a:lnTo>
                    <a:pt x="578" y="1150"/>
                  </a:lnTo>
                  <a:lnTo>
                    <a:pt x="546" y="1156"/>
                  </a:lnTo>
                  <a:lnTo>
                    <a:pt x="514" y="1158"/>
                  </a:lnTo>
                  <a:lnTo>
                    <a:pt x="482" y="1158"/>
                  </a:lnTo>
                  <a:lnTo>
                    <a:pt x="452" y="1156"/>
                  </a:lnTo>
                  <a:lnTo>
                    <a:pt x="422" y="1150"/>
                  </a:lnTo>
                  <a:lnTo>
                    <a:pt x="396" y="1140"/>
                  </a:lnTo>
                  <a:lnTo>
                    <a:pt x="370" y="1126"/>
                  </a:lnTo>
                  <a:lnTo>
                    <a:pt x="358" y="1118"/>
                  </a:lnTo>
                  <a:lnTo>
                    <a:pt x="346" y="1108"/>
                  </a:lnTo>
                  <a:lnTo>
                    <a:pt x="336" y="1098"/>
                  </a:lnTo>
                  <a:lnTo>
                    <a:pt x="326" y="1088"/>
                  </a:lnTo>
                  <a:lnTo>
                    <a:pt x="326" y="1088"/>
                  </a:lnTo>
                  <a:lnTo>
                    <a:pt x="302" y="1054"/>
                  </a:lnTo>
                  <a:lnTo>
                    <a:pt x="280" y="1020"/>
                  </a:lnTo>
                  <a:lnTo>
                    <a:pt x="260" y="984"/>
                  </a:lnTo>
                  <a:lnTo>
                    <a:pt x="242" y="946"/>
                  </a:lnTo>
                  <a:lnTo>
                    <a:pt x="226" y="906"/>
                  </a:lnTo>
                  <a:lnTo>
                    <a:pt x="210" y="866"/>
                  </a:lnTo>
                  <a:lnTo>
                    <a:pt x="198" y="824"/>
                  </a:lnTo>
                  <a:lnTo>
                    <a:pt x="186" y="782"/>
                  </a:lnTo>
                  <a:lnTo>
                    <a:pt x="176" y="740"/>
                  </a:lnTo>
                  <a:lnTo>
                    <a:pt x="166" y="698"/>
                  </a:lnTo>
                  <a:lnTo>
                    <a:pt x="152" y="612"/>
                  </a:lnTo>
                  <a:lnTo>
                    <a:pt x="138" y="530"/>
                  </a:lnTo>
                  <a:lnTo>
                    <a:pt x="128" y="450"/>
                  </a:lnTo>
                  <a:lnTo>
                    <a:pt x="128" y="450"/>
                  </a:lnTo>
                  <a:lnTo>
                    <a:pt x="122" y="386"/>
                  </a:lnTo>
                  <a:lnTo>
                    <a:pt x="114" y="322"/>
                  </a:lnTo>
                  <a:lnTo>
                    <a:pt x="108" y="290"/>
                  </a:lnTo>
                  <a:lnTo>
                    <a:pt x="102" y="258"/>
                  </a:lnTo>
                  <a:lnTo>
                    <a:pt x="96" y="22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2" y="166"/>
                  </a:lnTo>
                  <a:lnTo>
                    <a:pt x="64" y="152"/>
                  </a:lnTo>
                  <a:lnTo>
                    <a:pt x="56" y="140"/>
                  </a:lnTo>
                  <a:lnTo>
                    <a:pt x="44" y="128"/>
                  </a:lnTo>
                  <a:lnTo>
                    <a:pt x="32" y="120"/>
                  </a:lnTo>
                  <a:lnTo>
                    <a:pt x="18" y="114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0" y="96"/>
                  </a:lnTo>
                  <a:lnTo>
                    <a:pt x="42" y="80"/>
                  </a:lnTo>
                  <a:lnTo>
                    <a:pt x="70" y="66"/>
                  </a:lnTo>
                  <a:lnTo>
                    <a:pt x="100" y="52"/>
                  </a:lnTo>
                  <a:lnTo>
                    <a:pt x="132" y="38"/>
                  </a:lnTo>
                  <a:lnTo>
                    <a:pt x="164" y="26"/>
                  </a:lnTo>
                  <a:lnTo>
                    <a:pt x="198" y="16"/>
                  </a:lnTo>
                  <a:lnTo>
                    <a:pt x="232" y="8"/>
                  </a:lnTo>
                  <a:lnTo>
                    <a:pt x="266" y="2"/>
                  </a:lnTo>
                  <a:lnTo>
                    <a:pt x="300" y="0"/>
                  </a:lnTo>
                  <a:lnTo>
                    <a:pt x="330" y="2"/>
                  </a:lnTo>
                  <a:lnTo>
                    <a:pt x="346" y="4"/>
                  </a:lnTo>
                  <a:lnTo>
                    <a:pt x="360" y="8"/>
                  </a:lnTo>
                  <a:lnTo>
                    <a:pt x="372" y="14"/>
                  </a:lnTo>
                  <a:lnTo>
                    <a:pt x="384" y="20"/>
                  </a:lnTo>
                  <a:lnTo>
                    <a:pt x="396" y="28"/>
                  </a:lnTo>
                  <a:lnTo>
                    <a:pt x="406" y="36"/>
                  </a:lnTo>
                  <a:lnTo>
                    <a:pt x="414" y="46"/>
                  </a:lnTo>
                  <a:lnTo>
                    <a:pt x="422" y="58"/>
                  </a:lnTo>
                  <a:lnTo>
                    <a:pt x="430" y="72"/>
                  </a:lnTo>
                  <a:lnTo>
                    <a:pt x="434" y="88"/>
                  </a:lnTo>
                  <a:lnTo>
                    <a:pt x="434" y="88"/>
                  </a:lnTo>
                  <a:lnTo>
                    <a:pt x="444" y="126"/>
                  </a:lnTo>
                  <a:lnTo>
                    <a:pt x="454" y="168"/>
                  </a:lnTo>
                  <a:lnTo>
                    <a:pt x="460" y="208"/>
                  </a:lnTo>
                  <a:lnTo>
                    <a:pt x="466" y="250"/>
                  </a:lnTo>
                  <a:lnTo>
                    <a:pt x="476" y="334"/>
                  </a:lnTo>
                  <a:lnTo>
                    <a:pt x="484" y="422"/>
                  </a:lnTo>
                  <a:lnTo>
                    <a:pt x="492" y="508"/>
                  </a:lnTo>
                  <a:lnTo>
                    <a:pt x="504" y="596"/>
                  </a:lnTo>
                  <a:lnTo>
                    <a:pt x="510" y="640"/>
                  </a:lnTo>
                  <a:lnTo>
                    <a:pt x="520" y="684"/>
                  </a:lnTo>
                  <a:lnTo>
                    <a:pt x="530" y="728"/>
                  </a:lnTo>
                  <a:lnTo>
                    <a:pt x="542" y="772"/>
                  </a:lnTo>
                  <a:lnTo>
                    <a:pt x="542" y="772"/>
                  </a:lnTo>
                  <a:lnTo>
                    <a:pt x="552" y="708"/>
                  </a:lnTo>
                  <a:lnTo>
                    <a:pt x="564" y="644"/>
                  </a:lnTo>
                  <a:lnTo>
                    <a:pt x="578" y="580"/>
                  </a:lnTo>
                  <a:lnTo>
                    <a:pt x="594" y="516"/>
                  </a:lnTo>
                  <a:lnTo>
                    <a:pt x="628" y="388"/>
                  </a:lnTo>
                  <a:lnTo>
                    <a:pt x="658" y="260"/>
                  </a:lnTo>
                  <a:lnTo>
                    <a:pt x="658" y="260"/>
                  </a:lnTo>
                  <a:lnTo>
                    <a:pt x="672" y="204"/>
                  </a:lnTo>
                  <a:lnTo>
                    <a:pt x="678" y="170"/>
                  </a:lnTo>
                  <a:lnTo>
                    <a:pt x="682" y="134"/>
                  </a:lnTo>
                  <a:lnTo>
                    <a:pt x="682" y="100"/>
                  </a:lnTo>
                  <a:lnTo>
                    <a:pt x="682" y="84"/>
                  </a:lnTo>
                  <a:lnTo>
                    <a:pt x="680" y="68"/>
                  </a:lnTo>
                  <a:lnTo>
                    <a:pt x="676" y="52"/>
                  </a:lnTo>
                  <a:lnTo>
                    <a:pt x="670" y="40"/>
                  </a:lnTo>
                  <a:lnTo>
                    <a:pt x="664" y="26"/>
                  </a:lnTo>
                  <a:lnTo>
                    <a:pt x="656" y="16"/>
                  </a:lnTo>
                  <a:lnTo>
                    <a:pt x="656" y="16"/>
                  </a:lnTo>
                  <a:lnTo>
                    <a:pt x="682" y="16"/>
                  </a:lnTo>
                  <a:lnTo>
                    <a:pt x="710" y="18"/>
                  </a:lnTo>
                  <a:lnTo>
                    <a:pt x="738" y="20"/>
                  </a:lnTo>
                  <a:lnTo>
                    <a:pt x="766" y="24"/>
                  </a:lnTo>
                  <a:lnTo>
                    <a:pt x="794" y="30"/>
                  </a:lnTo>
                  <a:lnTo>
                    <a:pt x="820" y="38"/>
                  </a:lnTo>
                  <a:lnTo>
                    <a:pt x="846" y="48"/>
                  </a:lnTo>
                  <a:lnTo>
                    <a:pt x="872" y="58"/>
                  </a:lnTo>
                  <a:lnTo>
                    <a:pt x="894" y="72"/>
                  </a:lnTo>
                  <a:lnTo>
                    <a:pt x="914" y="88"/>
                  </a:lnTo>
                  <a:lnTo>
                    <a:pt x="932" y="106"/>
                  </a:lnTo>
                  <a:lnTo>
                    <a:pt x="946" y="126"/>
                  </a:lnTo>
                  <a:lnTo>
                    <a:pt x="956" y="150"/>
                  </a:lnTo>
                  <a:lnTo>
                    <a:pt x="960" y="162"/>
                  </a:lnTo>
                  <a:lnTo>
                    <a:pt x="962" y="176"/>
                  </a:lnTo>
                  <a:lnTo>
                    <a:pt x="964" y="190"/>
                  </a:lnTo>
                  <a:lnTo>
                    <a:pt x="964" y="206"/>
                  </a:lnTo>
                  <a:lnTo>
                    <a:pt x="962" y="220"/>
                  </a:lnTo>
                  <a:lnTo>
                    <a:pt x="960" y="236"/>
                  </a:lnTo>
                  <a:lnTo>
                    <a:pt x="960" y="236"/>
                  </a:lnTo>
                  <a:lnTo>
                    <a:pt x="952" y="272"/>
                  </a:lnTo>
                  <a:lnTo>
                    <a:pt x="940" y="314"/>
                  </a:lnTo>
                  <a:lnTo>
                    <a:pt x="904" y="416"/>
                  </a:lnTo>
                  <a:lnTo>
                    <a:pt x="860" y="538"/>
                  </a:lnTo>
                  <a:lnTo>
                    <a:pt x="816" y="668"/>
                  </a:lnTo>
                  <a:lnTo>
                    <a:pt x="796" y="732"/>
                  </a:lnTo>
                  <a:lnTo>
                    <a:pt x="778" y="794"/>
                  </a:lnTo>
                  <a:lnTo>
                    <a:pt x="764" y="854"/>
                  </a:lnTo>
                  <a:lnTo>
                    <a:pt x="754" y="910"/>
                  </a:lnTo>
                  <a:lnTo>
                    <a:pt x="748" y="958"/>
                  </a:lnTo>
                  <a:lnTo>
                    <a:pt x="748" y="982"/>
                  </a:lnTo>
                  <a:lnTo>
                    <a:pt x="748" y="1002"/>
                  </a:lnTo>
                  <a:lnTo>
                    <a:pt x="750" y="1020"/>
                  </a:lnTo>
                  <a:lnTo>
                    <a:pt x="754" y="1038"/>
                  </a:lnTo>
                  <a:lnTo>
                    <a:pt x="762" y="1052"/>
                  </a:lnTo>
                  <a:lnTo>
                    <a:pt x="770" y="1064"/>
                  </a:lnTo>
                  <a:lnTo>
                    <a:pt x="770" y="10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37"/>
            <p:cNvSpPr>
              <a:spLocks/>
            </p:cNvSpPr>
            <p:nvPr/>
          </p:nvSpPr>
          <p:spPr bwMode="auto">
            <a:xfrm>
              <a:off x="2133600" y="4495800"/>
              <a:ext cx="1078732" cy="1320800"/>
            </a:xfrm>
            <a:custGeom>
              <a:avLst/>
              <a:gdLst/>
              <a:ahLst/>
              <a:cxnLst>
                <a:cxn ang="0">
                  <a:pos x="264" y="1044"/>
                </a:cxn>
                <a:cxn ang="0">
                  <a:pos x="162" y="1038"/>
                </a:cxn>
                <a:cxn ang="0">
                  <a:pos x="88" y="1060"/>
                </a:cxn>
                <a:cxn ang="0">
                  <a:pos x="46" y="1124"/>
                </a:cxn>
                <a:cxn ang="0">
                  <a:pos x="12" y="1042"/>
                </a:cxn>
                <a:cxn ang="0">
                  <a:pos x="2" y="928"/>
                </a:cxn>
                <a:cxn ang="0">
                  <a:pos x="28" y="824"/>
                </a:cxn>
                <a:cxn ang="0">
                  <a:pos x="86" y="746"/>
                </a:cxn>
                <a:cxn ang="0">
                  <a:pos x="138" y="714"/>
                </a:cxn>
                <a:cxn ang="0">
                  <a:pos x="204" y="696"/>
                </a:cxn>
                <a:cxn ang="0">
                  <a:pos x="320" y="710"/>
                </a:cxn>
                <a:cxn ang="0">
                  <a:pos x="436" y="746"/>
                </a:cxn>
                <a:cxn ang="0">
                  <a:pos x="478" y="742"/>
                </a:cxn>
                <a:cxn ang="0">
                  <a:pos x="498" y="724"/>
                </a:cxn>
                <a:cxn ang="0">
                  <a:pos x="498" y="688"/>
                </a:cxn>
                <a:cxn ang="0">
                  <a:pos x="428" y="628"/>
                </a:cxn>
                <a:cxn ang="0">
                  <a:pos x="314" y="574"/>
                </a:cxn>
                <a:cxn ang="0">
                  <a:pos x="154" y="480"/>
                </a:cxn>
                <a:cxn ang="0">
                  <a:pos x="68" y="366"/>
                </a:cxn>
                <a:cxn ang="0">
                  <a:pos x="46" y="248"/>
                </a:cxn>
                <a:cxn ang="0">
                  <a:pos x="82" y="138"/>
                </a:cxn>
                <a:cxn ang="0">
                  <a:pos x="122" y="88"/>
                </a:cxn>
                <a:cxn ang="0">
                  <a:pos x="188" y="40"/>
                </a:cxn>
                <a:cxn ang="0">
                  <a:pos x="284" y="10"/>
                </a:cxn>
                <a:cxn ang="0">
                  <a:pos x="444" y="10"/>
                </a:cxn>
                <a:cxn ang="0">
                  <a:pos x="582" y="40"/>
                </a:cxn>
                <a:cxn ang="0">
                  <a:pos x="704" y="74"/>
                </a:cxn>
                <a:cxn ang="0">
                  <a:pos x="768" y="72"/>
                </a:cxn>
                <a:cxn ang="0">
                  <a:pos x="816" y="48"/>
                </a:cxn>
                <a:cxn ang="0">
                  <a:pos x="840" y="0"/>
                </a:cxn>
                <a:cxn ang="0">
                  <a:pos x="874" y="40"/>
                </a:cxn>
                <a:cxn ang="0">
                  <a:pos x="910" y="134"/>
                </a:cxn>
                <a:cxn ang="0">
                  <a:pos x="916" y="246"/>
                </a:cxn>
                <a:cxn ang="0">
                  <a:pos x="876" y="336"/>
                </a:cxn>
                <a:cxn ang="0">
                  <a:pos x="844" y="368"/>
                </a:cxn>
                <a:cxn ang="0">
                  <a:pos x="772" y="404"/>
                </a:cxn>
                <a:cxn ang="0">
                  <a:pos x="700" y="410"/>
                </a:cxn>
                <a:cxn ang="0">
                  <a:pos x="560" y="370"/>
                </a:cxn>
                <a:cxn ang="0">
                  <a:pos x="420" y="314"/>
                </a:cxn>
                <a:cxn ang="0">
                  <a:pos x="382" y="320"/>
                </a:cxn>
                <a:cxn ang="0">
                  <a:pos x="366" y="342"/>
                </a:cxn>
                <a:cxn ang="0">
                  <a:pos x="372" y="378"/>
                </a:cxn>
                <a:cxn ang="0">
                  <a:pos x="422" y="426"/>
                </a:cxn>
                <a:cxn ang="0">
                  <a:pos x="534" y="482"/>
                </a:cxn>
                <a:cxn ang="0">
                  <a:pos x="730" y="572"/>
                </a:cxn>
                <a:cxn ang="0">
                  <a:pos x="836" y="662"/>
                </a:cxn>
                <a:cxn ang="0">
                  <a:pos x="874" y="748"/>
                </a:cxn>
                <a:cxn ang="0">
                  <a:pos x="874" y="854"/>
                </a:cxn>
                <a:cxn ang="0">
                  <a:pos x="850" y="932"/>
                </a:cxn>
                <a:cxn ang="0">
                  <a:pos x="812" y="992"/>
                </a:cxn>
                <a:cxn ang="0">
                  <a:pos x="730" y="1052"/>
                </a:cxn>
                <a:cxn ang="0">
                  <a:pos x="594" y="1086"/>
                </a:cxn>
                <a:cxn ang="0">
                  <a:pos x="452" y="1082"/>
                </a:cxn>
              </a:cxnLst>
              <a:rect l="0" t="0" r="r" b="b"/>
              <a:pathLst>
                <a:path w="918" h="1124">
                  <a:moveTo>
                    <a:pt x="384" y="1068"/>
                  </a:moveTo>
                  <a:lnTo>
                    <a:pt x="384" y="1068"/>
                  </a:lnTo>
                  <a:lnTo>
                    <a:pt x="322" y="1054"/>
                  </a:lnTo>
                  <a:lnTo>
                    <a:pt x="264" y="1044"/>
                  </a:lnTo>
                  <a:lnTo>
                    <a:pt x="236" y="1040"/>
                  </a:lnTo>
                  <a:lnTo>
                    <a:pt x="210" y="1038"/>
                  </a:lnTo>
                  <a:lnTo>
                    <a:pt x="186" y="1036"/>
                  </a:lnTo>
                  <a:lnTo>
                    <a:pt x="162" y="1038"/>
                  </a:lnTo>
                  <a:lnTo>
                    <a:pt x="140" y="1040"/>
                  </a:lnTo>
                  <a:lnTo>
                    <a:pt x="122" y="1044"/>
                  </a:lnTo>
                  <a:lnTo>
                    <a:pt x="104" y="1052"/>
                  </a:lnTo>
                  <a:lnTo>
                    <a:pt x="88" y="1060"/>
                  </a:lnTo>
                  <a:lnTo>
                    <a:pt x="74" y="1072"/>
                  </a:lnTo>
                  <a:lnTo>
                    <a:pt x="62" y="1088"/>
                  </a:lnTo>
                  <a:lnTo>
                    <a:pt x="52" y="1104"/>
                  </a:lnTo>
                  <a:lnTo>
                    <a:pt x="46" y="1124"/>
                  </a:lnTo>
                  <a:lnTo>
                    <a:pt x="46" y="1124"/>
                  </a:lnTo>
                  <a:lnTo>
                    <a:pt x="32" y="1098"/>
                  </a:lnTo>
                  <a:lnTo>
                    <a:pt x="20" y="1070"/>
                  </a:lnTo>
                  <a:lnTo>
                    <a:pt x="12" y="1042"/>
                  </a:lnTo>
                  <a:lnTo>
                    <a:pt x="6" y="1014"/>
                  </a:lnTo>
                  <a:lnTo>
                    <a:pt x="2" y="986"/>
                  </a:lnTo>
                  <a:lnTo>
                    <a:pt x="0" y="958"/>
                  </a:lnTo>
                  <a:lnTo>
                    <a:pt x="2" y="928"/>
                  </a:lnTo>
                  <a:lnTo>
                    <a:pt x="4" y="902"/>
                  </a:lnTo>
                  <a:lnTo>
                    <a:pt x="10" y="874"/>
                  </a:lnTo>
                  <a:lnTo>
                    <a:pt x="18" y="848"/>
                  </a:lnTo>
                  <a:lnTo>
                    <a:pt x="28" y="824"/>
                  </a:lnTo>
                  <a:lnTo>
                    <a:pt x="38" y="802"/>
                  </a:lnTo>
                  <a:lnTo>
                    <a:pt x="52" y="780"/>
                  </a:lnTo>
                  <a:lnTo>
                    <a:pt x="68" y="762"/>
                  </a:lnTo>
                  <a:lnTo>
                    <a:pt x="86" y="746"/>
                  </a:lnTo>
                  <a:lnTo>
                    <a:pt x="104" y="732"/>
                  </a:lnTo>
                  <a:lnTo>
                    <a:pt x="104" y="732"/>
                  </a:lnTo>
                  <a:lnTo>
                    <a:pt x="122" y="722"/>
                  </a:lnTo>
                  <a:lnTo>
                    <a:pt x="138" y="714"/>
                  </a:lnTo>
                  <a:lnTo>
                    <a:pt x="154" y="708"/>
                  </a:lnTo>
                  <a:lnTo>
                    <a:pt x="172" y="702"/>
                  </a:lnTo>
                  <a:lnTo>
                    <a:pt x="188" y="698"/>
                  </a:lnTo>
                  <a:lnTo>
                    <a:pt x="204" y="696"/>
                  </a:lnTo>
                  <a:lnTo>
                    <a:pt x="234" y="696"/>
                  </a:lnTo>
                  <a:lnTo>
                    <a:pt x="264" y="698"/>
                  </a:lnTo>
                  <a:lnTo>
                    <a:pt x="292" y="704"/>
                  </a:lnTo>
                  <a:lnTo>
                    <a:pt x="320" y="710"/>
                  </a:lnTo>
                  <a:lnTo>
                    <a:pt x="346" y="718"/>
                  </a:lnTo>
                  <a:lnTo>
                    <a:pt x="394" y="736"/>
                  </a:lnTo>
                  <a:lnTo>
                    <a:pt x="416" y="742"/>
                  </a:lnTo>
                  <a:lnTo>
                    <a:pt x="436" y="746"/>
                  </a:lnTo>
                  <a:lnTo>
                    <a:pt x="454" y="748"/>
                  </a:lnTo>
                  <a:lnTo>
                    <a:pt x="462" y="748"/>
                  </a:lnTo>
                  <a:lnTo>
                    <a:pt x="470" y="746"/>
                  </a:lnTo>
                  <a:lnTo>
                    <a:pt x="478" y="742"/>
                  </a:lnTo>
                  <a:lnTo>
                    <a:pt x="486" y="738"/>
                  </a:lnTo>
                  <a:lnTo>
                    <a:pt x="492" y="732"/>
                  </a:lnTo>
                  <a:lnTo>
                    <a:pt x="498" y="724"/>
                  </a:lnTo>
                  <a:lnTo>
                    <a:pt x="498" y="724"/>
                  </a:lnTo>
                  <a:lnTo>
                    <a:pt x="502" y="716"/>
                  </a:lnTo>
                  <a:lnTo>
                    <a:pt x="504" y="708"/>
                  </a:lnTo>
                  <a:lnTo>
                    <a:pt x="502" y="698"/>
                  </a:lnTo>
                  <a:lnTo>
                    <a:pt x="498" y="688"/>
                  </a:lnTo>
                  <a:lnTo>
                    <a:pt x="490" y="678"/>
                  </a:lnTo>
                  <a:lnTo>
                    <a:pt x="482" y="668"/>
                  </a:lnTo>
                  <a:lnTo>
                    <a:pt x="458" y="648"/>
                  </a:lnTo>
                  <a:lnTo>
                    <a:pt x="428" y="628"/>
                  </a:lnTo>
                  <a:lnTo>
                    <a:pt x="392" y="610"/>
                  </a:lnTo>
                  <a:lnTo>
                    <a:pt x="354" y="590"/>
                  </a:lnTo>
                  <a:lnTo>
                    <a:pt x="314" y="574"/>
                  </a:lnTo>
                  <a:lnTo>
                    <a:pt x="314" y="574"/>
                  </a:lnTo>
                  <a:lnTo>
                    <a:pt x="268" y="554"/>
                  </a:lnTo>
                  <a:lnTo>
                    <a:pt x="224" y="530"/>
                  </a:lnTo>
                  <a:lnTo>
                    <a:pt x="188" y="506"/>
                  </a:lnTo>
                  <a:lnTo>
                    <a:pt x="154" y="480"/>
                  </a:lnTo>
                  <a:lnTo>
                    <a:pt x="126" y="454"/>
                  </a:lnTo>
                  <a:lnTo>
                    <a:pt x="102" y="426"/>
                  </a:lnTo>
                  <a:lnTo>
                    <a:pt x="84" y="396"/>
                  </a:lnTo>
                  <a:lnTo>
                    <a:pt x="68" y="366"/>
                  </a:lnTo>
                  <a:lnTo>
                    <a:pt x="58" y="336"/>
                  </a:lnTo>
                  <a:lnTo>
                    <a:pt x="50" y="306"/>
                  </a:lnTo>
                  <a:lnTo>
                    <a:pt x="46" y="278"/>
                  </a:lnTo>
                  <a:lnTo>
                    <a:pt x="46" y="248"/>
                  </a:lnTo>
                  <a:lnTo>
                    <a:pt x="50" y="220"/>
                  </a:lnTo>
                  <a:lnTo>
                    <a:pt x="58" y="192"/>
                  </a:lnTo>
                  <a:lnTo>
                    <a:pt x="68" y="164"/>
                  </a:lnTo>
                  <a:lnTo>
                    <a:pt x="82" y="138"/>
                  </a:lnTo>
                  <a:lnTo>
                    <a:pt x="82" y="138"/>
                  </a:lnTo>
                  <a:lnTo>
                    <a:pt x="94" y="120"/>
                  </a:lnTo>
                  <a:lnTo>
                    <a:pt x="108" y="102"/>
                  </a:lnTo>
                  <a:lnTo>
                    <a:pt x="122" y="88"/>
                  </a:lnTo>
                  <a:lnTo>
                    <a:pt x="138" y="74"/>
                  </a:lnTo>
                  <a:lnTo>
                    <a:pt x="154" y="62"/>
                  </a:lnTo>
                  <a:lnTo>
                    <a:pt x="170" y="50"/>
                  </a:lnTo>
                  <a:lnTo>
                    <a:pt x="188" y="40"/>
                  </a:lnTo>
                  <a:lnTo>
                    <a:pt x="206" y="32"/>
                  </a:lnTo>
                  <a:lnTo>
                    <a:pt x="224" y="24"/>
                  </a:lnTo>
                  <a:lnTo>
                    <a:pt x="244" y="20"/>
                  </a:lnTo>
                  <a:lnTo>
                    <a:pt x="284" y="10"/>
                  </a:lnTo>
                  <a:lnTo>
                    <a:pt x="324" y="6"/>
                  </a:lnTo>
                  <a:lnTo>
                    <a:pt x="364" y="4"/>
                  </a:lnTo>
                  <a:lnTo>
                    <a:pt x="404" y="6"/>
                  </a:lnTo>
                  <a:lnTo>
                    <a:pt x="444" y="10"/>
                  </a:lnTo>
                  <a:lnTo>
                    <a:pt x="482" y="16"/>
                  </a:lnTo>
                  <a:lnTo>
                    <a:pt x="518" y="24"/>
                  </a:lnTo>
                  <a:lnTo>
                    <a:pt x="552" y="32"/>
                  </a:lnTo>
                  <a:lnTo>
                    <a:pt x="582" y="40"/>
                  </a:lnTo>
                  <a:lnTo>
                    <a:pt x="628" y="56"/>
                  </a:lnTo>
                  <a:lnTo>
                    <a:pt x="628" y="56"/>
                  </a:lnTo>
                  <a:lnTo>
                    <a:pt x="668" y="68"/>
                  </a:lnTo>
                  <a:lnTo>
                    <a:pt x="704" y="74"/>
                  </a:lnTo>
                  <a:lnTo>
                    <a:pt x="722" y="76"/>
                  </a:lnTo>
                  <a:lnTo>
                    <a:pt x="738" y="76"/>
                  </a:lnTo>
                  <a:lnTo>
                    <a:pt x="754" y="76"/>
                  </a:lnTo>
                  <a:lnTo>
                    <a:pt x="768" y="72"/>
                  </a:lnTo>
                  <a:lnTo>
                    <a:pt x="782" y="68"/>
                  </a:lnTo>
                  <a:lnTo>
                    <a:pt x="796" y="64"/>
                  </a:lnTo>
                  <a:lnTo>
                    <a:pt x="806" y="56"/>
                  </a:lnTo>
                  <a:lnTo>
                    <a:pt x="816" y="48"/>
                  </a:lnTo>
                  <a:lnTo>
                    <a:pt x="824" y="38"/>
                  </a:lnTo>
                  <a:lnTo>
                    <a:pt x="832" y="26"/>
                  </a:lnTo>
                  <a:lnTo>
                    <a:pt x="836" y="14"/>
                  </a:lnTo>
                  <a:lnTo>
                    <a:pt x="840" y="0"/>
                  </a:lnTo>
                  <a:lnTo>
                    <a:pt x="840" y="0"/>
                  </a:lnTo>
                  <a:lnTo>
                    <a:pt x="852" y="10"/>
                  </a:lnTo>
                  <a:lnTo>
                    <a:pt x="864" y="22"/>
                  </a:lnTo>
                  <a:lnTo>
                    <a:pt x="874" y="40"/>
                  </a:lnTo>
                  <a:lnTo>
                    <a:pt x="886" y="60"/>
                  </a:lnTo>
                  <a:lnTo>
                    <a:pt x="896" y="82"/>
                  </a:lnTo>
                  <a:lnTo>
                    <a:pt x="904" y="108"/>
                  </a:lnTo>
                  <a:lnTo>
                    <a:pt x="910" y="134"/>
                  </a:lnTo>
                  <a:lnTo>
                    <a:pt x="916" y="160"/>
                  </a:lnTo>
                  <a:lnTo>
                    <a:pt x="918" y="188"/>
                  </a:lnTo>
                  <a:lnTo>
                    <a:pt x="918" y="218"/>
                  </a:lnTo>
                  <a:lnTo>
                    <a:pt x="916" y="246"/>
                  </a:lnTo>
                  <a:lnTo>
                    <a:pt x="910" y="272"/>
                  </a:lnTo>
                  <a:lnTo>
                    <a:pt x="900" y="300"/>
                  </a:lnTo>
                  <a:lnTo>
                    <a:pt x="886" y="324"/>
                  </a:lnTo>
                  <a:lnTo>
                    <a:pt x="876" y="336"/>
                  </a:lnTo>
                  <a:lnTo>
                    <a:pt x="866" y="348"/>
                  </a:lnTo>
                  <a:lnTo>
                    <a:pt x="856" y="358"/>
                  </a:lnTo>
                  <a:lnTo>
                    <a:pt x="844" y="368"/>
                  </a:lnTo>
                  <a:lnTo>
                    <a:pt x="844" y="368"/>
                  </a:lnTo>
                  <a:lnTo>
                    <a:pt x="826" y="380"/>
                  </a:lnTo>
                  <a:lnTo>
                    <a:pt x="808" y="390"/>
                  </a:lnTo>
                  <a:lnTo>
                    <a:pt x="790" y="398"/>
                  </a:lnTo>
                  <a:lnTo>
                    <a:pt x="772" y="404"/>
                  </a:lnTo>
                  <a:lnTo>
                    <a:pt x="754" y="408"/>
                  </a:lnTo>
                  <a:lnTo>
                    <a:pt x="736" y="410"/>
                  </a:lnTo>
                  <a:lnTo>
                    <a:pt x="718" y="410"/>
                  </a:lnTo>
                  <a:lnTo>
                    <a:pt x="700" y="410"/>
                  </a:lnTo>
                  <a:lnTo>
                    <a:pt x="664" y="404"/>
                  </a:lnTo>
                  <a:lnTo>
                    <a:pt x="628" y="396"/>
                  </a:lnTo>
                  <a:lnTo>
                    <a:pt x="592" y="382"/>
                  </a:lnTo>
                  <a:lnTo>
                    <a:pt x="560" y="370"/>
                  </a:lnTo>
                  <a:lnTo>
                    <a:pt x="496" y="340"/>
                  </a:lnTo>
                  <a:lnTo>
                    <a:pt x="468" y="328"/>
                  </a:lnTo>
                  <a:lnTo>
                    <a:pt x="442" y="320"/>
                  </a:lnTo>
                  <a:lnTo>
                    <a:pt x="420" y="314"/>
                  </a:lnTo>
                  <a:lnTo>
                    <a:pt x="408" y="314"/>
                  </a:lnTo>
                  <a:lnTo>
                    <a:pt x="400" y="314"/>
                  </a:lnTo>
                  <a:lnTo>
                    <a:pt x="390" y="316"/>
                  </a:lnTo>
                  <a:lnTo>
                    <a:pt x="382" y="320"/>
                  </a:lnTo>
                  <a:lnTo>
                    <a:pt x="376" y="326"/>
                  </a:lnTo>
                  <a:lnTo>
                    <a:pt x="370" y="334"/>
                  </a:lnTo>
                  <a:lnTo>
                    <a:pt x="370" y="334"/>
                  </a:lnTo>
                  <a:lnTo>
                    <a:pt x="366" y="342"/>
                  </a:lnTo>
                  <a:lnTo>
                    <a:pt x="364" y="350"/>
                  </a:lnTo>
                  <a:lnTo>
                    <a:pt x="366" y="360"/>
                  </a:lnTo>
                  <a:lnTo>
                    <a:pt x="368" y="368"/>
                  </a:lnTo>
                  <a:lnTo>
                    <a:pt x="372" y="378"/>
                  </a:lnTo>
                  <a:lnTo>
                    <a:pt x="380" y="386"/>
                  </a:lnTo>
                  <a:lnTo>
                    <a:pt x="388" y="396"/>
                  </a:lnTo>
                  <a:lnTo>
                    <a:pt x="398" y="406"/>
                  </a:lnTo>
                  <a:lnTo>
                    <a:pt x="422" y="426"/>
                  </a:lnTo>
                  <a:lnTo>
                    <a:pt x="454" y="446"/>
                  </a:lnTo>
                  <a:lnTo>
                    <a:pt x="492" y="464"/>
                  </a:lnTo>
                  <a:lnTo>
                    <a:pt x="534" y="482"/>
                  </a:lnTo>
                  <a:lnTo>
                    <a:pt x="534" y="482"/>
                  </a:lnTo>
                  <a:lnTo>
                    <a:pt x="620" y="516"/>
                  </a:lnTo>
                  <a:lnTo>
                    <a:pt x="660" y="534"/>
                  </a:lnTo>
                  <a:lnTo>
                    <a:pt x="696" y="554"/>
                  </a:lnTo>
                  <a:lnTo>
                    <a:pt x="730" y="572"/>
                  </a:lnTo>
                  <a:lnTo>
                    <a:pt x="762" y="592"/>
                  </a:lnTo>
                  <a:lnTo>
                    <a:pt x="790" y="614"/>
                  </a:lnTo>
                  <a:lnTo>
                    <a:pt x="814" y="638"/>
                  </a:lnTo>
                  <a:lnTo>
                    <a:pt x="836" y="662"/>
                  </a:lnTo>
                  <a:lnTo>
                    <a:pt x="852" y="688"/>
                  </a:lnTo>
                  <a:lnTo>
                    <a:pt x="866" y="716"/>
                  </a:lnTo>
                  <a:lnTo>
                    <a:pt x="870" y="732"/>
                  </a:lnTo>
                  <a:lnTo>
                    <a:pt x="874" y="748"/>
                  </a:lnTo>
                  <a:lnTo>
                    <a:pt x="878" y="764"/>
                  </a:lnTo>
                  <a:lnTo>
                    <a:pt x="878" y="780"/>
                  </a:lnTo>
                  <a:lnTo>
                    <a:pt x="878" y="816"/>
                  </a:lnTo>
                  <a:lnTo>
                    <a:pt x="874" y="854"/>
                  </a:lnTo>
                  <a:lnTo>
                    <a:pt x="864" y="896"/>
                  </a:lnTo>
                  <a:lnTo>
                    <a:pt x="864" y="896"/>
                  </a:lnTo>
                  <a:lnTo>
                    <a:pt x="858" y="914"/>
                  </a:lnTo>
                  <a:lnTo>
                    <a:pt x="850" y="932"/>
                  </a:lnTo>
                  <a:lnTo>
                    <a:pt x="842" y="948"/>
                  </a:lnTo>
                  <a:lnTo>
                    <a:pt x="832" y="964"/>
                  </a:lnTo>
                  <a:lnTo>
                    <a:pt x="822" y="978"/>
                  </a:lnTo>
                  <a:lnTo>
                    <a:pt x="812" y="992"/>
                  </a:lnTo>
                  <a:lnTo>
                    <a:pt x="800" y="1004"/>
                  </a:lnTo>
                  <a:lnTo>
                    <a:pt x="788" y="1016"/>
                  </a:lnTo>
                  <a:lnTo>
                    <a:pt x="760" y="1036"/>
                  </a:lnTo>
                  <a:lnTo>
                    <a:pt x="730" y="1052"/>
                  </a:lnTo>
                  <a:lnTo>
                    <a:pt x="698" y="1064"/>
                  </a:lnTo>
                  <a:lnTo>
                    <a:pt x="666" y="1074"/>
                  </a:lnTo>
                  <a:lnTo>
                    <a:pt x="630" y="1082"/>
                  </a:lnTo>
                  <a:lnTo>
                    <a:pt x="594" y="1086"/>
                  </a:lnTo>
                  <a:lnTo>
                    <a:pt x="558" y="1088"/>
                  </a:lnTo>
                  <a:lnTo>
                    <a:pt x="522" y="1088"/>
                  </a:lnTo>
                  <a:lnTo>
                    <a:pt x="486" y="1086"/>
                  </a:lnTo>
                  <a:lnTo>
                    <a:pt x="452" y="1082"/>
                  </a:lnTo>
                  <a:lnTo>
                    <a:pt x="418" y="1076"/>
                  </a:lnTo>
                  <a:lnTo>
                    <a:pt x="384" y="1068"/>
                  </a:lnTo>
                  <a:lnTo>
                    <a:pt x="384" y="10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4"/>
            <p:cNvSpPr>
              <a:spLocks/>
            </p:cNvSpPr>
            <p:nvPr/>
          </p:nvSpPr>
          <p:spPr bwMode="auto">
            <a:xfrm rot="5007884">
              <a:off x="3219450" y="5514975"/>
              <a:ext cx="290512" cy="351319"/>
            </a:xfrm>
            <a:custGeom>
              <a:avLst/>
              <a:gdLst/>
              <a:ahLst/>
              <a:cxnLst>
                <a:cxn ang="0">
                  <a:pos x="42" y="103"/>
                </a:cxn>
                <a:cxn ang="0">
                  <a:pos x="51" y="102"/>
                </a:cxn>
                <a:cxn ang="0">
                  <a:pos x="60" y="99"/>
                </a:cxn>
                <a:cxn ang="0">
                  <a:pos x="66" y="94"/>
                </a:cxn>
                <a:cxn ang="0">
                  <a:pos x="73" y="88"/>
                </a:cxn>
                <a:cxn ang="0">
                  <a:pos x="79" y="80"/>
                </a:cxn>
                <a:cxn ang="0">
                  <a:pos x="83" y="72"/>
                </a:cxn>
                <a:cxn ang="0">
                  <a:pos x="85" y="62"/>
                </a:cxn>
                <a:cxn ang="0">
                  <a:pos x="86" y="52"/>
                </a:cxn>
                <a:cxn ang="0">
                  <a:pos x="85" y="41"/>
                </a:cxn>
                <a:cxn ang="0">
                  <a:pos x="83" y="31"/>
                </a:cxn>
                <a:cxn ang="0">
                  <a:pos x="79" y="23"/>
                </a:cxn>
                <a:cxn ang="0">
                  <a:pos x="73" y="15"/>
                </a:cxn>
                <a:cxn ang="0">
                  <a:pos x="66" y="9"/>
                </a:cxn>
                <a:cxn ang="0">
                  <a:pos x="60" y="4"/>
                </a:cxn>
                <a:cxn ang="0">
                  <a:pos x="51" y="1"/>
                </a:cxn>
                <a:cxn ang="0">
                  <a:pos x="42" y="0"/>
                </a:cxn>
                <a:cxn ang="0">
                  <a:pos x="34" y="1"/>
                </a:cxn>
                <a:cxn ang="0">
                  <a:pos x="26" y="4"/>
                </a:cxn>
                <a:cxn ang="0">
                  <a:pos x="19" y="9"/>
                </a:cxn>
                <a:cxn ang="0">
                  <a:pos x="12" y="15"/>
                </a:cxn>
                <a:cxn ang="0">
                  <a:pos x="7" y="23"/>
                </a:cxn>
                <a:cxn ang="0">
                  <a:pos x="3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3" y="72"/>
                </a:cxn>
                <a:cxn ang="0">
                  <a:pos x="7" y="80"/>
                </a:cxn>
                <a:cxn ang="0">
                  <a:pos x="12" y="88"/>
                </a:cxn>
                <a:cxn ang="0">
                  <a:pos x="19" y="94"/>
                </a:cxn>
                <a:cxn ang="0">
                  <a:pos x="26" y="99"/>
                </a:cxn>
                <a:cxn ang="0">
                  <a:pos x="34" y="102"/>
                </a:cxn>
                <a:cxn ang="0">
                  <a:pos x="42" y="103"/>
                </a:cxn>
              </a:cxnLst>
              <a:rect l="0" t="0" r="r" b="b"/>
              <a:pathLst>
                <a:path w="86" h="103">
                  <a:moveTo>
                    <a:pt x="42" y="103"/>
                  </a:moveTo>
                  <a:lnTo>
                    <a:pt x="51" y="102"/>
                  </a:lnTo>
                  <a:lnTo>
                    <a:pt x="60" y="99"/>
                  </a:lnTo>
                  <a:lnTo>
                    <a:pt x="66" y="94"/>
                  </a:lnTo>
                  <a:lnTo>
                    <a:pt x="73" y="88"/>
                  </a:lnTo>
                  <a:lnTo>
                    <a:pt x="79" y="80"/>
                  </a:lnTo>
                  <a:lnTo>
                    <a:pt x="83" y="72"/>
                  </a:lnTo>
                  <a:lnTo>
                    <a:pt x="85" y="62"/>
                  </a:lnTo>
                  <a:lnTo>
                    <a:pt x="86" y="52"/>
                  </a:lnTo>
                  <a:lnTo>
                    <a:pt x="85" y="41"/>
                  </a:lnTo>
                  <a:lnTo>
                    <a:pt x="83" y="31"/>
                  </a:lnTo>
                  <a:lnTo>
                    <a:pt x="79" y="23"/>
                  </a:lnTo>
                  <a:lnTo>
                    <a:pt x="73" y="15"/>
                  </a:lnTo>
                  <a:lnTo>
                    <a:pt x="66" y="9"/>
                  </a:lnTo>
                  <a:lnTo>
                    <a:pt x="60" y="4"/>
                  </a:lnTo>
                  <a:lnTo>
                    <a:pt x="51" y="1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6" y="4"/>
                  </a:lnTo>
                  <a:lnTo>
                    <a:pt x="19" y="9"/>
                  </a:lnTo>
                  <a:lnTo>
                    <a:pt x="12" y="15"/>
                  </a:lnTo>
                  <a:lnTo>
                    <a:pt x="7" y="23"/>
                  </a:lnTo>
                  <a:lnTo>
                    <a:pt x="3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3" y="72"/>
                  </a:lnTo>
                  <a:lnTo>
                    <a:pt x="7" y="80"/>
                  </a:lnTo>
                  <a:lnTo>
                    <a:pt x="12" y="88"/>
                  </a:lnTo>
                  <a:lnTo>
                    <a:pt x="19" y="94"/>
                  </a:lnTo>
                  <a:lnTo>
                    <a:pt x="26" y="99"/>
                  </a:lnTo>
                  <a:lnTo>
                    <a:pt x="34" y="102"/>
                  </a:lnTo>
                  <a:lnTo>
                    <a:pt x="42" y="1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Myths About Relapse </a:t>
            </a:r>
            <a:r>
              <a:rPr lang="en-US" sz="2100" b="0" dirty="0" smtClean="0">
                <a:solidFill>
                  <a:schemeClr val="tx1"/>
                </a:solidFill>
              </a:rPr>
              <a:t>(1 of 2)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8153400" cy="5668963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  <a:spcAft>
                <a:spcPts val="2300"/>
              </a:spcAft>
              <a:buNone/>
            </a:pPr>
            <a:r>
              <a:rPr lang="en-US" sz="4000" u="sng" dirty="0" smtClean="0"/>
              <a:t>Relapse</a:t>
            </a:r>
          </a:p>
          <a:p>
            <a:pPr>
              <a:lnSpc>
                <a:spcPts val="4400"/>
              </a:lnSpc>
              <a:spcAft>
                <a:spcPts val="2300"/>
              </a:spcAft>
            </a:pPr>
            <a:r>
              <a:rPr lang="en-US" sz="4000" dirty="0" smtClean="0"/>
              <a:t>Is a sign of poor motivation.</a:t>
            </a:r>
          </a:p>
          <a:p>
            <a:pPr>
              <a:lnSpc>
                <a:spcPts val="4400"/>
              </a:lnSpc>
              <a:spcAft>
                <a:spcPts val="2300"/>
              </a:spcAft>
            </a:pPr>
            <a:r>
              <a:rPr lang="en-US" sz="4000" dirty="0" smtClean="0"/>
              <a:t>Is a sign of treatment failure.</a:t>
            </a:r>
          </a:p>
          <a:p>
            <a:pPr>
              <a:lnSpc>
                <a:spcPts val="4400"/>
              </a:lnSpc>
              <a:spcAft>
                <a:spcPts val="2300"/>
              </a:spcAft>
            </a:pPr>
            <a:r>
              <a:rPr lang="en-US" sz="4000" dirty="0" smtClean="0"/>
              <a:t>Is unpredictable and unavoidable.</a:t>
            </a:r>
          </a:p>
          <a:p>
            <a:pPr>
              <a:lnSpc>
                <a:spcPts val="4400"/>
              </a:lnSpc>
              <a:spcAft>
                <a:spcPts val="2300"/>
              </a:spcAft>
            </a:pPr>
            <a:r>
              <a:rPr lang="en-US" sz="4000" dirty="0" smtClean="0"/>
              <a:t>Occurs only when patients </a:t>
            </a:r>
            <a:br>
              <a:rPr lang="en-US" sz="4000" dirty="0" smtClean="0"/>
            </a:br>
            <a:r>
              <a:rPr lang="en-US" sz="4000" dirty="0" smtClean="0"/>
              <a:t>use their drug of choice.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Myths About Relapse </a:t>
            </a:r>
            <a:r>
              <a:rPr lang="en-US" sz="2100" b="0" dirty="0" smtClean="0">
                <a:solidFill>
                  <a:schemeClr val="tx1"/>
                </a:solidFill>
              </a:rPr>
              <a:t>(2 of 2)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8001000" cy="55626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  <a:spcAft>
                <a:spcPts val="2300"/>
              </a:spcAft>
              <a:buNone/>
            </a:pPr>
            <a:r>
              <a:rPr lang="en-US" sz="4000" u="sng" dirty="0" smtClean="0"/>
              <a:t>Relapse</a:t>
            </a:r>
          </a:p>
          <a:p>
            <a:pPr>
              <a:lnSpc>
                <a:spcPts val="4400"/>
              </a:lnSpc>
              <a:spcAft>
                <a:spcPts val="2300"/>
              </a:spcAft>
            </a:pPr>
            <a:r>
              <a:rPr lang="en-US" sz="4000" dirty="0" smtClean="0"/>
              <a:t>Is an instantaneous event </a:t>
            </a:r>
            <a:br>
              <a:rPr lang="en-US" sz="4000" dirty="0" smtClean="0"/>
            </a:br>
            <a:r>
              <a:rPr lang="en-US" sz="4000" dirty="0" smtClean="0"/>
              <a:t>that occurs only when </a:t>
            </a:r>
            <a:br>
              <a:rPr lang="en-US" sz="4000" dirty="0" smtClean="0"/>
            </a:br>
            <a:r>
              <a:rPr lang="en-US" sz="4000" dirty="0" smtClean="0"/>
              <a:t>patients actually take drugs </a:t>
            </a:r>
            <a:br>
              <a:rPr lang="en-US" sz="4000" dirty="0" smtClean="0"/>
            </a:br>
            <a:r>
              <a:rPr lang="en-US" sz="4000" dirty="0" smtClean="0"/>
              <a:t>or drink again.</a:t>
            </a:r>
          </a:p>
          <a:p>
            <a:pPr>
              <a:lnSpc>
                <a:spcPts val="4400"/>
              </a:lnSpc>
              <a:spcAft>
                <a:spcPts val="2300"/>
              </a:spcAft>
            </a:pPr>
            <a:r>
              <a:rPr lang="en-US" sz="4000" dirty="0" smtClean="0"/>
              <a:t>Erases or nullifies positive recover changes made </a:t>
            </a:r>
            <a:br>
              <a:rPr lang="en-US" sz="4000" dirty="0" smtClean="0"/>
            </a:br>
            <a:r>
              <a:rPr lang="en-US" sz="4000" dirty="0" smtClean="0"/>
              <a:t>thus far.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839200" cy="1143000"/>
          </a:xfrm>
        </p:spPr>
        <p:txBody>
          <a:bodyPr/>
          <a:lstStyle/>
          <a:p>
            <a:r>
              <a:rPr lang="en-US" dirty="0" smtClean="0"/>
              <a:t>Parents in the Video </a:t>
            </a:r>
            <a:r>
              <a:rPr lang="en-US" sz="2100" b="0" dirty="0" smtClean="0">
                <a:solidFill>
                  <a:schemeClr val="tx1"/>
                </a:solidFill>
              </a:rPr>
              <a:t>(1 of 2)</a:t>
            </a:r>
            <a:endParaRPr lang="en-US" sz="2100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763000" cy="5668963"/>
          </a:xfrm>
        </p:spPr>
        <p:txBody>
          <a:bodyPr>
            <a:noAutofit/>
          </a:bodyPr>
          <a:lstStyle/>
          <a:p>
            <a:pPr marL="0" indent="0">
              <a:lnSpc>
                <a:spcPts val="3800"/>
              </a:lnSpc>
              <a:buNone/>
            </a:pPr>
            <a:r>
              <a:rPr lang="en-US" sz="3400" dirty="0" smtClean="0">
                <a:solidFill>
                  <a:srgbClr val="C96009"/>
                </a:solidFill>
              </a:rPr>
              <a:t>Thomas: </a:t>
            </a:r>
            <a:r>
              <a:rPr lang="en-US" sz="3400" dirty="0" smtClean="0"/>
              <a:t>Father of a ten-year-old girl who was in foster care.</a:t>
            </a:r>
          </a:p>
          <a:p>
            <a:pPr marL="0" indent="0">
              <a:lnSpc>
                <a:spcPts val="3800"/>
              </a:lnSpc>
              <a:buNone/>
            </a:pPr>
            <a:r>
              <a:rPr lang="en-US" sz="3400" dirty="0" err="1" smtClean="0">
                <a:solidFill>
                  <a:srgbClr val="C96009"/>
                </a:solidFill>
              </a:rPr>
              <a:t>Lashon</a:t>
            </a:r>
            <a:r>
              <a:rPr lang="en-US" sz="3400" dirty="0" smtClean="0">
                <a:solidFill>
                  <a:srgbClr val="C96009"/>
                </a:solidFill>
              </a:rPr>
              <a:t>:</a:t>
            </a:r>
            <a:r>
              <a:rPr lang="en-US" sz="3400" dirty="0" smtClean="0"/>
              <a:t>	Voluntarily placed her two children who now live with her.  </a:t>
            </a:r>
            <a:br>
              <a:rPr lang="en-US" sz="3400" dirty="0" smtClean="0"/>
            </a:br>
            <a:r>
              <a:rPr lang="en-US" sz="3400" dirty="0" smtClean="0"/>
              <a:t>She is recovering from addiction.</a:t>
            </a:r>
          </a:p>
          <a:p>
            <a:pPr marL="0" indent="0">
              <a:lnSpc>
                <a:spcPts val="3800"/>
              </a:lnSpc>
              <a:buNone/>
            </a:pPr>
            <a:r>
              <a:rPr lang="en-US" sz="3400" dirty="0" smtClean="0">
                <a:solidFill>
                  <a:srgbClr val="C96009"/>
                </a:solidFill>
              </a:rPr>
              <a:t>Debbie:</a:t>
            </a:r>
            <a:r>
              <a:rPr lang="en-US" sz="3400" dirty="0" smtClean="0"/>
              <a:t>	Mother of a two-year-old </a:t>
            </a:r>
            <a:br>
              <a:rPr lang="en-US" sz="3400" dirty="0" smtClean="0"/>
            </a:br>
            <a:r>
              <a:rPr lang="en-US" sz="3400" dirty="0" smtClean="0"/>
              <a:t>boy who was placed with her sister.  </a:t>
            </a:r>
            <a:br>
              <a:rPr lang="en-US" sz="3400" dirty="0" smtClean="0"/>
            </a:br>
            <a:r>
              <a:rPr lang="en-US" sz="3400" dirty="0" smtClean="0"/>
              <a:t>She is recovering from addiction.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of Relapse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89037"/>
            <a:ext cx="7315200" cy="5059363"/>
          </a:xfrm>
        </p:spPr>
        <p:txBody>
          <a:bodyPr>
            <a:normAutofit/>
          </a:bodyPr>
          <a:lstStyle/>
          <a:p>
            <a:pPr marL="742950" indent="-742950">
              <a:buNone/>
            </a:pPr>
            <a:r>
              <a:rPr lang="en-US" dirty="0" smtClean="0">
                <a:solidFill>
                  <a:srgbClr val="C96009"/>
                </a:solidFill>
              </a:rPr>
              <a:t>1.</a:t>
            </a:r>
            <a:r>
              <a:rPr lang="en-US" dirty="0" smtClean="0"/>
              <a:t>	Set-ups</a:t>
            </a:r>
          </a:p>
          <a:p>
            <a:pPr marL="742950" indent="-742950">
              <a:buNone/>
            </a:pPr>
            <a:r>
              <a:rPr lang="en-US" dirty="0" smtClean="0">
                <a:solidFill>
                  <a:srgbClr val="C96009"/>
                </a:solidFill>
              </a:rPr>
              <a:t>2.</a:t>
            </a:r>
            <a:r>
              <a:rPr lang="en-US" dirty="0" smtClean="0"/>
              <a:t>	Feeling Cured After a </a:t>
            </a:r>
            <a:br>
              <a:rPr lang="en-US" dirty="0" smtClean="0"/>
            </a:br>
            <a:r>
              <a:rPr lang="en-US" dirty="0" smtClean="0"/>
              <a:t>Few Weeks or Months</a:t>
            </a:r>
          </a:p>
          <a:p>
            <a:pPr marL="742950" indent="-742950">
              <a:buNone/>
            </a:pPr>
            <a:r>
              <a:rPr lang="en-US" dirty="0" smtClean="0">
                <a:solidFill>
                  <a:srgbClr val="C96009"/>
                </a:solidFill>
              </a:rPr>
              <a:t>3.</a:t>
            </a:r>
            <a:r>
              <a:rPr lang="en-US" dirty="0" smtClean="0"/>
              <a:t>	Desire to Test Control</a:t>
            </a:r>
          </a:p>
          <a:p>
            <a:pPr marL="742950" indent="-742950">
              <a:buNone/>
            </a:pPr>
            <a:r>
              <a:rPr lang="en-US" dirty="0" smtClean="0">
                <a:solidFill>
                  <a:srgbClr val="C96009"/>
                </a:solidFill>
              </a:rPr>
              <a:t>4.</a:t>
            </a:r>
            <a:r>
              <a:rPr lang="en-US" dirty="0" smtClean="0"/>
              <a:t>	Negative Moods</a:t>
            </a:r>
          </a:p>
          <a:p>
            <a:pPr marL="742950" indent="-742950">
              <a:buNone/>
            </a:pPr>
            <a:r>
              <a:rPr lang="en-US" dirty="0" smtClean="0">
                <a:solidFill>
                  <a:srgbClr val="C96009"/>
                </a:solidFill>
              </a:rPr>
              <a:t>5.</a:t>
            </a:r>
            <a:r>
              <a:rPr lang="en-US" dirty="0" smtClean="0"/>
              <a:t>	Exhaustion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6E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3592513" y="3352800"/>
            <a:ext cx="1970087" cy="3260725"/>
            <a:chOff x="3602038" y="3087688"/>
            <a:chExt cx="1970087" cy="3260725"/>
          </a:xfrm>
        </p:grpSpPr>
        <p:sp>
          <p:nvSpPr>
            <p:cNvPr id="2057" name="AutoShape 9"/>
            <p:cNvSpPr>
              <a:spLocks noChangeAspect="1" noChangeArrowheads="1" noTextEdit="1"/>
            </p:cNvSpPr>
            <p:nvPr/>
          </p:nvSpPr>
          <p:spPr bwMode="auto">
            <a:xfrm>
              <a:off x="3602038" y="3087688"/>
              <a:ext cx="1970087" cy="326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3621088" y="4757738"/>
              <a:ext cx="1947862" cy="1587500"/>
            </a:xfrm>
            <a:custGeom>
              <a:avLst/>
              <a:gdLst/>
              <a:ahLst/>
              <a:cxnLst>
                <a:cxn ang="0">
                  <a:pos x="27" y="155"/>
                </a:cxn>
                <a:cxn ang="0">
                  <a:pos x="0" y="222"/>
                </a:cxn>
                <a:cxn ang="0">
                  <a:pos x="13" y="283"/>
                </a:cxn>
                <a:cxn ang="0">
                  <a:pos x="67" y="463"/>
                </a:cxn>
                <a:cxn ang="0">
                  <a:pos x="48" y="626"/>
                </a:cxn>
                <a:cxn ang="0">
                  <a:pos x="16" y="756"/>
                </a:cxn>
                <a:cxn ang="0">
                  <a:pos x="13" y="845"/>
                </a:cxn>
                <a:cxn ang="0">
                  <a:pos x="53" y="921"/>
                </a:cxn>
                <a:cxn ang="0">
                  <a:pos x="104" y="958"/>
                </a:cxn>
                <a:cxn ang="0">
                  <a:pos x="142" y="976"/>
                </a:cxn>
                <a:cxn ang="0">
                  <a:pos x="183" y="989"/>
                </a:cxn>
                <a:cxn ang="0">
                  <a:pos x="241" y="998"/>
                </a:cxn>
                <a:cxn ang="0">
                  <a:pos x="303" y="1000"/>
                </a:cxn>
                <a:cxn ang="0">
                  <a:pos x="363" y="997"/>
                </a:cxn>
                <a:cxn ang="0">
                  <a:pos x="415" y="992"/>
                </a:cxn>
                <a:cxn ang="0">
                  <a:pos x="471" y="983"/>
                </a:cxn>
                <a:cxn ang="0">
                  <a:pos x="528" y="975"/>
                </a:cxn>
                <a:cxn ang="0">
                  <a:pos x="587" y="965"/>
                </a:cxn>
                <a:cxn ang="0">
                  <a:pos x="648" y="955"/>
                </a:cxn>
                <a:cxn ang="0">
                  <a:pos x="767" y="925"/>
                </a:cxn>
                <a:cxn ang="0">
                  <a:pos x="882" y="879"/>
                </a:cxn>
                <a:cxn ang="0">
                  <a:pos x="985" y="827"/>
                </a:cxn>
                <a:cxn ang="0">
                  <a:pos x="1068" y="780"/>
                </a:cxn>
                <a:cxn ang="0">
                  <a:pos x="1120" y="744"/>
                </a:cxn>
                <a:cxn ang="0">
                  <a:pos x="1174" y="698"/>
                </a:cxn>
                <a:cxn ang="0">
                  <a:pos x="1216" y="633"/>
                </a:cxn>
                <a:cxn ang="0">
                  <a:pos x="1227" y="568"/>
                </a:cxn>
                <a:cxn ang="0">
                  <a:pos x="1211" y="508"/>
                </a:cxn>
                <a:cxn ang="0">
                  <a:pos x="1172" y="459"/>
                </a:cxn>
                <a:cxn ang="0">
                  <a:pos x="1103" y="422"/>
                </a:cxn>
                <a:cxn ang="0">
                  <a:pos x="1038" y="378"/>
                </a:cxn>
                <a:cxn ang="0">
                  <a:pos x="996" y="330"/>
                </a:cxn>
                <a:cxn ang="0">
                  <a:pos x="974" y="284"/>
                </a:cxn>
                <a:cxn ang="0">
                  <a:pos x="964" y="244"/>
                </a:cxn>
                <a:cxn ang="0">
                  <a:pos x="960" y="216"/>
                </a:cxn>
                <a:cxn ang="0">
                  <a:pos x="993" y="159"/>
                </a:cxn>
                <a:cxn ang="0">
                  <a:pos x="1041" y="86"/>
                </a:cxn>
                <a:cxn ang="0">
                  <a:pos x="1026" y="32"/>
                </a:cxn>
                <a:cxn ang="0">
                  <a:pos x="985" y="16"/>
                </a:cxn>
                <a:cxn ang="0">
                  <a:pos x="918" y="5"/>
                </a:cxn>
                <a:cxn ang="0">
                  <a:pos x="833" y="0"/>
                </a:cxn>
                <a:cxn ang="0">
                  <a:pos x="732" y="0"/>
                </a:cxn>
                <a:cxn ang="0">
                  <a:pos x="621" y="6"/>
                </a:cxn>
                <a:cxn ang="0">
                  <a:pos x="507" y="16"/>
                </a:cxn>
                <a:cxn ang="0">
                  <a:pos x="391" y="32"/>
                </a:cxn>
                <a:cxn ang="0">
                  <a:pos x="280" y="53"/>
                </a:cxn>
                <a:cxn ang="0">
                  <a:pos x="181" y="78"/>
                </a:cxn>
                <a:cxn ang="0">
                  <a:pos x="95" y="108"/>
                </a:cxn>
              </a:cxnLst>
              <a:rect l="0" t="0" r="r" b="b"/>
              <a:pathLst>
                <a:path w="1227" h="1000">
                  <a:moveTo>
                    <a:pt x="71" y="120"/>
                  </a:moveTo>
                  <a:lnTo>
                    <a:pt x="46" y="135"/>
                  </a:lnTo>
                  <a:lnTo>
                    <a:pt x="27" y="155"/>
                  </a:lnTo>
                  <a:lnTo>
                    <a:pt x="13" y="177"/>
                  </a:lnTo>
                  <a:lnTo>
                    <a:pt x="5" y="199"/>
                  </a:lnTo>
                  <a:lnTo>
                    <a:pt x="0" y="222"/>
                  </a:lnTo>
                  <a:lnTo>
                    <a:pt x="1" y="245"/>
                  </a:lnTo>
                  <a:lnTo>
                    <a:pt x="6" y="266"/>
                  </a:lnTo>
                  <a:lnTo>
                    <a:pt x="13" y="283"/>
                  </a:lnTo>
                  <a:lnTo>
                    <a:pt x="43" y="345"/>
                  </a:lnTo>
                  <a:lnTo>
                    <a:pt x="60" y="405"/>
                  </a:lnTo>
                  <a:lnTo>
                    <a:pt x="67" y="463"/>
                  </a:lnTo>
                  <a:lnTo>
                    <a:pt x="66" y="520"/>
                  </a:lnTo>
                  <a:lnTo>
                    <a:pt x="58" y="574"/>
                  </a:lnTo>
                  <a:lnTo>
                    <a:pt x="48" y="626"/>
                  </a:lnTo>
                  <a:lnTo>
                    <a:pt x="36" y="675"/>
                  </a:lnTo>
                  <a:lnTo>
                    <a:pt x="23" y="723"/>
                  </a:lnTo>
                  <a:lnTo>
                    <a:pt x="16" y="756"/>
                  </a:lnTo>
                  <a:lnTo>
                    <a:pt x="12" y="787"/>
                  </a:lnTo>
                  <a:lnTo>
                    <a:pt x="11" y="817"/>
                  </a:lnTo>
                  <a:lnTo>
                    <a:pt x="13" y="845"/>
                  </a:lnTo>
                  <a:lnTo>
                    <a:pt x="20" y="872"/>
                  </a:lnTo>
                  <a:lnTo>
                    <a:pt x="34" y="898"/>
                  </a:lnTo>
                  <a:lnTo>
                    <a:pt x="53" y="921"/>
                  </a:lnTo>
                  <a:lnTo>
                    <a:pt x="80" y="943"/>
                  </a:lnTo>
                  <a:lnTo>
                    <a:pt x="92" y="951"/>
                  </a:lnTo>
                  <a:lnTo>
                    <a:pt x="104" y="958"/>
                  </a:lnTo>
                  <a:lnTo>
                    <a:pt x="116" y="965"/>
                  </a:lnTo>
                  <a:lnTo>
                    <a:pt x="129" y="970"/>
                  </a:lnTo>
                  <a:lnTo>
                    <a:pt x="142" y="976"/>
                  </a:lnTo>
                  <a:lnTo>
                    <a:pt x="156" y="980"/>
                  </a:lnTo>
                  <a:lnTo>
                    <a:pt x="169" y="984"/>
                  </a:lnTo>
                  <a:lnTo>
                    <a:pt x="183" y="989"/>
                  </a:lnTo>
                  <a:lnTo>
                    <a:pt x="201" y="993"/>
                  </a:lnTo>
                  <a:lnTo>
                    <a:pt x="221" y="996"/>
                  </a:lnTo>
                  <a:lnTo>
                    <a:pt x="241" y="998"/>
                  </a:lnTo>
                  <a:lnTo>
                    <a:pt x="261" y="999"/>
                  </a:lnTo>
                  <a:lnTo>
                    <a:pt x="281" y="1000"/>
                  </a:lnTo>
                  <a:lnTo>
                    <a:pt x="303" y="1000"/>
                  </a:lnTo>
                  <a:lnTo>
                    <a:pt x="323" y="999"/>
                  </a:lnTo>
                  <a:lnTo>
                    <a:pt x="345" y="998"/>
                  </a:lnTo>
                  <a:lnTo>
                    <a:pt x="363" y="997"/>
                  </a:lnTo>
                  <a:lnTo>
                    <a:pt x="380" y="995"/>
                  </a:lnTo>
                  <a:lnTo>
                    <a:pt x="398" y="994"/>
                  </a:lnTo>
                  <a:lnTo>
                    <a:pt x="415" y="992"/>
                  </a:lnTo>
                  <a:lnTo>
                    <a:pt x="434" y="989"/>
                  </a:lnTo>
                  <a:lnTo>
                    <a:pt x="453" y="986"/>
                  </a:lnTo>
                  <a:lnTo>
                    <a:pt x="471" y="983"/>
                  </a:lnTo>
                  <a:lnTo>
                    <a:pt x="490" y="981"/>
                  </a:lnTo>
                  <a:lnTo>
                    <a:pt x="510" y="978"/>
                  </a:lnTo>
                  <a:lnTo>
                    <a:pt x="528" y="975"/>
                  </a:lnTo>
                  <a:lnTo>
                    <a:pt x="548" y="972"/>
                  </a:lnTo>
                  <a:lnTo>
                    <a:pt x="568" y="968"/>
                  </a:lnTo>
                  <a:lnTo>
                    <a:pt x="587" y="965"/>
                  </a:lnTo>
                  <a:lnTo>
                    <a:pt x="608" y="962"/>
                  </a:lnTo>
                  <a:lnTo>
                    <a:pt x="628" y="959"/>
                  </a:lnTo>
                  <a:lnTo>
                    <a:pt x="648" y="955"/>
                  </a:lnTo>
                  <a:lnTo>
                    <a:pt x="688" y="948"/>
                  </a:lnTo>
                  <a:lnTo>
                    <a:pt x="728" y="938"/>
                  </a:lnTo>
                  <a:lnTo>
                    <a:pt x="767" y="925"/>
                  </a:lnTo>
                  <a:lnTo>
                    <a:pt x="807" y="911"/>
                  </a:lnTo>
                  <a:lnTo>
                    <a:pt x="845" y="895"/>
                  </a:lnTo>
                  <a:lnTo>
                    <a:pt x="882" y="879"/>
                  </a:lnTo>
                  <a:lnTo>
                    <a:pt x="918" y="862"/>
                  </a:lnTo>
                  <a:lnTo>
                    <a:pt x="953" y="845"/>
                  </a:lnTo>
                  <a:lnTo>
                    <a:pt x="985" y="827"/>
                  </a:lnTo>
                  <a:lnTo>
                    <a:pt x="1015" y="811"/>
                  </a:lnTo>
                  <a:lnTo>
                    <a:pt x="1043" y="794"/>
                  </a:lnTo>
                  <a:lnTo>
                    <a:pt x="1068" y="780"/>
                  </a:lnTo>
                  <a:lnTo>
                    <a:pt x="1088" y="765"/>
                  </a:lnTo>
                  <a:lnTo>
                    <a:pt x="1107" y="754"/>
                  </a:lnTo>
                  <a:lnTo>
                    <a:pt x="1120" y="744"/>
                  </a:lnTo>
                  <a:lnTo>
                    <a:pt x="1131" y="737"/>
                  </a:lnTo>
                  <a:lnTo>
                    <a:pt x="1154" y="718"/>
                  </a:lnTo>
                  <a:lnTo>
                    <a:pt x="1174" y="698"/>
                  </a:lnTo>
                  <a:lnTo>
                    <a:pt x="1192" y="677"/>
                  </a:lnTo>
                  <a:lnTo>
                    <a:pt x="1205" y="656"/>
                  </a:lnTo>
                  <a:lnTo>
                    <a:pt x="1216" y="633"/>
                  </a:lnTo>
                  <a:lnTo>
                    <a:pt x="1222" y="611"/>
                  </a:lnTo>
                  <a:lnTo>
                    <a:pt x="1226" y="589"/>
                  </a:lnTo>
                  <a:lnTo>
                    <a:pt x="1227" y="568"/>
                  </a:lnTo>
                  <a:lnTo>
                    <a:pt x="1225" y="547"/>
                  </a:lnTo>
                  <a:lnTo>
                    <a:pt x="1220" y="526"/>
                  </a:lnTo>
                  <a:lnTo>
                    <a:pt x="1211" y="508"/>
                  </a:lnTo>
                  <a:lnTo>
                    <a:pt x="1201" y="490"/>
                  </a:lnTo>
                  <a:lnTo>
                    <a:pt x="1188" y="474"/>
                  </a:lnTo>
                  <a:lnTo>
                    <a:pt x="1172" y="459"/>
                  </a:lnTo>
                  <a:lnTo>
                    <a:pt x="1153" y="446"/>
                  </a:lnTo>
                  <a:lnTo>
                    <a:pt x="1132" y="435"/>
                  </a:lnTo>
                  <a:lnTo>
                    <a:pt x="1103" y="422"/>
                  </a:lnTo>
                  <a:lnTo>
                    <a:pt x="1078" y="408"/>
                  </a:lnTo>
                  <a:lnTo>
                    <a:pt x="1056" y="394"/>
                  </a:lnTo>
                  <a:lnTo>
                    <a:pt x="1038" y="378"/>
                  </a:lnTo>
                  <a:lnTo>
                    <a:pt x="1021" y="363"/>
                  </a:lnTo>
                  <a:lnTo>
                    <a:pt x="1008" y="346"/>
                  </a:lnTo>
                  <a:lnTo>
                    <a:pt x="996" y="330"/>
                  </a:lnTo>
                  <a:lnTo>
                    <a:pt x="987" y="314"/>
                  </a:lnTo>
                  <a:lnTo>
                    <a:pt x="980" y="299"/>
                  </a:lnTo>
                  <a:lnTo>
                    <a:pt x="974" y="284"/>
                  </a:lnTo>
                  <a:lnTo>
                    <a:pt x="970" y="270"/>
                  </a:lnTo>
                  <a:lnTo>
                    <a:pt x="966" y="256"/>
                  </a:lnTo>
                  <a:lnTo>
                    <a:pt x="964" y="244"/>
                  </a:lnTo>
                  <a:lnTo>
                    <a:pt x="962" y="234"/>
                  </a:lnTo>
                  <a:lnTo>
                    <a:pt x="961" y="223"/>
                  </a:lnTo>
                  <a:lnTo>
                    <a:pt x="960" y="216"/>
                  </a:lnTo>
                  <a:lnTo>
                    <a:pt x="963" y="200"/>
                  </a:lnTo>
                  <a:lnTo>
                    <a:pt x="975" y="181"/>
                  </a:lnTo>
                  <a:lnTo>
                    <a:pt x="993" y="159"/>
                  </a:lnTo>
                  <a:lnTo>
                    <a:pt x="1012" y="135"/>
                  </a:lnTo>
                  <a:lnTo>
                    <a:pt x="1029" y="110"/>
                  </a:lnTo>
                  <a:lnTo>
                    <a:pt x="1041" y="86"/>
                  </a:lnTo>
                  <a:lnTo>
                    <a:pt x="1044" y="62"/>
                  </a:lnTo>
                  <a:lnTo>
                    <a:pt x="1033" y="39"/>
                  </a:lnTo>
                  <a:lnTo>
                    <a:pt x="1026" y="32"/>
                  </a:lnTo>
                  <a:lnTo>
                    <a:pt x="1016" y="27"/>
                  </a:lnTo>
                  <a:lnTo>
                    <a:pt x="1001" y="21"/>
                  </a:lnTo>
                  <a:lnTo>
                    <a:pt x="985" y="16"/>
                  </a:lnTo>
                  <a:lnTo>
                    <a:pt x="965" y="12"/>
                  </a:lnTo>
                  <a:lnTo>
                    <a:pt x="943" y="8"/>
                  </a:lnTo>
                  <a:lnTo>
                    <a:pt x="918" y="5"/>
                  </a:lnTo>
                  <a:lnTo>
                    <a:pt x="893" y="3"/>
                  </a:lnTo>
                  <a:lnTo>
                    <a:pt x="864" y="1"/>
                  </a:lnTo>
                  <a:lnTo>
                    <a:pt x="833" y="0"/>
                  </a:lnTo>
                  <a:lnTo>
                    <a:pt x="800" y="0"/>
                  </a:lnTo>
                  <a:lnTo>
                    <a:pt x="767" y="0"/>
                  </a:lnTo>
                  <a:lnTo>
                    <a:pt x="732" y="0"/>
                  </a:lnTo>
                  <a:lnTo>
                    <a:pt x="696" y="2"/>
                  </a:lnTo>
                  <a:lnTo>
                    <a:pt x="660" y="3"/>
                  </a:lnTo>
                  <a:lnTo>
                    <a:pt x="621" y="6"/>
                  </a:lnTo>
                  <a:lnTo>
                    <a:pt x="583" y="9"/>
                  </a:lnTo>
                  <a:lnTo>
                    <a:pt x="545" y="12"/>
                  </a:lnTo>
                  <a:lnTo>
                    <a:pt x="507" y="16"/>
                  </a:lnTo>
                  <a:lnTo>
                    <a:pt x="467" y="22"/>
                  </a:lnTo>
                  <a:lnTo>
                    <a:pt x="429" y="27"/>
                  </a:lnTo>
                  <a:lnTo>
                    <a:pt x="391" y="32"/>
                  </a:lnTo>
                  <a:lnTo>
                    <a:pt x="353" y="39"/>
                  </a:lnTo>
                  <a:lnTo>
                    <a:pt x="316" y="45"/>
                  </a:lnTo>
                  <a:lnTo>
                    <a:pt x="280" y="53"/>
                  </a:lnTo>
                  <a:lnTo>
                    <a:pt x="246" y="61"/>
                  </a:lnTo>
                  <a:lnTo>
                    <a:pt x="213" y="69"/>
                  </a:lnTo>
                  <a:lnTo>
                    <a:pt x="181" y="78"/>
                  </a:lnTo>
                  <a:lnTo>
                    <a:pt x="149" y="88"/>
                  </a:lnTo>
                  <a:lnTo>
                    <a:pt x="122" y="98"/>
                  </a:lnTo>
                  <a:lnTo>
                    <a:pt x="95" y="108"/>
                  </a:lnTo>
                  <a:lnTo>
                    <a:pt x="71" y="120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4181475" y="5899151"/>
              <a:ext cx="576262" cy="300038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" y="81"/>
                </a:cxn>
                <a:cxn ang="0">
                  <a:pos x="2" y="86"/>
                </a:cxn>
                <a:cxn ang="0">
                  <a:pos x="0" y="99"/>
                </a:cxn>
                <a:cxn ang="0">
                  <a:pos x="1" y="114"/>
                </a:cxn>
                <a:cxn ang="0">
                  <a:pos x="10" y="130"/>
                </a:cxn>
                <a:cxn ang="0">
                  <a:pos x="17" y="136"/>
                </a:cxn>
                <a:cxn ang="0">
                  <a:pos x="23" y="142"/>
                </a:cxn>
                <a:cxn ang="0">
                  <a:pos x="30" y="148"/>
                </a:cxn>
                <a:cxn ang="0">
                  <a:pos x="38" y="152"/>
                </a:cxn>
                <a:cxn ang="0">
                  <a:pos x="46" y="156"/>
                </a:cxn>
                <a:cxn ang="0">
                  <a:pos x="55" y="160"/>
                </a:cxn>
                <a:cxn ang="0">
                  <a:pos x="67" y="163"/>
                </a:cxn>
                <a:cxn ang="0">
                  <a:pos x="79" y="167"/>
                </a:cxn>
                <a:cxn ang="0">
                  <a:pos x="92" y="170"/>
                </a:cxn>
                <a:cxn ang="0">
                  <a:pos x="104" y="172"/>
                </a:cxn>
                <a:cxn ang="0">
                  <a:pos x="114" y="174"/>
                </a:cxn>
                <a:cxn ang="0">
                  <a:pos x="122" y="175"/>
                </a:cxn>
                <a:cxn ang="0">
                  <a:pos x="131" y="176"/>
                </a:cxn>
                <a:cxn ang="0">
                  <a:pos x="137" y="176"/>
                </a:cxn>
                <a:cxn ang="0">
                  <a:pos x="142" y="176"/>
                </a:cxn>
                <a:cxn ang="0">
                  <a:pos x="146" y="175"/>
                </a:cxn>
                <a:cxn ang="0">
                  <a:pos x="159" y="172"/>
                </a:cxn>
                <a:cxn ang="0">
                  <a:pos x="168" y="169"/>
                </a:cxn>
                <a:cxn ang="0">
                  <a:pos x="173" y="168"/>
                </a:cxn>
                <a:cxn ang="0">
                  <a:pos x="175" y="167"/>
                </a:cxn>
                <a:cxn ang="0">
                  <a:pos x="188" y="153"/>
                </a:cxn>
                <a:cxn ang="0">
                  <a:pos x="189" y="154"/>
                </a:cxn>
                <a:cxn ang="0">
                  <a:pos x="191" y="157"/>
                </a:cxn>
                <a:cxn ang="0">
                  <a:pos x="194" y="161"/>
                </a:cxn>
                <a:cxn ang="0">
                  <a:pos x="199" y="166"/>
                </a:cxn>
                <a:cxn ang="0">
                  <a:pos x="205" y="172"/>
                </a:cxn>
                <a:cxn ang="0">
                  <a:pos x="213" y="178"/>
                </a:cxn>
                <a:cxn ang="0">
                  <a:pos x="223" y="182"/>
                </a:cxn>
                <a:cxn ang="0">
                  <a:pos x="234" y="185"/>
                </a:cxn>
                <a:cxn ang="0">
                  <a:pos x="244" y="186"/>
                </a:cxn>
                <a:cxn ang="0">
                  <a:pos x="258" y="188"/>
                </a:cxn>
                <a:cxn ang="0">
                  <a:pos x="275" y="188"/>
                </a:cxn>
                <a:cxn ang="0">
                  <a:pos x="293" y="189"/>
                </a:cxn>
                <a:cxn ang="0">
                  <a:pos x="311" y="189"/>
                </a:cxn>
                <a:cxn ang="0">
                  <a:pos x="326" y="188"/>
                </a:cxn>
                <a:cxn ang="0">
                  <a:pos x="339" y="187"/>
                </a:cxn>
                <a:cxn ang="0">
                  <a:pos x="346" y="185"/>
                </a:cxn>
                <a:cxn ang="0">
                  <a:pos x="353" y="179"/>
                </a:cxn>
                <a:cxn ang="0">
                  <a:pos x="360" y="171"/>
                </a:cxn>
                <a:cxn ang="0">
                  <a:pos x="363" y="164"/>
                </a:cxn>
                <a:cxn ang="0">
                  <a:pos x="363" y="157"/>
                </a:cxn>
                <a:cxn ang="0">
                  <a:pos x="360" y="146"/>
                </a:cxn>
                <a:cxn ang="0">
                  <a:pos x="355" y="130"/>
                </a:cxn>
                <a:cxn ang="0">
                  <a:pos x="352" y="116"/>
                </a:cxn>
                <a:cxn ang="0">
                  <a:pos x="350" y="110"/>
                </a:cxn>
                <a:cxn ang="0">
                  <a:pos x="352" y="108"/>
                </a:cxn>
                <a:cxn ang="0">
                  <a:pos x="355" y="104"/>
                </a:cxn>
                <a:cxn ang="0">
                  <a:pos x="358" y="97"/>
                </a:cxn>
                <a:cxn ang="0">
                  <a:pos x="361" y="90"/>
                </a:cxn>
                <a:cxn ang="0">
                  <a:pos x="358" y="81"/>
                </a:cxn>
                <a:cxn ang="0">
                  <a:pos x="353" y="73"/>
                </a:cxn>
                <a:cxn ang="0">
                  <a:pos x="348" y="67"/>
                </a:cxn>
                <a:cxn ang="0">
                  <a:pos x="346" y="65"/>
                </a:cxn>
                <a:cxn ang="0">
                  <a:pos x="308" y="52"/>
                </a:cxn>
                <a:cxn ang="0">
                  <a:pos x="39" y="0"/>
                </a:cxn>
              </a:cxnLst>
              <a:rect l="0" t="0" r="r" b="b"/>
              <a:pathLst>
                <a:path w="363" h="189">
                  <a:moveTo>
                    <a:pt x="39" y="0"/>
                  </a:moveTo>
                  <a:lnTo>
                    <a:pt x="3" y="81"/>
                  </a:lnTo>
                  <a:lnTo>
                    <a:pt x="2" y="86"/>
                  </a:lnTo>
                  <a:lnTo>
                    <a:pt x="0" y="99"/>
                  </a:lnTo>
                  <a:lnTo>
                    <a:pt x="1" y="114"/>
                  </a:lnTo>
                  <a:lnTo>
                    <a:pt x="10" y="130"/>
                  </a:lnTo>
                  <a:lnTo>
                    <a:pt x="17" y="136"/>
                  </a:lnTo>
                  <a:lnTo>
                    <a:pt x="23" y="142"/>
                  </a:lnTo>
                  <a:lnTo>
                    <a:pt x="30" y="148"/>
                  </a:lnTo>
                  <a:lnTo>
                    <a:pt x="38" y="152"/>
                  </a:lnTo>
                  <a:lnTo>
                    <a:pt x="46" y="156"/>
                  </a:lnTo>
                  <a:lnTo>
                    <a:pt x="55" y="160"/>
                  </a:lnTo>
                  <a:lnTo>
                    <a:pt x="67" y="163"/>
                  </a:lnTo>
                  <a:lnTo>
                    <a:pt x="79" y="167"/>
                  </a:lnTo>
                  <a:lnTo>
                    <a:pt x="92" y="170"/>
                  </a:lnTo>
                  <a:lnTo>
                    <a:pt x="104" y="172"/>
                  </a:lnTo>
                  <a:lnTo>
                    <a:pt x="114" y="174"/>
                  </a:lnTo>
                  <a:lnTo>
                    <a:pt x="122" y="175"/>
                  </a:lnTo>
                  <a:lnTo>
                    <a:pt x="131" y="176"/>
                  </a:lnTo>
                  <a:lnTo>
                    <a:pt x="137" y="176"/>
                  </a:lnTo>
                  <a:lnTo>
                    <a:pt x="142" y="176"/>
                  </a:lnTo>
                  <a:lnTo>
                    <a:pt x="146" y="175"/>
                  </a:lnTo>
                  <a:lnTo>
                    <a:pt x="159" y="172"/>
                  </a:lnTo>
                  <a:lnTo>
                    <a:pt x="168" y="169"/>
                  </a:lnTo>
                  <a:lnTo>
                    <a:pt x="173" y="168"/>
                  </a:lnTo>
                  <a:lnTo>
                    <a:pt x="175" y="167"/>
                  </a:lnTo>
                  <a:lnTo>
                    <a:pt x="188" y="153"/>
                  </a:lnTo>
                  <a:lnTo>
                    <a:pt x="189" y="154"/>
                  </a:lnTo>
                  <a:lnTo>
                    <a:pt x="191" y="157"/>
                  </a:lnTo>
                  <a:lnTo>
                    <a:pt x="194" y="161"/>
                  </a:lnTo>
                  <a:lnTo>
                    <a:pt x="199" y="166"/>
                  </a:lnTo>
                  <a:lnTo>
                    <a:pt x="205" y="172"/>
                  </a:lnTo>
                  <a:lnTo>
                    <a:pt x="213" y="178"/>
                  </a:lnTo>
                  <a:lnTo>
                    <a:pt x="223" y="182"/>
                  </a:lnTo>
                  <a:lnTo>
                    <a:pt x="234" y="185"/>
                  </a:lnTo>
                  <a:lnTo>
                    <a:pt x="244" y="186"/>
                  </a:lnTo>
                  <a:lnTo>
                    <a:pt x="258" y="188"/>
                  </a:lnTo>
                  <a:lnTo>
                    <a:pt x="275" y="188"/>
                  </a:lnTo>
                  <a:lnTo>
                    <a:pt x="293" y="189"/>
                  </a:lnTo>
                  <a:lnTo>
                    <a:pt x="311" y="189"/>
                  </a:lnTo>
                  <a:lnTo>
                    <a:pt x="326" y="188"/>
                  </a:lnTo>
                  <a:lnTo>
                    <a:pt x="339" y="187"/>
                  </a:lnTo>
                  <a:lnTo>
                    <a:pt x="346" y="185"/>
                  </a:lnTo>
                  <a:lnTo>
                    <a:pt x="353" y="179"/>
                  </a:lnTo>
                  <a:lnTo>
                    <a:pt x="360" y="171"/>
                  </a:lnTo>
                  <a:lnTo>
                    <a:pt x="363" y="164"/>
                  </a:lnTo>
                  <a:lnTo>
                    <a:pt x="363" y="157"/>
                  </a:lnTo>
                  <a:lnTo>
                    <a:pt x="360" y="146"/>
                  </a:lnTo>
                  <a:lnTo>
                    <a:pt x="355" y="130"/>
                  </a:lnTo>
                  <a:lnTo>
                    <a:pt x="352" y="116"/>
                  </a:lnTo>
                  <a:lnTo>
                    <a:pt x="350" y="110"/>
                  </a:lnTo>
                  <a:lnTo>
                    <a:pt x="352" y="108"/>
                  </a:lnTo>
                  <a:lnTo>
                    <a:pt x="355" y="104"/>
                  </a:lnTo>
                  <a:lnTo>
                    <a:pt x="358" y="97"/>
                  </a:lnTo>
                  <a:lnTo>
                    <a:pt x="361" y="90"/>
                  </a:lnTo>
                  <a:lnTo>
                    <a:pt x="358" y="81"/>
                  </a:lnTo>
                  <a:lnTo>
                    <a:pt x="353" y="73"/>
                  </a:lnTo>
                  <a:lnTo>
                    <a:pt x="348" y="67"/>
                  </a:lnTo>
                  <a:lnTo>
                    <a:pt x="346" y="65"/>
                  </a:lnTo>
                  <a:lnTo>
                    <a:pt x="308" y="5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3347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3963988" y="5284788"/>
              <a:ext cx="273050" cy="1873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" y="53"/>
                </a:cxn>
                <a:cxn ang="0">
                  <a:pos x="1" y="56"/>
                </a:cxn>
                <a:cxn ang="0">
                  <a:pos x="0" y="65"/>
                </a:cxn>
                <a:cxn ang="0">
                  <a:pos x="2" y="77"/>
                </a:cxn>
                <a:cxn ang="0">
                  <a:pos x="12" y="90"/>
                </a:cxn>
                <a:cxn ang="0">
                  <a:pos x="20" y="95"/>
                </a:cxn>
                <a:cxn ang="0">
                  <a:pos x="30" y="101"/>
                </a:cxn>
                <a:cxn ang="0">
                  <a:pos x="40" y="105"/>
                </a:cxn>
                <a:cxn ang="0">
                  <a:pos x="50" y="109"/>
                </a:cxn>
                <a:cxn ang="0">
                  <a:pos x="60" y="113"/>
                </a:cxn>
                <a:cxn ang="0">
                  <a:pos x="68" y="116"/>
                </a:cxn>
                <a:cxn ang="0">
                  <a:pos x="75" y="117"/>
                </a:cxn>
                <a:cxn ang="0">
                  <a:pos x="81" y="118"/>
                </a:cxn>
                <a:cxn ang="0">
                  <a:pos x="88" y="118"/>
                </a:cxn>
                <a:cxn ang="0">
                  <a:pos x="95" y="116"/>
                </a:cxn>
                <a:cxn ang="0">
                  <a:pos x="103" y="115"/>
                </a:cxn>
                <a:cxn ang="0">
                  <a:pos x="113" y="113"/>
                </a:cxn>
                <a:cxn ang="0">
                  <a:pos x="121" y="110"/>
                </a:cxn>
                <a:cxn ang="0">
                  <a:pos x="128" y="109"/>
                </a:cxn>
                <a:cxn ang="0">
                  <a:pos x="132" y="107"/>
                </a:cxn>
                <a:cxn ang="0">
                  <a:pos x="134" y="107"/>
                </a:cxn>
                <a:cxn ang="0">
                  <a:pos x="172" y="14"/>
                </a:cxn>
                <a:cxn ang="0">
                  <a:pos x="121" y="0"/>
                </a:cxn>
                <a:cxn ang="0">
                  <a:pos x="27" y="0"/>
                </a:cxn>
              </a:cxnLst>
              <a:rect l="0" t="0" r="r" b="b"/>
              <a:pathLst>
                <a:path w="172" h="118">
                  <a:moveTo>
                    <a:pt x="27" y="0"/>
                  </a:moveTo>
                  <a:lnTo>
                    <a:pt x="2" y="53"/>
                  </a:lnTo>
                  <a:lnTo>
                    <a:pt x="1" y="56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12" y="90"/>
                  </a:lnTo>
                  <a:lnTo>
                    <a:pt x="20" y="95"/>
                  </a:lnTo>
                  <a:lnTo>
                    <a:pt x="30" y="101"/>
                  </a:lnTo>
                  <a:lnTo>
                    <a:pt x="40" y="105"/>
                  </a:lnTo>
                  <a:lnTo>
                    <a:pt x="50" y="109"/>
                  </a:lnTo>
                  <a:lnTo>
                    <a:pt x="60" y="113"/>
                  </a:lnTo>
                  <a:lnTo>
                    <a:pt x="68" y="116"/>
                  </a:lnTo>
                  <a:lnTo>
                    <a:pt x="75" y="117"/>
                  </a:lnTo>
                  <a:lnTo>
                    <a:pt x="81" y="118"/>
                  </a:lnTo>
                  <a:lnTo>
                    <a:pt x="88" y="118"/>
                  </a:lnTo>
                  <a:lnTo>
                    <a:pt x="95" y="116"/>
                  </a:lnTo>
                  <a:lnTo>
                    <a:pt x="103" y="115"/>
                  </a:lnTo>
                  <a:lnTo>
                    <a:pt x="113" y="113"/>
                  </a:lnTo>
                  <a:lnTo>
                    <a:pt x="121" y="110"/>
                  </a:lnTo>
                  <a:lnTo>
                    <a:pt x="128" y="109"/>
                  </a:lnTo>
                  <a:lnTo>
                    <a:pt x="132" y="107"/>
                  </a:lnTo>
                  <a:lnTo>
                    <a:pt x="134" y="107"/>
                  </a:lnTo>
                  <a:lnTo>
                    <a:pt x="172" y="14"/>
                  </a:lnTo>
                  <a:lnTo>
                    <a:pt x="121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7F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4794250" y="5743576"/>
              <a:ext cx="536575" cy="536575"/>
            </a:xfrm>
            <a:custGeom>
              <a:avLst/>
              <a:gdLst/>
              <a:ahLst/>
              <a:cxnLst>
                <a:cxn ang="0">
                  <a:pos x="187" y="337"/>
                </a:cxn>
                <a:cxn ang="0">
                  <a:pos x="219" y="330"/>
                </a:cxn>
                <a:cxn ang="0">
                  <a:pos x="250" y="317"/>
                </a:cxn>
                <a:cxn ang="0">
                  <a:pos x="277" y="299"/>
                </a:cxn>
                <a:cxn ang="0">
                  <a:pos x="300" y="277"/>
                </a:cxn>
                <a:cxn ang="0">
                  <a:pos x="317" y="250"/>
                </a:cxn>
                <a:cxn ang="0">
                  <a:pos x="331" y="219"/>
                </a:cxn>
                <a:cxn ang="0">
                  <a:pos x="337" y="187"/>
                </a:cxn>
                <a:cxn ang="0">
                  <a:pos x="337" y="151"/>
                </a:cxn>
                <a:cxn ang="0">
                  <a:pos x="331" y="119"/>
                </a:cxn>
                <a:cxn ang="0">
                  <a:pos x="317" y="88"/>
                </a:cxn>
                <a:cxn ang="0">
                  <a:pos x="300" y="61"/>
                </a:cxn>
                <a:cxn ang="0">
                  <a:pos x="277" y="39"/>
                </a:cxn>
                <a:cxn ang="0">
                  <a:pos x="250" y="21"/>
                </a:cxn>
                <a:cxn ang="0">
                  <a:pos x="219" y="8"/>
                </a:cxn>
                <a:cxn ang="0">
                  <a:pos x="187" y="1"/>
                </a:cxn>
                <a:cxn ang="0">
                  <a:pos x="152" y="1"/>
                </a:cxn>
                <a:cxn ang="0">
                  <a:pos x="119" y="8"/>
                </a:cxn>
                <a:cxn ang="0">
                  <a:pos x="88" y="21"/>
                </a:cxn>
                <a:cxn ang="0">
                  <a:pos x="61" y="39"/>
                </a:cxn>
                <a:cxn ang="0">
                  <a:pos x="39" y="61"/>
                </a:cxn>
                <a:cxn ang="0">
                  <a:pos x="21" y="88"/>
                </a:cxn>
                <a:cxn ang="0">
                  <a:pos x="8" y="119"/>
                </a:cxn>
                <a:cxn ang="0">
                  <a:pos x="1" y="151"/>
                </a:cxn>
                <a:cxn ang="0">
                  <a:pos x="1" y="187"/>
                </a:cxn>
                <a:cxn ang="0">
                  <a:pos x="8" y="219"/>
                </a:cxn>
                <a:cxn ang="0">
                  <a:pos x="21" y="250"/>
                </a:cxn>
                <a:cxn ang="0">
                  <a:pos x="39" y="277"/>
                </a:cxn>
                <a:cxn ang="0">
                  <a:pos x="61" y="299"/>
                </a:cxn>
                <a:cxn ang="0">
                  <a:pos x="88" y="317"/>
                </a:cxn>
                <a:cxn ang="0">
                  <a:pos x="119" y="330"/>
                </a:cxn>
                <a:cxn ang="0">
                  <a:pos x="152" y="337"/>
                </a:cxn>
              </a:cxnLst>
              <a:rect l="0" t="0" r="r" b="b"/>
              <a:pathLst>
                <a:path w="338" h="338">
                  <a:moveTo>
                    <a:pt x="169" y="338"/>
                  </a:moveTo>
                  <a:lnTo>
                    <a:pt x="187" y="337"/>
                  </a:lnTo>
                  <a:lnTo>
                    <a:pt x="203" y="334"/>
                  </a:lnTo>
                  <a:lnTo>
                    <a:pt x="219" y="330"/>
                  </a:lnTo>
                  <a:lnTo>
                    <a:pt x="234" y="324"/>
                  </a:lnTo>
                  <a:lnTo>
                    <a:pt x="250" y="317"/>
                  </a:lnTo>
                  <a:lnTo>
                    <a:pt x="263" y="309"/>
                  </a:lnTo>
                  <a:lnTo>
                    <a:pt x="277" y="299"/>
                  </a:lnTo>
                  <a:lnTo>
                    <a:pt x="288" y="288"/>
                  </a:lnTo>
                  <a:lnTo>
                    <a:pt x="300" y="277"/>
                  </a:lnTo>
                  <a:lnTo>
                    <a:pt x="309" y="263"/>
                  </a:lnTo>
                  <a:lnTo>
                    <a:pt x="317" y="250"/>
                  </a:lnTo>
                  <a:lnTo>
                    <a:pt x="324" y="234"/>
                  </a:lnTo>
                  <a:lnTo>
                    <a:pt x="331" y="219"/>
                  </a:lnTo>
                  <a:lnTo>
                    <a:pt x="335" y="203"/>
                  </a:lnTo>
                  <a:lnTo>
                    <a:pt x="337" y="187"/>
                  </a:lnTo>
                  <a:lnTo>
                    <a:pt x="338" y="169"/>
                  </a:lnTo>
                  <a:lnTo>
                    <a:pt x="337" y="151"/>
                  </a:lnTo>
                  <a:lnTo>
                    <a:pt x="335" y="135"/>
                  </a:lnTo>
                  <a:lnTo>
                    <a:pt x="331" y="119"/>
                  </a:lnTo>
                  <a:lnTo>
                    <a:pt x="324" y="104"/>
                  </a:lnTo>
                  <a:lnTo>
                    <a:pt x="317" y="88"/>
                  </a:lnTo>
                  <a:lnTo>
                    <a:pt x="309" y="75"/>
                  </a:lnTo>
                  <a:lnTo>
                    <a:pt x="300" y="61"/>
                  </a:lnTo>
                  <a:lnTo>
                    <a:pt x="288" y="50"/>
                  </a:lnTo>
                  <a:lnTo>
                    <a:pt x="277" y="39"/>
                  </a:lnTo>
                  <a:lnTo>
                    <a:pt x="263" y="29"/>
                  </a:lnTo>
                  <a:lnTo>
                    <a:pt x="250" y="21"/>
                  </a:lnTo>
                  <a:lnTo>
                    <a:pt x="234" y="14"/>
                  </a:lnTo>
                  <a:lnTo>
                    <a:pt x="219" y="8"/>
                  </a:lnTo>
                  <a:lnTo>
                    <a:pt x="203" y="4"/>
                  </a:lnTo>
                  <a:lnTo>
                    <a:pt x="187" y="1"/>
                  </a:lnTo>
                  <a:lnTo>
                    <a:pt x="169" y="0"/>
                  </a:lnTo>
                  <a:lnTo>
                    <a:pt x="152" y="1"/>
                  </a:lnTo>
                  <a:lnTo>
                    <a:pt x="135" y="4"/>
                  </a:lnTo>
                  <a:lnTo>
                    <a:pt x="119" y="8"/>
                  </a:lnTo>
                  <a:lnTo>
                    <a:pt x="104" y="14"/>
                  </a:lnTo>
                  <a:lnTo>
                    <a:pt x="88" y="21"/>
                  </a:lnTo>
                  <a:lnTo>
                    <a:pt x="75" y="29"/>
                  </a:lnTo>
                  <a:lnTo>
                    <a:pt x="61" y="39"/>
                  </a:lnTo>
                  <a:lnTo>
                    <a:pt x="50" y="50"/>
                  </a:lnTo>
                  <a:lnTo>
                    <a:pt x="39" y="61"/>
                  </a:lnTo>
                  <a:lnTo>
                    <a:pt x="29" y="75"/>
                  </a:lnTo>
                  <a:lnTo>
                    <a:pt x="21" y="88"/>
                  </a:lnTo>
                  <a:lnTo>
                    <a:pt x="14" y="104"/>
                  </a:lnTo>
                  <a:lnTo>
                    <a:pt x="8" y="119"/>
                  </a:lnTo>
                  <a:lnTo>
                    <a:pt x="4" y="135"/>
                  </a:lnTo>
                  <a:lnTo>
                    <a:pt x="1" y="151"/>
                  </a:lnTo>
                  <a:lnTo>
                    <a:pt x="0" y="169"/>
                  </a:lnTo>
                  <a:lnTo>
                    <a:pt x="1" y="187"/>
                  </a:lnTo>
                  <a:lnTo>
                    <a:pt x="4" y="203"/>
                  </a:lnTo>
                  <a:lnTo>
                    <a:pt x="8" y="219"/>
                  </a:lnTo>
                  <a:lnTo>
                    <a:pt x="14" y="234"/>
                  </a:lnTo>
                  <a:lnTo>
                    <a:pt x="21" y="250"/>
                  </a:lnTo>
                  <a:lnTo>
                    <a:pt x="29" y="263"/>
                  </a:lnTo>
                  <a:lnTo>
                    <a:pt x="39" y="277"/>
                  </a:lnTo>
                  <a:lnTo>
                    <a:pt x="50" y="288"/>
                  </a:lnTo>
                  <a:lnTo>
                    <a:pt x="61" y="299"/>
                  </a:lnTo>
                  <a:lnTo>
                    <a:pt x="75" y="309"/>
                  </a:lnTo>
                  <a:lnTo>
                    <a:pt x="88" y="317"/>
                  </a:lnTo>
                  <a:lnTo>
                    <a:pt x="104" y="324"/>
                  </a:lnTo>
                  <a:lnTo>
                    <a:pt x="119" y="330"/>
                  </a:lnTo>
                  <a:lnTo>
                    <a:pt x="135" y="334"/>
                  </a:lnTo>
                  <a:lnTo>
                    <a:pt x="152" y="337"/>
                  </a:lnTo>
                  <a:lnTo>
                    <a:pt x="169" y="338"/>
                  </a:lnTo>
                  <a:close/>
                </a:path>
              </a:pathLst>
            </a:custGeom>
            <a:solidFill>
              <a:srgbClr val="E2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3781425" y="4425951"/>
              <a:ext cx="476250" cy="89376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17"/>
                </a:cxn>
                <a:cxn ang="0">
                  <a:pos x="8" y="49"/>
                </a:cxn>
                <a:cxn ang="0">
                  <a:pos x="16" y="93"/>
                </a:cxn>
                <a:cxn ang="0">
                  <a:pos x="26" y="145"/>
                </a:cxn>
                <a:cxn ang="0">
                  <a:pos x="37" y="197"/>
                </a:cxn>
                <a:cxn ang="0">
                  <a:pos x="47" y="245"/>
                </a:cxn>
                <a:cxn ang="0">
                  <a:pos x="57" y="281"/>
                </a:cxn>
                <a:cxn ang="0">
                  <a:pos x="64" y="300"/>
                </a:cxn>
                <a:cxn ang="0">
                  <a:pos x="70" y="308"/>
                </a:cxn>
                <a:cxn ang="0">
                  <a:pos x="77" y="317"/>
                </a:cxn>
                <a:cxn ang="0">
                  <a:pos x="85" y="328"/>
                </a:cxn>
                <a:cxn ang="0">
                  <a:pos x="92" y="336"/>
                </a:cxn>
                <a:cxn ang="0">
                  <a:pos x="98" y="345"/>
                </a:cxn>
                <a:cxn ang="0">
                  <a:pos x="103" y="352"/>
                </a:cxn>
                <a:cxn ang="0">
                  <a:pos x="106" y="356"/>
                </a:cxn>
                <a:cxn ang="0">
                  <a:pos x="107" y="358"/>
                </a:cxn>
                <a:cxn ang="0">
                  <a:pos x="115" y="536"/>
                </a:cxn>
                <a:cxn ang="0">
                  <a:pos x="117" y="537"/>
                </a:cxn>
                <a:cxn ang="0">
                  <a:pos x="123" y="538"/>
                </a:cxn>
                <a:cxn ang="0">
                  <a:pos x="131" y="541"/>
                </a:cxn>
                <a:cxn ang="0">
                  <a:pos x="143" y="544"/>
                </a:cxn>
                <a:cxn ang="0">
                  <a:pos x="156" y="548"/>
                </a:cxn>
                <a:cxn ang="0">
                  <a:pos x="171" y="552"/>
                </a:cxn>
                <a:cxn ang="0">
                  <a:pos x="184" y="555"/>
                </a:cxn>
                <a:cxn ang="0">
                  <a:pos x="199" y="559"/>
                </a:cxn>
                <a:cxn ang="0">
                  <a:pos x="213" y="561"/>
                </a:cxn>
                <a:cxn ang="0">
                  <a:pos x="230" y="563"/>
                </a:cxn>
                <a:cxn ang="0">
                  <a:pos x="245" y="561"/>
                </a:cxn>
                <a:cxn ang="0">
                  <a:pos x="261" y="559"/>
                </a:cxn>
                <a:cxn ang="0">
                  <a:pos x="273" y="557"/>
                </a:cxn>
                <a:cxn ang="0">
                  <a:pos x="284" y="555"/>
                </a:cxn>
                <a:cxn ang="0">
                  <a:pos x="292" y="554"/>
                </a:cxn>
                <a:cxn ang="0">
                  <a:pos x="294" y="553"/>
                </a:cxn>
                <a:cxn ang="0">
                  <a:pos x="300" y="15"/>
                </a:cxn>
                <a:cxn ang="0">
                  <a:pos x="43" y="0"/>
                </a:cxn>
                <a:cxn ang="0">
                  <a:pos x="0" y="6"/>
                </a:cxn>
              </a:cxnLst>
              <a:rect l="0" t="0" r="r" b="b"/>
              <a:pathLst>
                <a:path w="300" h="563">
                  <a:moveTo>
                    <a:pt x="0" y="6"/>
                  </a:moveTo>
                  <a:lnTo>
                    <a:pt x="2" y="17"/>
                  </a:lnTo>
                  <a:lnTo>
                    <a:pt x="8" y="49"/>
                  </a:lnTo>
                  <a:lnTo>
                    <a:pt x="16" y="93"/>
                  </a:lnTo>
                  <a:lnTo>
                    <a:pt x="26" y="145"/>
                  </a:lnTo>
                  <a:lnTo>
                    <a:pt x="37" y="197"/>
                  </a:lnTo>
                  <a:lnTo>
                    <a:pt x="47" y="245"/>
                  </a:lnTo>
                  <a:lnTo>
                    <a:pt x="57" y="281"/>
                  </a:lnTo>
                  <a:lnTo>
                    <a:pt x="64" y="300"/>
                  </a:lnTo>
                  <a:lnTo>
                    <a:pt x="70" y="308"/>
                  </a:lnTo>
                  <a:lnTo>
                    <a:pt x="77" y="317"/>
                  </a:lnTo>
                  <a:lnTo>
                    <a:pt x="85" y="328"/>
                  </a:lnTo>
                  <a:lnTo>
                    <a:pt x="92" y="336"/>
                  </a:lnTo>
                  <a:lnTo>
                    <a:pt x="98" y="345"/>
                  </a:lnTo>
                  <a:lnTo>
                    <a:pt x="103" y="352"/>
                  </a:lnTo>
                  <a:lnTo>
                    <a:pt x="106" y="356"/>
                  </a:lnTo>
                  <a:lnTo>
                    <a:pt x="107" y="358"/>
                  </a:lnTo>
                  <a:lnTo>
                    <a:pt x="115" y="536"/>
                  </a:lnTo>
                  <a:lnTo>
                    <a:pt x="117" y="537"/>
                  </a:lnTo>
                  <a:lnTo>
                    <a:pt x="123" y="538"/>
                  </a:lnTo>
                  <a:lnTo>
                    <a:pt x="131" y="541"/>
                  </a:lnTo>
                  <a:lnTo>
                    <a:pt x="143" y="544"/>
                  </a:lnTo>
                  <a:lnTo>
                    <a:pt x="156" y="548"/>
                  </a:lnTo>
                  <a:lnTo>
                    <a:pt x="171" y="552"/>
                  </a:lnTo>
                  <a:lnTo>
                    <a:pt x="184" y="555"/>
                  </a:lnTo>
                  <a:lnTo>
                    <a:pt x="199" y="559"/>
                  </a:lnTo>
                  <a:lnTo>
                    <a:pt x="213" y="561"/>
                  </a:lnTo>
                  <a:lnTo>
                    <a:pt x="230" y="563"/>
                  </a:lnTo>
                  <a:lnTo>
                    <a:pt x="245" y="561"/>
                  </a:lnTo>
                  <a:lnTo>
                    <a:pt x="261" y="559"/>
                  </a:lnTo>
                  <a:lnTo>
                    <a:pt x="273" y="557"/>
                  </a:lnTo>
                  <a:lnTo>
                    <a:pt x="284" y="555"/>
                  </a:lnTo>
                  <a:lnTo>
                    <a:pt x="292" y="554"/>
                  </a:lnTo>
                  <a:lnTo>
                    <a:pt x="294" y="553"/>
                  </a:lnTo>
                  <a:lnTo>
                    <a:pt x="300" y="15"/>
                  </a:lnTo>
                  <a:lnTo>
                    <a:pt x="4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4156075" y="4848226"/>
              <a:ext cx="620712" cy="115411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28"/>
                </a:cxn>
                <a:cxn ang="0">
                  <a:pos x="1" y="78"/>
                </a:cxn>
                <a:cxn ang="0">
                  <a:pos x="3" y="135"/>
                </a:cxn>
                <a:cxn ang="0">
                  <a:pos x="6" y="174"/>
                </a:cxn>
                <a:cxn ang="0">
                  <a:pos x="10" y="190"/>
                </a:cxn>
                <a:cxn ang="0">
                  <a:pos x="17" y="214"/>
                </a:cxn>
                <a:cxn ang="0">
                  <a:pos x="27" y="241"/>
                </a:cxn>
                <a:cxn ang="0">
                  <a:pos x="37" y="270"/>
                </a:cxn>
                <a:cxn ang="0">
                  <a:pos x="47" y="297"/>
                </a:cxn>
                <a:cxn ang="0">
                  <a:pos x="56" y="320"/>
                </a:cxn>
                <a:cxn ang="0">
                  <a:pos x="62" y="336"/>
                </a:cxn>
                <a:cxn ang="0">
                  <a:pos x="64" y="342"/>
                </a:cxn>
                <a:cxn ang="0">
                  <a:pos x="61" y="347"/>
                </a:cxn>
                <a:cxn ang="0">
                  <a:pos x="53" y="362"/>
                </a:cxn>
                <a:cxn ang="0">
                  <a:pos x="43" y="378"/>
                </a:cxn>
                <a:cxn ang="0">
                  <a:pos x="36" y="394"/>
                </a:cxn>
                <a:cxn ang="0">
                  <a:pos x="34" y="428"/>
                </a:cxn>
                <a:cxn ang="0">
                  <a:pos x="35" y="484"/>
                </a:cxn>
                <a:cxn ang="0">
                  <a:pos x="38" y="536"/>
                </a:cxn>
                <a:cxn ang="0">
                  <a:pos x="39" y="559"/>
                </a:cxn>
                <a:cxn ang="0">
                  <a:pos x="30" y="583"/>
                </a:cxn>
                <a:cxn ang="0">
                  <a:pos x="33" y="656"/>
                </a:cxn>
                <a:cxn ang="0">
                  <a:pos x="39" y="659"/>
                </a:cxn>
                <a:cxn ang="0">
                  <a:pos x="56" y="666"/>
                </a:cxn>
                <a:cxn ang="0">
                  <a:pos x="80" y="675"/>
                </a:cxn>
                <a:cxn ang="0">
                  <a:pos x="106" y="685"/>
                </a:cxn>
                <a:cxn ang="0">
                  <a:pos x="134" y="696"/>
                </a:cxn>
                <a:cxn ang="0">
                  <a:pos x="159" y="705"/>
                </a:cxn>
                <a:cxn ang="0">
                  <a:pos x="179" y="712"/>
                </a:cxn>
                <a:cxn ang="0">
                  <a:pos x="189" y="714"/>
                </a:cxn>
                <a:cxn ang="0">
                  <a:pos x="199" y="714"/>
                </a:cxn>
                <a:cxn ang="0">
                  <a:pos x="208" y="712"/>
                </a:cxn>
                <a:cxn ang="0">
                  <a:pos x="214" y="711"/>
                </a:cxn>
                <a:cxn ang="0">
                  <a:pos x="216" y="711"/>
                </a:cxn>
                <a:cxn ang="0">
                  <a:pos x="330" y="727"/>
                </a:cxn>
                <a:cxn ang="0">
                  <a:pos x="344" y="675"/>
                </a:cxn>
                <a:cxn ang="0">
                  <a:pos x="339" y="660"/>
                </a:cxn>
                <a:cxn ang="0">
                  <a:pos x="344" y="640"/>
                </a:cxn>
                <a:cxn ang="0">
                  <a:pos x="355" y="595"/>
                </a:cxn>
                <a:cxn ang="0">
                  <a:pos x="364" y="546"/>
                </a:cxn>
                <a:cxn ang="0">
                  <a:pos x="369" y="513"/>
                </a:cxn>
                <a:cxn ang="0">
                  <a:pos x="368" y="489"/>
                </a:cxn>
                <a:cxn ang="0">
                  <a:pos x="365" y="459"/>
                </a:cxn>
                <a:cxn ang="0">
                  <a:pos x="363" y="431"/>
                </a:cxn>
                <a:cxn ang="0">
                  <a:pos x="363" y="415"/>
                </a:cxn>
                <a:cxn ang="0">
                  <a:pos x="368" y="359"/>
                </a:cxn>
                <a:cxn ang="0">
                  <a:pos x="379" y="243"/>
                </a:cxn>
                <a:cxn ang="0">
                  <a:pos x="387" y="128"/>
                </a:cxn>
                <a:cxn ang="0">
                  <a:pos x="391" y="76"/>
                </a:cxn>
                <a:cxn ang="0">
                  <a:pos x="305" y="37"/>
                </a:cxn>
                <a:cxn ang="0">
                  <a:pos x="183" y="51"/>
                </a:cxn>
                <a:cxn ang="0">
                  <a:pos x="97" y="0"/>
                </a:cxn>
                <a:cxn ang="0">
                  <a:pos x="64" y="31"/>
                </a:cxn>
                <a:cxn ang="0">
                  <a:pos x="0" y="6"/>
                </a:cxn>
              </a:cxnLst>
              <a:rect l="0" t="0" r="r" b="b"/>
              <a:pathLst>
                <a:path w="391" h="727">
                  <a:moveTo>
                    <a:pt x="0" y="6"/>
                  </a:moveTo>
                  <a:lnTo>
                    <a:pt x="0" y="28"/>
                  </a:lnTo>
                  <a:lnTo>
                    <a:pt x="1" y="78"/>
                  </a:lnTo>
                  <a:lnTo>
                    <a:pt x="3" y="135"/>
                  </a:lnTo>
                  <a:lnTo>
                    <a:pt x="6" y="174"/>
                  </a:lnTo>
                  <a:lnTo>
                    <a:pt x="10" y="190"/>
                  </a:lnTo>
                  <a:lnTo>
                    <a:pt x="17" y="214"/>
                  </a:lnTo>
                  <a:lnTo>
                    <a:pt x="27" y="241"/>
                  </a:lnTo>
                  <a:lnTo>
                    <a:pt x="37" y="270"/>
                  </a:lnTo>
                  <a:lnTo>
                    <a:pt x="47" y="297"/>
                  </a:lnTo>
                  <a:lnTo>
                    <a:pt x="56" y="320"/>
                  </a:lnTo>
                  <a:lnTo>
                    <a:pt x="62" y="336"/>
                  </a:lnTo>
                  <a:lnTo>
                    <a:pt x="64" y="342"/>
                  </a:lnTo>
                  <a:lnTo>
                    <a:pt x="61" y="347"/>
                  </a:lnTo>
                  <a:lnTo>
                    <a:pt x="53" y="362"/>
                  </a:lnTo>
                  <a:lnTo>
                    <a:pt x="43" y="378"/>
                  </a:lnTo>
                  <a:lnTo>
                    <a:pt x="36" y="394"/>
                  </a:lnTo>
                  <a:lnTo>
                    <a:pt x="34" y="428"/>
                  </a:lnTo>
                  <a:lnTo>
                    <a:pt x="35" y="484"/>
                  </a:lnTo>
                  <a:lnTo>
                    <a:pt x="38" y="536"/>
                  </a:lnTo>
                  <a:lnTo>
                    <a:pt x="39" y="559"/>
                  </a:lnTo>
                  <a:lnTo>
                    <a:pt x="30" y="583"/>
                  </a:lnTo>
                  <a:lnTo>
                    <a:pt x="33" y="656"/>
                  </a:lnTo>
                  <a:lnTo>
                    <a:pt x="39" y="659"/>
                  </a:lnTo>
                  <a:lnTo>
                    <a:pt x="56" y="666"/>
                  </a:lnTo>
                  <a:lnTo>
                    <a:pt x="80" y="675"/>
                  </a:lnTo>
                  <a:lnTo>
                    <a:pt x="106" y="685"/>
                  </a:lnTo>
                  <a:lnTo>
                    <a:pt x="134" y="696"/>
                  </a:lnTo>
                  <a:lnTo>
                    <a:pt x="159" y="705"/>
                  </a:lnTo>
                  <a:lnTo>
                    <a:pt x="179" y="712"/>
                  </a:lnTo>
                  <a:lnTo>
                    <a:pt x="189" y="714"/>
                  </a:lnTo>
                  <a:lnTo>
                    <a:pt x="199" y="714"/>
                  </a:lnTo>
                  <a:lnTo>
                    <a:pt x="208" y="712"/>
                  </a:lnTo>
                  <a:lnTo>
                    <a:pt x="214" y="711"/>
                  </a:lnTo>
                  <a:lnTo>
                    <a:pt x="216" y="711"/>
                  </a:lnTo>
                  <a:lnTo>
                    <a:pt x="330" y="727"/>
                  </a:lnTo>
                  <a:lnTo>
                    <a:pt x="344" y="675"/>
                  </a:lnTo>
                  <a:lnTo>
                    <a:pt x="339" y="660"/>
                  </a:lnTo>
                  <a:lnTo>
                    <a:pt x="344" y="640"/>
                  </a:lnTo>
                  <a:lnTo>
                    <a:pt x="355" y="595"/>
                  </a:lnTo>
                  <a:lnTo>
                    <a:pt x="364" y="546"/>
                  </a:lnTo>
                  <a:lnTo>
                    <a:pt x="369" y="513"/>
                  </a:lnTo>
                  <a:lnTo>
                    <a:pt x="368" y="489"/>
                  </a:lnTo>
                  <a:lnTo>
                    <a:pt x="365" y="459"/>
                  </a:lnTo>
                  <a:lnTo>
                    <a:pt x="363" y="431"/>
                  </a:lnTo>
                  <a:lnTo>
                    <a:pt x="363" y="415"/>
                  </a:lnTo>
                  <a:lnTo>
                    <a:pt x="368" y="359"/>
                  </a:lnTo>
                  <a:lnTo>
                    <a:pt x="379" y="243"/>
                  </a:lnTo>
                  <a:lnTo>
                    <a:pt x="387" y="128"/>
                  </a:lnTo>
                  <a:lnTo>
                    <a:pt x="391" y="76"/>
                  </a:lnTo>
                  <a:lnTo>
                    <a:pt x="305" y="37"/>
                  </a:lnTo>
                  <a:lnTo>
                    <a:pt x="183" y="51"/>
                  </a:lnTo>
                  <a:lnTo>
                    <a:pt x="97" y="0"/>
                  </a:lnTo>
                  <a:lnTo>
                    <a:pt x="64" y="3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66B2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3632200" y="3571876"/>
              <a:ext cx="881062" cy="893763"/>
            </a:xfrm>
            <a:custGeom>
              <a:avLst/>
              <a:gdLst/>
              <a:ahLst/>
              <a:cxnLst>
                <a:cxn ang="0">
                  <a:pos x="218" y="28"/>
                </a:cxn>
                <a:cxn ang="0">
                  <a:pos x="178" y="53"/>
                </a:cxn>
                <a:cxn ang="0">
                  <a:pos x="133" y="86"/>
                </a:cxn>
                <a:cxn ang="0">
                  <a:pos x="96" y="117"/>
                </a:cxn>
                <a:cxn ang="0">
                  <a:pos x="73" y="141"/>
                </a:cxn>
                <a:cxn ang="0">
                  <a:pos x="48" y="177"/>
                </a:cxn>
                <a:cxn ang="0">
                  <a:pos x="24" y="216"/>
                </a:cxn>
                <a:cxn ang="0">
                  <a:pos x="7" y="252"/>
                </a:cxn>
                <a:cxn ang="0">
                  <a:pos x="0" y="288"/>
                </a:cxn>
                <a:cxn ang="0">
                  <a:pos x="7" y="336"/>
                </a:cxn>
                <a:cxn ang="0">
                  <a:pos x="17" y="377"/>
                </a:cxn>
                <a:cxn ang="0">
                  <a:pos x="35" y="427"/>
                </a:cxn>
                <a:cxn ang="0">
                  <a:pos x="23" y="538"/>
                </a:cxn>
                <a:cxn ang="0">
                  <a:pos x="30" y="537"/>
                </a:cxn>
                <a:cxn ang="0">
                  <a:pos x="44" y="534"/>
                </a:cxn>
                <a:cxn ang="0">
                  <a:pos x="63" y="534"/>
                </a:cxn>
                <a:cxn ang="0">
                  <a:pos x="80" y="538"/>
                </a:cxn>
                <a:cxn ang="0">
                  <a:pos x="101" y="546"/>
                </a:cxn>
                <a:cxn ang="0">
                  <a:pos x="127" y="554"/>
                </a:cxn>
                <a:cxn ang="0">
                  <a:pos x="150" y="561"/>
                </a:cxn>
                <a:cxn ang="0">
                  <a:pos x="161" y="563"/>
                </a:cxn>
                <a:cxn ang="0">
                  <a:pos x="177" y="560"/>
                </a:cxn>
                <a:cxn ang="0">
                  <a:pos x="189" y="557"/>
                </a:cxn>
                <a:cxn ang="0">
                  <a:pos x="441" y="295"/>
                </a:cxn>
                <a:cxn ang="0">
                  <a:pos x="555" y="263"/>
                </a:cxn>
                <a:cxn ang="0">
                  <a:pos x="507" y="117"/>
                </a:cxn>
                <a:cxn ang="0">
                  <a:pos x="418" y="0"/>
                </a:cxn>
                <a:cxn ang="0">
                  <a:pos x="412" y="0"/>
                </a:cxn>
                <a:cxn ang="0">
                  <a:pos x="394" y="1"/>
                </a:cxn>
                <a:cxn ang="0">
                  <a:pos x="369" y="3"/>
                </a:cxn>
                <a:cxn ang="0">
                  <a:pos x="339" y="5"/>
                </a:cxn>
                <a:cxn ang="0">
                  <a:pos x="307" y="8"/>
                </a:cxn>
                <a:cxn ang="0">
                  <a:pos x="277" y="13"/>
                </a:cxn>
                <a:cxn ang="0">
                  <a:pos x="251" y="17"/>
                </a:cxn>
                <a:cxn ang="0">
                  <a:pos x="234" y="21"/>
                </a:cxn>
              </a:cxnLst>
              <a:rect l="0" t="0" r="r" b="b"/>
              <a:pathLst>
                <a:path w="555" h="563">
                  <a:moveTo>
                    <a:pt x="234" y="21"/>
                  </a:moveTo>
                  <a:lnTo>
                    <a:pt x="218" y="28"/>
                  </a:lnTo>
                  <a:lnTo>
                    <a:pt x="199" y="38"/>
                  </a:lnTo>
                  <a:lnTo>
                    <a:pt x="178" y="53"/>
                  </a:lnTo>
                  <a:lnTo>
                    <a:pt x="155" y="68"/>
                  </a:lnTo>
                  <a:lnTo>
                    <a:pt x="133" y="86"/>
                  </a:lnTo>
                  <a:lnTo>
                    <a:pt x="112" y="101"/>
                  </a:lnTo>
                  <a:lnTo>
                    <a:pt x="96" y="117"/>
                  </a:lnTo>
                  <a:lnTo>
                    <a:pt x="83" y="128"/>
                  </a:lnTo>
                  <a:lnTo>
                    <a:pt x="73" y="141"/>
                  </a:lnTo>
                  <a:lnTo>
                    <a:pt x="61" y="157"/>
                  </a:lnTo>
                  <a:lnTo>
                    <a:pt x="48" y="177"/>
                  </a:lnTo>
                  <a:lnTo>
                    <a:pt x="36" y="197"/>
                  </a:lnTo>
                  <a:lnTo>
                    <a:pt x="24" y="216"/>
                  </a:lnTo>
                  <a:lnTo>
                    <a:pt x="15" y="236"/>
                  </a:lnTo>
                  <a:lnTo>
                    <a:pt x="7" y="252"/>
                  </a:lnTo>
                  <a:lnTo>
                    <a:pt x="3" y="265"/>
                  </a:lnTo>
                  <a:lnTo>
                    <a:pt x="0" y="288"/>
                  </a:lnTo>
                  <a:lnTo>
                    <a:pt x="3" y="312"/>
                  </a:lnTo>
                  <a:lnTo>
                    <a:pt x="7" y="336"/>
                  </a:lnTo>
                  <a:lnTo>
                    <a:pt x="11" y="355"/>
                  </a:lnTo>
                  <a:lnTo>
                    <a:pt x="17" y="377"/>
                  </a:lnTo>
                  <a:lnTo>
                    <a:pt x="27" y="403"/>
                  </a:lnTo>
                  <a:lnTo>
                    <a:pt x="35" y="427"/>
                  </a:lnTo>
                  <a:lnTo>
                    <a:pt x="39" y="438"/>
                  </a:lnTo>
                  <a:lnTo>
                    <a:pt x="23" y="538"/>
                  </a:lnTo>
                  <a:lnTo>
                    <a:pt x="26" y="538"/>
                  </a:lnTo>
                  <a:lnTo>
                    <a:pt x="30" y="537"/>
                  </a:lnTo>
                  <a:lnTo>
                    <a:pt x="36" y="535"/>
                  </a:lnTo>
                  <a:lnTo>
                    <a:pt x="44" y="534"/>
                  </a:lnTo>
                  <a:lnTo>
                    <a:pt x="52" y="534"/>
                  </a:lnTo>
                  <a:lnTo>
                    <a:pt x="63" y="534"/>
                  </a:lnTo>
                  <a:lnTo>
                    <a:pt x="72" y="535"/>
                  </a:lnTo>
                  <a:lnTo>
                    <a:pt x="80" y="538"/>
                  </a:lnTo>
                  <a:lnTo>
                    <a:pt x="90" y="542"/>
                  </a:lnTo>
                  <a:lnTo>
                    <a:pt x="101" y="546"/>
                  </a:lnTo>
                  <a:lnTo>
                    <a:pt x="115" y="550"/>
                  </a:lnTo>
                  <a:lnTo>
                    <a:pt x="127" y="554"/>
                  </a:lnTo>
                  <a:lnTo>
                    <a:pt x="139" y="558"/>
                  </a:lnTo>
                  <a:lnTo>
                    <a:pt x="150" y="561"/>
                  </a:lnTo>
                  <a:lnTo>
                    <a:pt x="157" y="562"/>
                  </a:lnTo>
                  <a:lnTo>
                    <a:pt x="161" y="563"/>
                  </a:lnTo>
                  <a:lnTo>
                    <a:pt x="167" y="562"/>
                  </a:lnTo>
                  <a:lnTo>
                    <a:pt x="177" y="560"/>
                  </a:lnTo>
                  <a:lnTo>
                    <a:pt x="185" y="558"/>
                  </a:lnTo>
                  <a:lnTo>
                    <a:pt x="189" y="557"/>
                  </a:lnTo>
                  <a:lnTo>
                    <a:pt x="273" y="400"/>
                  </a:lnTo>
                  <a:lnTo>
                    <a:pt x="441" y="295"/>
                  </a:lnTo>
                  <a:lnTo>
                    <a:pt x="497" y="301"/>
                  </a:lnTo>
                  <a:lnTo>
                    <a:pt x="555" y="263"/>
                  </a:lnTo>
                  <a:lnTo>
                    <a:pt x="532" y="178"/>
                  </a:lnTo>
                  <a:lnTo>
                    <a:pt x="507" y="117"/>
                  </a:lnTo>
                  <a:lnTo>
                    <a:pt x="551" y="25"/>
                  </a:lnTo>
                  <a:lnTo>
                    <a:pt x="418" y="0"/>
                  </a:lnTo>
                  <a:lnTo>
                    <a:pt x="416" y="0"/>
                  </a:lnTo>
                  <a:lnTo>
                    <a:pt x="412" y="0"/>
                  </a:lnTo>
                  <a:lnTo>
                    <a:pt x="403" y="1"/>
                  </a:lnTo>
                  <a:lnTo>
                    <a:pt x="394" y="1"/>
                  </a:lnTo>
                  <a:lnTo>
                    <a:pt x="383" y="2"/>
                  </a:lnTo>
                  <a:lnTo>
                    <a:pt x="369" y="3"/>
                  </a:lnTo>
                  <a:lnTo>
                    <a:pt x="355" y="4"/>
                  </a:lnTo>
                  <a:lnTo>
                    <a:pt x="339" y="5"/>
                  </a:lnTo>
                  <a:lnTo>
                    <a:pt x="324" y="7"/>
                  </a:lnTo>
                  <a:lnTo>
                    <a:pt x="307" y="8"/>
                  </a:lnTo>
                  <a:lnTo>
                    <a:pt x="292" y="10"/>
                  </a:lnTo>
                  <a:lnTo>
                    <a:pt x="277" y="13"/>
                  </a:lnTo>
                  <a:lnTo>
                    <a:pt x="264" y="15"/>
                  </a:lnTo>
                  <a:lnTo>
                    <a:pt x="251" y="17"/>
                  </a:lnTo>
                  <a:lnTo>
                    <a:pt x="242" y="19"/>
                  </a:lnTo>
                  <a:lnTo>
                    <a:pt x="234" y="21"/>
                  </a:lnTo>
                  <a:close/>
                </a:path>
              </a:pathLst>
            </a:custGeom>
            <a:solidFill>
              <a:srgbClr val="BA75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4414838" y="3489326"/>
              <a:ext cx="674687" cy="430213"/>
            </a:xfrm>
            <a:custGeom>
              <a:avLst/>
              <a:gdLst/>
              <a:ahLst/>
              <a:cxnLst>
                <a:cxn ang="0">
                  <a:pos x="88" y="50"/>
                </a:cxn>
                <a:cxn ang="0">
                  <a:pos x="73" y="59"/>
                </a:cxn>
                <a:cxn ang="0">
                  <a:pos x="52" y="72"/>
                </a:cxn>
                <a:cxn ang="0">
                  <a:pos x="34" y="83"/>
                </a:cxn>
                <a:cxn ang="0">
                  <a:pos x="28" y="90"/>
                </a:cxn>
                <a:cxn ang="0">
                  <a:pos x="19" y="108"/>
                </a:cxn>
                <a:cxn ang="0">
                  <a:pos x="8" y="133"/>
                </a:cxn>
                <a:cxn ang="0">
                  <a:pos x="1" y="160"/>
                </a:cxn>
                <a:cxn ang="0">
                  <a:pos x="3" y="194"/>
                </a:cxn>
                <a:cxn ang="0">
                  <a:pos x="14" y="232"/>
                </a:cxn>
                <a:cxn ang="0">
                  <a:pos x="24" y="248"/>
                </a:cxn>
                <a:cxn ang="0">
                  <a:pos x="43" y="267"/>
                </a:cxn>
                <a:cxn ang="0">
                  <a:pos x="348" y="212"/>
                </a:cxn>
                <a:cxn ang="0">
                  <a:pos x="376" y="175"/>
                </a:cxn>
                <a:cxn ang="0">
                  <a:pos x="390" y="128"/>
                </a:cxn>
                <a:cxn ang="0">
                  <a:pos x="410" y="106"/>
                </a:cxn>
                <a:cxn ang="0">
                  <a:pos x="404" y="105"/>
                </a:cxn>
                <a:cxn ang="0">
                  <a:pos x="393" y="103"/>
                </a:cxn>
                <a:cxn ang="0">
                  <a:pos x="381" y="98"/>
                </a:cxn>
                <a:cxn ang="0">
                  <a:pos x="370" y="87"/>
                </a:cxn>
                <a:cxn ang="0">
                  <a:pos x="349" y="69"/>
                </a:cxn>
                <a:cxn ang="0">
                  <a:pos x="326" y="48"/>
                </a:cxn>
                <a:cxn ang="0">
                  <a:pos x="309" y="31"/>
                </a:cxn>
                <a:cxn ang="0">
                  <a:pos x="302" y="26"/>
                </a:cxn>
                <a:cxn ang="0">
                  <a:pos x="289" y="20"/>
                </a:cxn>
                <a:cxn ang="0">
                  <a:pos x="275" y="13"/>
                </a:cxn>
                <a:cxn ang="0">
                  <a:pos x="262" y="8"/>
                </a:cxn>
                <a:cxn ang="0">
                  <a:pos x="253" y="5"/>
                </a:cxn>
                <a:cxn ang="0">
                  <a:pos x="244" y="2"/>
                </a:cxn>
                <a:cxn ang="0">
                  <a:pos x="230" y="0"/>
                </a:cxn>
                <a:cxn ang="0">
                  <a:pos x="214" y="0"/>
                </a:cxn>
                <a:cxn ang="0">
                  <a:pos x="191" y="1"/>
                </a:cxn>
                <a:cxn ang="0">
                  <a:pos x="174" y="3"/>
                </a:cxn>
                <a:cxn ang="0">
                  <a:pos x="162" y="6"/>
                </a:cxn>
                <a:cxn ang="0">
                  <a:pos x="151" y="10"/>
                </a:cxn>
                <a:cxn ang="0">
                  <a:pos x="138" y="15"/>
                </a:cxn>
                <a:cxn ang="0">
                  <a:pos x="120" y="26"/>
                </a:cxn>
                <a:cxn ang="0">
                  <a:pos x="104" y="39"/>
                </a:cxn>
                <a:cxn ang="0">
                  <a:pos x="92" y="48"/>
                </a:cxn>
              </a:cxnLst>
              <a:rect l="0" t="0" r="r" b="b"/>
              <a:pathLst>
                <a:path w="425" h="271">
                  <a:moveTo>
                    <a:pt x="90" y="49"/>
                  </a:moveTo>
                  <a:lnTo>
                    <a:pt x="88" y="50"/>
                  </a:lnTo>
                  <a:lnTo>
                    <a:pt x="82" y="54"/>
                  </a:lnTo>
                  <a:lnTo>
                    <a:pt x="73" y="59"/>
                  </a:lnTo>
                  <a:lnTo>
                    <a:pt x="62" y="66"/>
                  </a:lnTo>
                  <a:lnTo>
                    <a:pt x="52" y="72"/>
                  </a:lnTo>
                  <a:lnTo>
                    <a:pt x="42" y="78"/>
                  </a:lnTo>
                  <a:lnTo>
                    <a:pt x="34" y="83"/>
                  </a:lnTo>
                  <a:lnTo>
                    <a:pt x="30" y="86"/>
                  </a:lnTo>
                  <a:lnTo>
                    <a:pt x="28" y="90"/>
                  </a:lnTo>
                  <a:lnTo>
                    <a:pt x="24" y="98"/>
                  </a:lnTo>
                  <a:lnTo>
                    <a:pt x="19" y="108"/>
                  </a:lnTo>
                  <a:lnTo>
                    <a:pt x="13" y="120"/>
                  </a:lnTo>
                  <a:lnTo>
                    <a:pt x="8" y="133"/>
                  </a:lnTo>
                  <a:lnTo>
                    <a:pt x="3" y="146"/>
                  </a:lnTo>
                  <a:lnTo>
                    <a:pt x="1" y="160"/>
                  </a:lnTo>
                  <a:lnTo>
                    <a:pt x="0" y="170"/>
                  </a:lnTo>
                  <a:lnTo>
                    <a:pt x="3" y="194"/>
                  </a:lnTo>
                  <a:lnTo>
                    <a:pt x="8" y="216"/>
                  </a:lnTo>
                  <a:lnTo>
                    <a:pt x="14" y="232"/>
                  </a:lnTo>
                  <a:lnTo>
                    <a:pt x="18" y="240"/>
                  </a:lnTo>
                  <a:lnTo>
                    <a:pt x="24" y="248"/>
                  </a:lnTo>
                  <a:lnTo>
                    <a:pt x="34" y="258"/>
                  </a:lnTo>
                  <a:lnTo>
                    <a:pt x="43" y="267"/>
                  </a:lnTo>
                  <a:lnTo>
                    <a:pt x="47" y="271"/>
                  </a:lnTo>
                  <a:lnTo>
                    <a:pt x="348" y="212"/>
                  </a:lnTo>
                  <a:lnTo>
                    <a:pt x="402" y="196"/>
                  </a:lnTo>
                  <a:lnTo>
                    <a:pt x="376" y="175"/>
                  </a:lnTo>
                  <a:lnTo>
                    <a:pt x="425" y="147"/>
                  </a:lnTo>
                  <a:lnTo>
                    <a:pt x="390" y="128"/>
                  </a:lnTo>
                  <a:lnTo>
                    <a:pt x="411" y="106"/>
                  </a:lnTo>
                  <a:lnTo>
                    <a:pt x="410" y="106"/>
                  </a:lnTo>
                  <a:lnTo>
                    <a:pt x="408" y="106"/>
                  </a:lnTo>
                  <a:lnTo>
                    <a:pt x="404" y="105"/>
                  </a:lnTo>
                  <a:lnTo>
                    <a:pt x="399" y="104"/>
                  </a:lnTo>
                  <a:lnTo>
                    <a:pt x="393" y="103"/>
                  </a:lnTo>
                  <a:lnTo>
                    <a:pt x="387" y="101"/>
                  </a:lnTo>
                  <a:lnTo>
                    <a:pt x="381" y="98"/>
                  </a:lnTo>
                  <a:lnTo>
                    <a:pt x="376" y="93"/>
                  </a:lnTo>
                  <a:lnTo>
                    <a:pt x="370" y="87"/>
                  </a:lnTo>
                  <a:lnTo>
                    <a:pt x="359" y="79"/>
                  </a:lnTo>
                  <a:lnTo>
                    <a:pt x="349" y="69"/>
                  </a:lnTo>
                  <a:lnTo>
                    <a:pt x="338" y="57"/>
                  </a:lnTo>
                  <a:lnTo>
                    <a:pt x="326" y="48"/>
                  </a:lnTo>
                  <a:lnTo>
                    <a:pt x="316" y="39"/>
                  </a:lnTo>
                  <a:lnTo>
                    <a:pt x="309" y="31"/>
                  </a:lnTo>
                  <a:lnTo>
                    <a:pt x="305" y="28"/>
                  </a:lnTo>
                  <a:lnTo>
                    <a:pt x="302" y="26"/>
                  </a:lnTo>
                  <a:lnTo>
                    <a:pt x="296" y="23"/>
                  </a:lnTo>
                  <a:lnTo>
                    <a:pt x="289" y="20"/>
                  </a:lnTo>
                  <a:lnTo>
                    <a:pt x="283" y="16"/>
                  </a:lnTo>
                  <a:lnTo>
                    <a:pt x="275" y="13"/>
                  </a:lnTo>
                  <a:lnTo>
                    <a:pt x="268" y="10"/>
                  </a:lnTo>
                  <a:lnTo>
                    <a:pt x="262" y="8"/>
                  </a:lnTo>
                  <a:lnTo>
                    <a:pt x="257" y="6"/>
                  </a:lnTo>
                  <a:lnTo>
                    <a:pt x="253" y="5"/>
                  </a:lnTo>
                  <a:lnTo>
                    <a:pt x="248" y="3"/>
                  </a:lnTo>
                  <a:lnTo>
                    <a:pt x="244" y="2"/>
                  </a:lnTo>
                  <a:lnTo>
                    <a:pt x="237" y="1"/>
                  </a:lnTo>
                  <a:lnTo>
                    <a:pt x="230" y="0"/>
                  </a:lnTo>
                  <a:lnTo>
                    <a:pt x="223" y="0"/>
                  </a:lnTo>
                  <a:lnTo>
                    <a:pt x="214" y="0"/>
                  </a:lnTo>
                  <a:lnTo>
                    <a:pt x="202" y="0"/>
                  </a:lnTo>
                  <a:lnTo>
                    <a:pt x="191" y="1"/>
                  </a:lnTo>
                  <a:lnTo>
                    <a:pt x="183" y="2"/>
                  </a:lnTo>
                  <a:lnTo>
                    <a:pt x="174" y="3"/>
                  </a:lnTo>
                  <a:lnTo>
                    <a:pt x="168" y="5"/>
                  </a:lnTo>
                  <a:lnTo>
                    <a:pt x="162" y="6"/>
                  </a:lnTo>
                  <a:lnTo>
                    <a:pt x="157" y="8"/>
                  </a:lnTo>
                  <a:lnTo>
                    <a:pt x="151" y="10"/>
                  </a:lnTo>
                  <a:lnTo>
                    <a:pt x="145" y="12"/>
                  </a:lnTo>
                  <a:lnTo>
                    <a:pt x="138" y="15"/>
                  </a:lnTo>
                  <a:lnTo>
                    <a:pt x="130" y="20"/>
                  </a:lnTo>
                  <a:lnTo>
                    <a:pt x="120" y="26"/>
                  </a:lnTo>
                  <a:lnTo>
                    <a:pt x="112" y="32"/>
                  </a:lnTo>
                  <a:lnTo>
                    <a:pt x="104" y="39"/>
                  </a:lnTo>
                  <a:lnTo>
                    <a:pt x="97" y="44"/>
                  </a:lnTo>
                  <a:lnTo>
                    <a:pt x="92" y="48"/>
                  </a:lnTo>
                  <a:lnTo>
                    <a:pt x="90" y="49"/>
                  </a:lnTo>
                  <a:close/>
                </a:path>
              </a:pathLst>
            </a:custGeom>
            <a:solidFill>
              <a:srgbClr val="FFFFD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4252913" y="4230688"/>
              <a:ext cx="455612" cy="714375"/>
            </a:xfrm>
            <a:custGeom>
              <a:avLst/>
              <a:gdLst/>
              <a:ahLst/>
              <a:cxnLst>
                <a:cxn ang="0">
                  <a:pos x="145" y="0"/>
                </a:cxn>
                <a:cxn ang="0">
                  <a:pos x="287" y="17"/>
                </a:cxn>
                <a:cxn ang="0">
                  <a:pos x="276" y="429"/>
                </a:cxn>
                <a:cxn ang="0">
                  <a:pos x="274" y="430"/>
                </a:cxn>
                <a:cxn ang="0">
                  <a:pos x="268" y="432"/>
                </a:cxn>
                <a:cxn ang="0">
                  <a:pos x="259" y="435"/>
                </a:cxn>
                <a:cxn ang="0">
                  <a:pos x="247" y="439"/>
                </a:cxn>
                <a:cxn ang="0">
                  <a:pos x="236" y="442"/>
                </a:cxn>
                <a:cxn ang="0">
                  <a:pos x="223" y="446"/>
                </a:cxn>
                <a:cxn ang="0">
                  <a:pos x="212" y="449"/>
                </a:cxn>
                <a:cxn ang="0">
                  <a:pos x="203" y="450"/>
                </a:cxn>
                <a:cxn ang="0">
                  <a:pos x="193" y="450"/>
                </a:cxn>
                <a:cxn ang="0">
                  <a:pos x="182" y="450"/>
                </a:cxn>
                <a:cxn ang="0">
                  <a:pos x="171" y="449"/>
                </a:cxn>
                <a:cxn ang="0">
                  <a:pos x="158" y="448"/>
                </a:cxn>
                <a:cxn ang="0">
                  <a:pos x="147" y="447"/>
                </a:cxn>
                <a:cxn ang="0">
                  <a:pos x="138" y="446"/>
                </a:cxn>
                <a:cxn ang="0">
                  <a:pos x="130" y="444"/>
                </a:cxn>
                <a:cxn ang="0">
                  <a:pos x="126" y="442"/>
                </a:cxn>
                <a:cxn ang="0">
                  <a:pos x="121" y="440"/>
                </a:cxn>
                <a:cxn ang="0">
                  <a:pos x="110" y="435"/>
                </a:cxn>
                <a:cxn ang="0">
                  <a:pos x="95" y="429"/>
                </a:cxn>
                <a:cxn ang="0">
                  <a:pos x="79" y="422"/>
                </a:cxn>
                <a:cxn ang="0">
                  <a:pos x="61" y="416"/>
                </a:cxn>
                <a:cxn ang="0">
                  <a:pos x="47" y="409"/>
                </a:cxn>
                <a:cxn ang="0">
                  <a:pos x="37" y="405"/>
                </a:cxn>
                <a:cxn ang="0">
                  <a:pos x="33" y="404"/>
                </a:cxn>
                <a:cxn ang="0">
                  <a:pos x="0" y="392"/>
                </a:cxn>
                <a:cxn ang="0">
                  <a:pos x="41" y="241"/>
                </a:cxn>
                <a:cxn ang="0">
                  <a:pos x="145" y="0"/>
                </a:cxn>
              </a:cxnLst>
              <a:rect l="0" t="0" r="r" b="b"/>
              <a:pathLst>
                <a:path w="287" h="450">
                  <a:moveTo>
                    <a:pt x="145" y="0"/>
                  </a:moveTo>
                  <a:lnTo>
                    <a:pt x="287" y="17"/>
                  </a:lnTo>
                  <a:lnTo>
                    <a:pt x="276" y="429"/>
                  </a:lnTo>
                  <a:lnTo>
                    <a:pt x="274" y="430"/>
                  </a:lnTo>
                  <a:lnTo>
                    <a:pt x="268" y="432"/>
                  </a:lnTo>
                  <a:lnTo>
                    <a:pt x="259" y="435"/>
                  </a:lnTo>
                  <a:lnTo>
                    <a:pt x="247" y="439"/>
                  </a:lnTo>
                  <a:lnTo>
                    <a:pt x="236" y="442"/>
                  </a:lnTo>
                  <a:lnTo>
                    <a:pt x="223" y="446"/>
                  </a:lnTo>
                  <a:lnTo>
                    <a:pt x="212" y="449"/>
                  </a:lnTo>
                  <a:lnTo>
                    <a:pt x="203" y="450"/>
                  </a:lnTo>
                  <a:lnTo>
                    <a:pt x="193" y="450"/>
                  </a:lnTo>
                  <a:lnTo>
                    <a:pt x="182" y="450"/>
                  </a:lnTo>
                  <a:lnTo>
                    <a:pt x="171" y="449"/>
                  </a:lnTo>
                  <a:lnTo>
                    <a:pt x="158" y="448"/>
                  </a:lnTo>
                  <a:lnTo>
                    <a:pt x="147" y="447"/>
                  </a:lnTo>
                  <a:lnTo>
                    <a:pt x="138" y="446"/>
                  </a:lnTo>
                  <a:lnTo>
                    <a:pt x="130" y="444"/>
                  </a:lnTo>
                  <a:lnTo>
                    <a:pt x="126" y="442"/>
                  </a:lnTo>
                  <a:lnTo>
                    <a:pt x="121" y="440"/>
                  </a:lnTo>
                  <a:lnTo>
                    <a:pt x="110" y="435"/>
                  </a:lnTo>
                  <a:lnTo>
                    <a:pt x="95" y="429"/>
                  </a:lnTo>
                  <a:lnTo>
                    <a:pt x="79" y="422"/>
                  </a:lnTo>
                  <a:lnTo>
                    <a:pt x="61" y="416"/>
                  </a:lnTo>
                  <a:lnTo>
                    <a:pt x="47" y="409"/>
                  </a:lnTo>
                  <a:lnTo>
                    <a:pt x="37" y="405"/>
                  </a:lnTo>
                  <a:lnTo>
                    <a:pt x="33" y="404"/>
                  </a:lnTo>
                  <a:lnTo>
                    <a:pt x="0" y="392"/>
                  </a:lnTo>
                  <a:lnTo>
                    <a:pt x="41" y="241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C9F7F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3721100" y="3089276"/>
              <a:ext cx="884237" cy="425450"/>
            </a:xfrm>
            <a:custGeom>
              <a:avLst/>
              <a:gdLst/>
              <a:ahLst/>
              <a:cxnLst>
                <a:cxn ang="0">
                  <a:pos x="161" y="85"/>
                </a:cxn>
                <a:cxn ang="0">
                  <a:pos x="149" y="80"/>
                </a:cxn>
                <a:cxn ang="0">
                  <a:pos x="130" y="72"/>
                </a:cxn>
                <a:cxn ang="0">
                  <a:pos x="114" y="67"/>
                </a:cxn>
                <a:cxn ang="0">
                  <a:pos x="106" y="67"/>
                </a:cxn>
                <a:cxn ang="0">
                  <a:pos x="91" y="73"/>
                </a:cxn>
                <a:cxn ang="0">
                  <a:pos x="72" y="83"/>
                </a:cxn>
                <a:cxn ang="0">
                  <a:pos x="56" y="91"/>
                </a:cxn>
                <a:cxn ang="0">
                  <a:pos x="48" y="97"/>
                </a:cxn>
                <a:cxn ang="0">
                  <a:pos x="32" y="109"/>
                </a:cxn>
                <a:cxn ang="0">
                  <a:pos x="14" y="123"/>
                </a:cxn>
                <a:cxn ang="0">
                  <a:pos x="2" y="133"/>
                </a:cxn>
                <a:cxn ang="0">
                  <a:pos x="32" y="152"/>
                </a:cxn>
                <a:cxn ang="0">
                  <a:pos x="10" y="182"/>
                </a:cxn>
                <a:cxn ang="0">
                  <a:pos x="17" y="186"/>
                </a:cxn>
                <a:cxn ang="0">
                  <a:pos x="29" y="190"/>
                </a:cxn>
                <a:cxn ang="0">
                  <a:pos x="39" y="193"/>
                </a:cxn>
                <a:cxn ang="0">
                  <a:pos x="49" y="196"/>
                </a:cxn>
                <a:cxn ang="0">
                  <a:pos x="61" y="194"/>
                </a:cxn>
                <a:cxn ang="0">
                  <a:pos x="38" y="239"/>
                </a:cxn>
                <a:cxn ang="0">
                  <a:pos x="79" y="268"/>
                </a:cxn>
                <a:cxn ang="0">
                  <a:pos x="221" y="205"/>
                </a:cxn>
                <a:cxn ang="0">
                  <a:pos x="411" y="221"/>
                </a:cxn>
                <a:cxn ang="0">
                  <a:pos x="422" y="224"/>
                </a:cxn>
                <a:cxn ang="0">
                  <a:pos x="441" y="229"/>
                </a:cxn>
                <a:cxn ang="0">
                  <a:pos x="464" y="229"/>
                </a:cxn>
                <a:cxn ang="0">
                  <a:pos x="489" y="221"/>
                </a:cxn>
                <a:cxn ang="0">
                  <a:pos x="512" y="210"/>
                </a:cxn>
                <a:cxn ang="0">
                  <a:pos x="532" y="201"/>
                </a:cxn>
                <a:cxn ang="0">
                  <a:pos x="542" y="194"/>
                </a:cxn>
                <a:cxn ang="0">
                  <a:pos x="516" y="187"/>
                </a:cxn>
                <a:cxn ang="0">
                  <a:pos x="540" y="137"/>
                </a:cxn>
                <a:cxn ang="0">
                  <a:pos x="524" y="94"/>
                </a:cxn>
                <a:cxn ang="0">
                  <a:pos x="514" y="85"/>
                </a:cxn>
                <a:cxn ang="0">
                  <a:pos x="496" y="73"/>
                </a:cxn>
                <a:cxn ang="0">
                  <a:pos x="486" y="71"/>
                </a:cxn>
                <a:cxn ang="0">
                  <a:pos x="469" y="70"/>
                </a:cxn>
                <a:cxn ang="0">
                  <a:pos x="454" y="69"/>
                </a:cxn>
                <a:cxn ang="0">
                  <a:pos x="448" y="69"/>
                </a:cxn>
                <a:cxn ang="0">
                  <a:pos x="416" y="47"/>
                </a:cxn>
                <a:cxn ang="0">
                  <a:pos x="410" y="42"/>
                </a:cxn>
                <a:cxn ang="0">
                  <a:pos x="398" y="31"/>
                </a:cxn>
                <a:cxn ang="0">
                  <a:pos x="384" y="20"/>
                </a:cxn>
                <a:cxn ang="0">
                  <a:pos x="370" y="10"/>
                </a:cxn>
                <a:cxn ang="0">
                  <a:pos x="361" y="6"/>
                </a:cxn>
                <a:cxn ang="0">
                  <a:pos x="346" y="3"/>
                </a:cxn>
                <a:cxn ang="0">
                  <a:pos x="327" y="0"/>
                </a:cxn>
                <a:cxn ang="0">
                  <a:pos x="302" y="0"/>
                </a:cxn>
                <a:cxn ang="0">
                  <a:pos x="285" y="5"/>
                </a:cxn>
                <a:cxn ang="0">
                  <a:pos x="269" y="15"/>
                </a:cxn>
                <a:cxn ang="0">
                  <a:pos x="255" y="24"/>
                </a:cxn>
                <a:cxn ang="0">
                  <a:pos x="250" y="28"/>
                </a:cxn>
                <a:cxn ang="0">
                  <a:pos x="247" y="27"/>
                </a:cxn>
                <a:cxn ang="0">
                  <a:pos x="239" y="26"/>
                </a:cxn>
                <a:cxn ang="0">
                  <a:pos x="226" y="28"/>
                </a:cxn>
                <a:cxn ang="0">
                  <a:pos x="210" y="33"/>
                </a:cxn>
                <a:cxn ang="0">
                  <a:pos x="192" y="46"/>
                </a:cxn>
                <a:cxn ang="0">
                  <a:pos x="178" y="63"/>
                </a:cxn>
                <a:cxn ang="0">
                  <a:pos x="167" y="79"/>
                </a:cxn>
                <a:cxn ang="0">
                  <a:pos x="163" y="86"/>
                </a:cxn>
              </a:cxnLst>
              <a:rect l="0" t="0" r="r" b="b"/>
              <a:pathLst>
                <a:path w="557" h="268">
                  <a:moveTo>
                    <a:pt x="163" y="86"/>
                  </a:moveTo>
                  <a:lnTo>
                    <a:pt x="161" y="85"/>
                  </a:lnTo>
                  <a:lnTo>
                    <a:pt x="156" y="83"/>
                  </a:lnTo>
                  <a:lnTo>
                    <a:pt x="149" y="80"/>
                  </a:lnTo>
                  <a:lnTo>
                    <a:pt x="139" y="76"/>
                  </a:lnTo>
                  <a:lnTo>
                    <a:pt x="130" y="72"/>
                  </a:lnTo>
                  <a:lnTo>
                    <a:pt x="122" y="69"/>
                  </a:lnTo>
                  <a:lnTo>
                    <a:pt x="114" y="67"/>
                  </a:lnTo>
                  <a:lnTo>
                    <a:pt x="110" y="66"/>
                  </a:lnTo>
                  <a:lnTo>
                    <a:pt x="106" y="67"/>
                  </a:lnTo>
                  <a:lnTo>
                    <a:pt x="99" y="70"/>
                  </a:lnTo>
                  <a:lnTo>
                    <a:pt x="91" y="73"/>
                  </a:lnTo>
                  <a:lnTo>
                    <a:pt x="81" y="79"/>
                  </a:lnTo>
                  <a:lnTo>
                    <a:pt x="72" y="83"/>
                  </a:lnTo>
                  <a:lnTo>
                    <a:pt x="64" y="88"/>
                  </a:lnTo>
                  <a:lnTo>
                    <a:pt x="56" y="91"/>
                  </a:lnTo>
                  <a:lnTo>
                    <a:pt x="52" y="94"/>
                  </a:lnTo>
                  <a:lnTo>
                    <a:pt x="48" y="97"/>
                  </a:lnTo>
                  <a:lnTo>
                    <a:pt x="41" y="102"/>
                  </a:lnTo>
                  <a:lnTo>
                    <a:pt x="32" y="109"/>
                  </a:lnTo>
                  <a:lnTo>
                    <a:pt x="23" y="116"/>
                  </a:lnTo>
                  <a:lnTo>
                    <a:pt x="14" y="123"/>
                  </a:lnTo>
                  <a:lnTo>
                    <a:pt x="7" y="129"/>
                  </a:lnTo>
                  <a:lnTo>
                    <a:pt x="2" y="133"/>
                  </a:lnTo>
                  <a:lnTo>
                    <a:pt x="0" y="136"/>
                  </a:lnTo>
                  <a:lnTo>
                    <a:pt x="32" y="152"/>
                  </a:lnTo>
                  <a:lnTo>
                    <a:pt x="9" y="182"/>
                  </a:lnTo>
                  <a:lnTo>
                    <a:pt x="10" y="182"/>
                  </a:lnTo>
                  <a:lnTo>
                    <a:pt x="13" y="184"/>
                  </a:lnTo>
                  <a:lnTo>
                    <a:pt x="17" y="186"/>
                  </a:lnTo>
                  <a:lnTo>
                    <a:pt x="23" y="188"/>
                  </a:lnTo>
                  <a:lnTo>
                    <a:pt x="29" y="190"/>
                  </a:lnTo>
                  <a:lnTo>
                    <a:pt x="34" y="192"/>
                  </a:lnTo>
                  <a:lnTo>
                    <a:pt x="39" y="193"/>
                  </a:lnTo>
                  <a:lnTo>
                    <a:pt x="43" y="194"/>
                  </a:lnTo>
                  <a:lnTo>
                    <a:pt x="49" y="196"/>
                  </a:lnTo>
                  <a:lnTo>
                    <a:pt x="55" y="196"/>
                  </a:lnTo>
                  <a:lnTo>
                    <a:pt x="61" y="194"/>
                  </a:lnTo>
                  <a:lnTo>
                    <a:pt x="63" y="194"/>
                  </a:lnTo>
                  <a:lnTo>
                    <a:pt x="38" y="239"/>
                  </a:lnTo>
                  <a:lnTo>
                    <a:pt x="84" y="236"/>
                  </a:lnTo>
                  <a:lnTo>
                    <a:pt x="79" y="268"/>
                  </a:lnTo>
                  <a:lnTo>
                    <a:pt x="143" y="243"/>
                  </a:lnTo>
                  <a:lnTo>
                    <a:pt x="221" y="205"/>
                  </a:lnTo>
                  <a:lnTo>
                    <a:pt x="409" y="220"/>
                  </a:lnTo>
                  <a:lnTo>
                    <a:pt x="411" y="221"/>
                  </a:lnTo>
                  <a:lnTo>
                    <a:pt x="416" y="222"/>
                  </a:lnTo>
                  <a:lnTo>
                    <a:pt x="422" y="224"/>
                  </a:lnTo>
                  <a:lnTo>
                    <a:pt x="431" y="227"/>
                  </a:lnTo>
                  <a:lnTo>
                    <a:pt x="441" y="229"/>
                  </a:lnTo>
                  <a:lnTo>
                    <a:pt x="453" y="229"/>
                  </a:lnTo>
                  <a:lnTo>
                    <a:pt x="464" y="229"/>
                  </a:lnTo>
                  <a:lnTo>
                    <a:pt x="477" y="225"/>
                  </a:lnTo>
                  <a:lnTo>
                    <a:pt x="489" y="221"/>
                  </a:lnTo>
                  <a:lnTo>
                    <a:pt x="500" y="216"/>
                  </a:lnTo>
                  <a:lnTo>
                    <a:pt x="512" y="210"/>
                  </a:lnTo>
                  <a:lnTo>
                    <a:pt x="522" y="205"/>
                  </a:lnTo>
                  <a:lnTo>
                    <a:pt x="532" y="201"/>
                  </a:lnTo>
                  <a:lnTo>
                    <a:pt x="538" y="197"/>
                  </a:lnTo>
                  <a:lnTo>
                    <a:pt x="542" y="194"/>
                  </a:lnTo>
                  <a:lnTo>
                    <a:pt x="544" y="193"/>
                  </a:lnTo>
                  <a:lnTo>
                    <a:pt x="516" y="187"/>
                  </a:lnTo>
                  <a:lnTo>
                    <a:pt x="557" y="130"/>
                  </a:lnTo>
                  <a:lnTo>
                    <a:pt x="540" y="137"/>
                  </a:lnTo>
                  <a:lnTo>
                    <a:pt x="546" y="83"/>
                  </a:lnTo>
                  <a:lnTo>
                    <a:pt x="524" y="94"/>
                  </a:lnTo>
                  <a:lnTo>
                    <a:pt x="521" y="91"/>
                  </a:lnTo>
                  <a:lnTo>
                    <a:pt x="514" y="85"/>
                  </a:lnTo>
                  <a:lnTo>
                    <a:pt x="505" y="78"/>
                  </a:lnTo>
                  <a:lnTo>
                    <a:pt x="496" y="73"/>
                  </a:lnTo>
                  <a:lnTo>
                    <a:pt x="492" y="72"/>
                  </a:lnTo>
                  <a:lnTo>
                    <a:pt x="486" y="71"/>
                  </a:lnTo>
                  <a:lnTo>
                    <a:pt x="478" y="70"/>
                  </a:lnTo>
                  <a:lnTo>
                    <a:pt x="469" y="70"/>
                  </a:lnTo>
                  <a:lnTo>
                    <a:pt x="461" y="69"/>
                  </a:lnTo>
                  <a:lnTo>
                    <a:pt x="454" y="69"/>
                  </a:lnTo>
                  <a:lnTo>
                    <a:pt x="450" y="69"/>
                  </a:lnTo>
                  <a:lnTo>
                    <a:pt x="448" y="69"/>
                  </a:lnTo>
                  <a:lnTo>
                    <a:pt x="448" y="30"/>
                  </a:lnTo>
                  <a:lnTo>
                    <a:pt x="416" y="47"/>
                  </a:lnTo>
                  <a:lnTo>
                    <a:pt x="415" y="46"/>
                  </a:lnTo>
                  <a:lnTo>
                    <a:pt x="410" y="42"/>
                  </a:lnTo>
                  <a:lnTo>
                    <a:pt x="405" y="37"/>
                  </a:lnTo>
                  <a:lnTo>
                    <a:pt x="398" y="31"/>
                  </a:lnTo>
                  <a:lnTo>
                    <a:pt x="391" y="26"/>
                  </a:lnTo>
                  <a:lnTo>
                    <a:pt x="384" y="20"/>
                  </a:lnTo>
                  <a:lnTo>
                    <a:pt x="376" y="15"/>
                  </a:lnTo>
                  <a:lnTo>
                    <a:pt x="370" y="10"/>
                  </a:lnTo>
                  <a:lnTo>
                    <a:pt x="366" y="8"/>
                  </a:lnTo>
                  <a:lnTo>
                    <a:pt x="361" y="6"/>
                  </a:lnTo>
                  <a:lnTo>
                    <a:pt x="355" y="4"/>
                  </a:lnTo>
                  <a:lnTo>
                    <a:pt x="346" y="3"/>
                  </a:lnTo>
                  <a:lnTo>
                    <a:pt x="337" y="1"/>
                  </a:lnTo>
                  <a:lnTo>
                    <a:pt x="327" y="0"/>
                  </a:lnTo>
                  <a:lnTo>
                    <a:pt x="315" y="0"/>
                  </a:lnTo>
                  <a:lnTo>
                    <a:pt x="302" y="0"/>
                  </a:lnTo>
                  <a:lnTo>
                    <a:pt x="293" y="1"/>
                  </a:lnTo>
                  <a:lnTo>
                    <a:pt x="285" y="5"/>
                  </a:lnTo>
                  <a:lnTo>
                    <a:pt x="277" y="9"/>
                  </a:lnTo>
                  <a:lnTo>
                    <a:pt x="269" y="15"/>
                  </a:lnTo>
                  <a:lnTo>
                    <a:pt x="261" y="20"/>
                  </a:lnTo>
                  <a:lnTo>
                    <a:pt x="255" y="24"/>
                  </a:lnTo>
                  <a:lnTo>
                    <a:pt x="251" y="27"/>
                  </a:lnTo>
                  <a:lnTo>
                    <a:pt x="250" y="28"/>
                  </a:lnTo>
                  <a:lnTo>
                    <a:pt x="249" y="28"/>
                  </a:lnTo>
                  <a:lnTo>
                    <a:pt x="247" y="27"/>
                  </a:lnTo>
                  <a:lnTo>
                    <a:pt x="244" y="27"/>
                  </a:lnTo>
                  <a:lnTo>
                    <a:pt x="239" y="26"/>
                  </a:lnTo>
                  <a:lnTo>
                    <a:pt x="232" y="27"/>
                  </a:lnTo>
                  <a:lnTo>
                    <a:pt x="226" y="28"/>
                  </a:lnTo>
                  <a:lnTo>
                    <a:pt x="218" y="30"/>
                  </a:lnTo>
                  <a:lnTo>
                    <a:pt x="210" y="33"/>
                  </a:lnTo>
                  <a:lnTo>
                    <a:pt x="200" y="38"/>
                  </a:lnTo>
                  <a:lnTo>
                    <a:pt x="192" y="46"/>
                  </a:lnTo>
                  <a:lnTo>
                    <a:pt x="184" y="55"/>
                  </a:lnTo>
                  <a:lnTo>
                    <a:pt x="178" y="63"/>
                  </a:lnTo>
                  <a:lnTo>
                    <a:pt x="171" y="71"/>
                  </a:lnTo>
                  <a:lnTo>
                    <a:pt x="167" y="79"/>
                  </a:lnTo>
                  <a:lnTo>
                    <a:pt x="164" y="84"/>
                  </a:lnTo>
                  <a:lnTo>
                    <a:pt x="163" y="86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3946525" y="3257551"/>
              <a:ext cx="434975" cy="536575"/>
            </a:xfrm>
            <a:custGeom>
              <a:avLst/>
              <a:gdLst/>
              <a:ahLst/>
              <a:cxnLst>
                <a:cxn ang="0">
                  <a:pos x="29" y="81"/>
                </a:cxn>
                <a:cxn ang="0">
                  <a:pos x="18" y="76"/>
                </a:cxn>
                <a:cxn ang="0">
                  <a:pos x="3" y="79"/>
                </a:cxn>
                <a:cxn ang="0">
                  <a:pos x="0" y="102"/>
                </a:cxn>
                <a:cxn ang="0">
                  <a:pos x="4" y="123"/>
                </a:cxn>
                <a:cxn ang="0">
                  <a:pos x="13" y="130"/>
                </a:cxn>
                <a:cxn ang="0">
                  <a:pos x="24" y="137"/>
                </a:cxn>
                <a:cxn ang="0">
                  <a:pos x="35" y="143"/>
                </a:cxn>
                <a:cxn ang="0">
                  <a:pos x="39" y="146"/>
                </a:cxn>
                <a:cxn ang="0">
                  <a:pos x="68" y="230"/>
                </a:cxn>
                <a:cxn ang="0">
                  <a:pos x="57" y="250"/>
                </a:cxn>
                <a:cxn ang="0">
                  <a:pos x="62" y="261"/>
                </a:cxn>
                <a:cxn ang="0">
                  <a:pos x="75" y="270"/>
                </a:cxn>
                <a:cxn ang="0">
                  <a:pos x="89" y="280"/>
                </a:cxn>
                <a:cxn ang="0">
                  <a:pos x="100" y="286"/>
                </a:cxn>
                <a:cxn ang="0">
                  <a:pos x="106" y="338"/>
                </a:cxn>
                <a:cxn ang="0">
                  <a:pos x="199" y="328"/>
                </a:cxn>
                <a:cxn ang="0">
                  <a:pos x="225" y="267"/>
                </a:cxn>
                <a:cxn ang="0">
                  <a:pos x="216" y="216"/>
                </a:cxn>
                <a:cxn ang="0">
                  <a:pos x="220" y="212"/>
                </a:cxn>
                <a:cxn ang="0">
                  <a:pos x="229" y="201"/>
                </a:cxn>
                <a:cxn ang="0">
                  <a:pos x="240" y="187"/>
                </a:cxn>
                <a:cxn ang="0">
                  <a:pos x="251" y="168"/>
                </a:cxn>
                <a:cxn ang="0">
                  <a:pos x="266" y="116"/>
                </a:cxn>
                <a:cxn ang="0">
                  <a:pos x="274" y="79"/>
                </a:cxn>
                <a:cxn ang="0">
                  <a:pos x="274" y="48"/>
                </a:cxn>
                <a:cxn ang="0">
                  <a:pos x="274" y="21"/>
                </a:cxn>
                <a:cxn ang="0">
                  <a:pos x="175" y="0"/>
                </a:cxn>
                <a:cxn ang="0">
                  <a:pos x="135" y="5"/>
                </a:cxn>
                <a:cxn ang="0">
                  <a:pos x="109" y="5"/>
                </a:cxn>
                <a:cxn ang="0">
                  <a:pos x="72" y="21"/>
                </a:cxn>
                <a:cxn ang="0">
                  <a:pos x="42" y="31"/>
                </a:cxn>
              </a:cxnLst>
              <a:rect l="0" t="0" r="r" b="b"/>
              <a:pathLst>
                <a:path w="274" h="338">
                  <a:moveTo>
                    <a:pt x="42" y="31"/>
                  </a:moveTo>
                  <a:lnTo>
                    <a:pt x="29" y="81"/>
                  </a:lnTo>
                  <a:lnTo>
                    <a:pt x="26" y="79"/>
                  </a:lnTo>
                  <a:lnTo>
                    <a:pt x="18" y="76"/>
                  </a:lnTo>
                  <a:lnTo>
                    <a:pt x="9" y="75"/>
                  </a:lnTo>
                  <a:lnTo>
                    <a:pt x="3" y="79"/>
                  </a:lnTo>
                  <a:lnTo>
                    <a:pt x="1" y="90"/>
                  </a:lnTo>
                  <a:lnTo>
                    <a:pt x="0" y="102"/>
                  </a:lnTo>
                  <a:lnTo>
                    <a:pt x="1" y="114"/>
                  </a:lnTo>
                  <a:lnTo>
                    <a:pt x="4" y="123"/>
                  </a:lnTo>
                  <a:lnTo>
                    <a:pt x="8" y="126"/>
                  </a:lnTo>
                  <a:lnTo>
                    <a:pt x="13" y="130"/>
                  </a:lnTo>
                  <a:lnTo>
                    <a:pt x="18" y="133"/>
                  </a:lnTo>
                  <a:lnTo>
                    <a:pt x="24" y="137"/>
                  </a:lnTo>
                  <a:lnTo>
                    <a:pt x="29" y="141"/>
                  </a:lnTo>
                  <a:lnTo>
                    <a:pt x="35" y="143"/>
                  </a:lnTo>
                  <a:lnTo>
                    <a:pt x="38" y="145"/>
                  </a:lnTo>
                  <a:lnTo>
                    <a:pt x="39" y="146"/>
                  </a:lnTo>
                  <a:lnTo>
                    <a:pt x="71" y="226"/>
                  </a:lnTo>
                  <a:lnTo>
                    <a:pt x="68" y="230"/>
                  </a:lnTo>
                  <a:lnTo>
                    <a:pt x="61" y="239"/>
                  </a:lnTo>
                  <a:lnTo>
                    <a:pt x="57" y="250"/>
                  </a:lnTo>
                  <a:lnTo>
                    <a:pt x="58" y="258"/>
                  </a:lnTo>
                  <a:lnTo>
                    <a:pt x="62" y="261"/>
                  </a:lnTo>
                  <a:lnTo>
                    <a:pt x="68" y="265"/>
                  </a:lnTo>
                  <a:lnTo>
                    <a:pt x="75" y="270"/>
                  </a:lnTo>
                  <a:lnTo>
                    <a:pt x="82" y="276"/>
                  </a:lnTo>
                  <a:lnTo>
                    <a:pt x="89" y="280"/>
                  </a:lnTo>
                  <a:lnTo>
                    <a:pt x="96" y="284"/>
                  </a:lnTo>
                  <a:lnTo>
                    <a:pt x="100" y="286"/>
                  </a:lnTo>
                  <a:lnTo>
                    <a:pt x="101" y="287"/>
                  </a:lnTo>
                  <a:lnTo>
                    <a:pt x="106" y="338"/>
                  </a:lnTo>
                  <a:lnTo>
                    <a:pt x="167" y="338"/>
                  </a:lnTo>
                  <a:lnTo>
                    <a:pt x="199" y="328"/>
                  </a:lnTo>
                  <a:lnTo>
                    <a:pt x="191" y="284"/>
                  </a:lnTo>
                  <a:lnTo>
                    <a:pt x="225" y="267"/>
                  </a:lnTo>
                  <a:lnTo>
                    <a:pt x="213" y="245"/>
                  </a:lnTo>
                  <a:lnTo>
                    <a:pt x="216" y="216"/>
                  </a:lnTo>
                  <a:lnTo>
                    <a:pt x="217" y="215"/>
                  </a:lnTo>
                  <a:lnTo>
                    <a:pt x="220" y="212"/>
                  </a:lnTo>
                  <a:lnTo>
                    <a:pt x="224" y="207"/>
                  </a:lnTo>
                  <a:lnTo>
                    <a:pt x="229" y="201"/>
                  </a:lnTo>
                  <a:lnTo>
                    <a:pt x="234" y="195"/>
                  </a:lnTo>
                  <a:lnTo>
                    <a:pt x="240" y="187"/>
                  </a:lnTo>
                  <a:lnTo>
                    <a:pt x="246" y="177"/>
                  </a:lnTo>
                  <a:lnTo>
                    <a:pt x="251" y="168"/>
                  </a:lnTo>
                  <a:lnTo>
                    <a:pt x="259" y="144"/>
                  </a:lnTo>
                  <a:lnTo>
                    <a:pt x="266" y="116"/>
                  </a:lnTo>
                  <a:lnTo>
                    <a:pt x="272" y="92"/>
                  </a:lnTo>
                  <a:lnTo>
                    <a:pt x="274" y="79"/>
                  </a:lnTo>
                  <a:lnTo>
                    <a:pt x="274" y="68"/>
                  </a:lnTo>
                  <a:lnTo>
                    <a:pt x="274" y="48"/>
                  </a:lnTo>
                  <a:lnTo>
                    <a:pt x="274" y="30"/>
                  </a:lnTo>
                  <a:lnTo>
                    <a:pt x="274" y="21"/>
                  </a:lnTo>
                  <a:lnTo>
                    <a:pt x="220" y="26"/>
                  </a:lnTo>
                  <a:lnTo>
                    <a:pt x="175" y="0"/>
                  </a:lnTo>
                  <a:lnTo>
                    <a:pt x="167" y="27"/>
                  </a:lnTo>
                  <a:lnTo>
                    <a:pt x="135" y="5"/>
                  </a:lnTo>
                  <a:lnTo>
                    <a:pt x="129" y="26"/>
                  </a:lnTo>
                  <a:lnTo>
                    <a:pt x="109" y="5"/>
                  </a:lnTo>
                  <a:lnTo>
                    <a:pt x="88" y="32"/>
                  </a:lnTo>
                  <a:lnTo>
                    <a:pt x="72" y="21"/>
                  </a:lnTo>
                  <a:lnTo>
                    <a:pt x="59" y="41"/>
                  </a:lnTo>
                  <a:lnTo>
                    <a:pt x="42" y="31"/>
                  </a:lnTo>
                  <a:close/>
                </a:path>
              </a:pathLst>
            </a:custGeom>
            <a:solidFill>
              <a:srgbClr val="F2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3965575" y="3243263"/>
              <a:ext cx="52387" cy="95250"/>
            </a:xfrm>
            <a:custGeom>
              <a:avLst/>
              <a:gdLst/>
              <a:ahLst/>
              <a:cxnLst>
                <a:cxn ang="0">
                  <a:pos x="16" y="60"/>
                </a:cxn>
                <a:cxn ang="0">
                  <a:pos x="23" y="58"/>
                </a:cxn>
                <a:cxn ang="0">
                  <a:pos x="28" y="51"/>
                </a:cxn>
                <a:cxn ang="0">
                  <a:pos x="32" y="42"/>
                </a:cxn>
                <a:cxn ang="0">
                  <a:pos x="33" y="30"/>
                </a:cxn>
                <a:cxn ang="0">
                  <a:pos x="32" y="19"/>
                </a:cxn>
                <a:cxn ang="0">
                  <a:pos x="28" y="9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10" y="2"/>
                </a:cxn>
                <a:cxn ang="0">
                  <a:pos x="5" y="9"/>
                </a:cxn>
                <a:cxn ang="0">
                  <a:pos x="1" y="19"/>
                </a:cxn>
                <a:cxn ang="0">
                  <a:pos x="0" y="30"/>
                </a:cxn>
                <a:cxn ang="0">
                  <a:pos x="1" y="42"/>
                </a:cxn>
                <a:cxn ang="0">
                  <a:pos x="5" y="51"/>
                </a:cxn>
                <a:cxn ang="0">
                  <a:pos x="10" y="58"/>
                </a:cxn>
                <a:cxn ang="0">
                  <a:pos x="16" y="60"/>
                </a:cxn>
              </a:cxnLst>
              <a:rect l="0" t="0" r="r" b="b"/>
              <a:pathLst>
                <a:path w="33" h="60">
                  <a:moveTo>
                    <a:pt x="16" y="60"/>
                  </a:moveTo>
                  <a:lnTo>
                    <a:pt x="23" y="58"/>
                  </a:lnTo>
                  <a:lnTo>
                    <a:pt x="28" y="51"/>
                  </a:lnTo>
                  <a:lnTo>
                    <a:pt x="32" y="42"/>
                  </a:lnTo>
                  <a:lnTo>
                    <a:pt x="33" y="30"/>
                  </a:lnTo>
                  <a:lnTo>
                    <a:pt x="32" y="19"/>
                  </a:lnTo>
                  <a:lnTo>
                    <a:pt x="28" y="9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9"/>
                  </a:lnTo>
                  <a:lnTo>
                    <a:pt x="1" y="19"/>
                  </a:lnTo>
                  <a:lnTo>
                    <a:pt x="0" y="30"/>
                  </a:lnTo>
                  <a:lnTo>
                    <a:pt x="1" y="42"/>
                  </a:lnTo>
                  <a:lnTo>
                    <a:pt x="5" y="51"/>
                  </a:lnTo>
                  <a:lnTo>
                    <a:pt x="10" y="58"/>
                  </a:lnTo>
                  <a:lnTo>
                    <a:pt x="16" y="60"/>
                  </a:lnTo>
                  <a:close/>
                </a:path>
              </a:pathLst>
            </a:custGeom>
            <a:solidFill>
              <a:srgbClr val="FF7F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4106863" y="3786188"/>
              <a:ext cx="206375" cy="373063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1" y="39"/>
                </a:cxn>
                <a:cxn ang="0">
                  <a:pos x="0" y="87"/>
                </a:cxn>
                <a:cxn ang="0">
                  <a:pos x="0" y="132"/>
                </a:cxn>
                <a:cxn ang="0">
                  <a:pos x="0" y="156"/>
                </a:cxn>
                <a:cxn ang="0">
                  <a:pos x="1" y="172"/>
                </a:cxn>
                <a:cxn ang="0">
                  <a:pos x="1" y="199"/>
                </a:cxn>
                <a:cxn ang="0">
                  <a:pos x="0" y="224"/>
                </a:cxn>
                <a:cxn ang="0">
                  <a:pos x="0" y="235"/>
                </a:cxn>
                <a:cxn ang="0">
                  <a:pos x="67" y="188"/>
                </a:cxn>
                <a:cxn ang="0">
                  <a:pos x="130" y="159"/>
                </a:cxn>
                <a:cxn ang="0">
                  <a:pos x="101" y="0"/>
                </a:cxn>
                <a:cxn ang="0">
                  <a:pos x="3" y="5"/>
                </a:cxn>
              </a:cxnLst>
              <a:rect l="0" t="0" r="r" b="b"/>
              <a:pathLst>
                <a:path w="130" h="235">
                  <a:moveTo>
                    <a:pt x="3" y="5"/>
                  </a:moveTo>
                  <a:lnTo>
                    <a:pt x="1" y="39"/>
                  </a:lnTo>
                  <a:lnTo>
                    <a:pt x="0" y="87"/>
                  </a:lnTo>
                  <a:lnTo>
                    <a:pt x="0" y="132"/>
                  </a:lnTo>
                  <a:lnTo>
                    <a:pt x="0" y="156"/>
                  </a:lnTo>
                  <a:lnTo>
                    <a:pt x="1" y="172"/>
                  </a:lnTo>
                  <a:lnTo>
                    <a:pt x="1" y="199"/>
                  </a:lnTo>
                  <a:lnTo>
                    <a:pt x="0" y="224"/>
                  </a:lnTo>
                  <a:lnTo>
                    <a:pt x="0" y="235"/>
                  </a:lnTo>
                  <a:lnTo>
                    <a:pt x="67" y="188"/>
                  </a:lnTo>
                  <a:lnTo>
                    <a:pt x="130" y="159"/>
                  </a:lnTo>
                  <a:lnTo>
                    <a:pt x="101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FF7F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auto">
            <a:xfrm>
              <a:off x="3786188" y="4248151"/>
              <a:ext cx="196850" cy="20478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5" y="50"/>
                </a:cxn>
                <a:cxn ang="0">
                  <a:pos x="10" y="64"/>
                </a:cxn>
                <a:cxn ang="0">
                  <a:pos x="15" y="80"/>
                </a:cxn>
                <a:cxn ang="0">
                  <a:pos x="26" y="95"/>
                </a:cxn>
                <a:cxn ang="0">
                  <a:pos x="33" y="103"/>
                </a:cxn>
                <a:cxn ang="0">
                  <a:pos x="41" y="109"/>
                </a:cxn>
                <a:cxn ang="0">
                  <a:pos x="51" y="114"/>
                </a:cxn>
                <a:cxn ang="0">
                  <a:pos x="60" y="119"/>
                </a:cxn>
                <a:cxn ang="0">
                  <a:pos x="68" y="123"/>
                </a:cxn>
                <a:cxn ang="0">
                  <a:pos x="74" y="126"/>
                </a:cxn>
                <a:cxn ang="0">
                  <a:pos x="79" y="128"/>
                </a:cxn>
                <a:cxn ang="0">
                  <a:pos x="81" y="129"/>
                </a:cxn>
                <a:cxn ang="0">
                  <a:pos x="124" y="41"/>
                </a:cxn>
                <a:cxn ang="0">
                  <a:pos x="70" y="13"/>
                </a:cxn>
                <a:cxn ang="0">
                  <a:pos x="48" y="0"/>
                </a:cxn>
                <a:cxn ang="0">
                  <a:pos x="0" y="38"/>
                </a:cxn>
              </a:cxnLst>
              <a:rect l="0" t="0" r="r" b="b"/>
              <a:pathLst>
                <a:path w="124" h="129">
                  <a:moveTo>
                    <a:pt x="0" y="38"/>
                  </a:moveTo>
                  <a:lnTo>
                    <a:pt x="5" y="50"/>
                  </a:lnTo>
                  <a:lnTo>
                    <a:pt x="10" y="64"/>
                  </a:lnTo>
                  <a:lnTo>
                    <a:pt x="15" y="80"/>
                  </a:lnTo>
                  <a:lnTo>
                    <a:pt x="26" y="95"/>
                  </a:lnTo>
                  <a:lnTo>
                    <a:pt x="33" y="103"/>
                  </a:lnTo>
                  <a:lnTo>
                    <a:pt x="41" y="109"/>
                  </a:lnTo>
                  <a:lnTo>
                    <a:pt x="51" y="114"/>
                  </a:lnTo>
                  <a:lnTo>
                    <a:pt x="60" y="119"/>
                  </a:lnTo>
                  <a:lnTo>
                    <a:pt x="68" y="123"/>
                  </a:lnTo>
                  <a:lnTo>
                    <a:pt x="74" y="126"/>
                  </a:lnTo>
                  <a:lnTo>
                    <a:pt x="79" y="128"/>
                  </a:lnTo>
                  <a:lnTo>
                    <a:pt x="81" y="129"/>
                  </a:lnTo>
                  <a:lnTo>
                    <a:pt x="124" y="41"/>
                  </a:lnTo>
                  <a:lnTo>
                    <a:pt x="70" y="13"/>
                  </a:lnTo>
                  <a:lnTo>
                    <a:pt x="48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2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auto">
            <a:xfrm>
              <a:off x="3881438" y="3984626"/>
              <a:ext cx="692150" cy="942975"/>
            </a:xfrm>
            <a:custGeom>
              <a:avLst/>
              <a:gdLst/>
              <a:ahLst/>
              <a:cxnLst>
                <a:cxn ang="0">
                  <a:pos x="340" y="21"/>
                </a:cxn>
                <a:cxn ang="0">
                  <a:pos x="325" y="22"/>
                </a:cxn>
                <a:cxn ang="0">
                  <a:pos x="290" y="26"/>
                </a:cxn>
                <a:cxn ang="0">
                  <a:pos x="250" y="31"/>
                </a:cxn>
                <a:cxn ang="0">
                  <a:pos x="225" y="37"/>
                </a:cxn>
                <a:cxn ang="0">
                  <a:pos x="212" y="46"/>
                </a:cxn>
                <a:cxn ang="0">
                  <a:pos x="189" y="65"/>
                </a:cxn>
                <a:cxn ang="0">
                  <a:pos x="161" y="90"/>
                </a:cxn>
                <a:cxn ang="0">
                  <a:pos x="131" y="119"/>
                </a:cxn>
                <a:cxn ang="0">
                  <a:pos x="101" y="147"/>
                </a:cxn>
                <a:cxn ang="0">
                  <a:pos x="74" y="172"/>
                </a:cxn>
                <a:cxn ang="0">
                  <a:pos x="56" y="191"/>
                </a:cxn>
                <a:cxn ang="0">
                  <a:pos x="48" y="201"/>
                </a:cxn>
                <a:cxn ang="0">
                  <a:pos x="38" y="223"/>
                </a:cxn>
                <a:cxn ang="0">
                  <a:pos x="23" y="261"/>
                </a:cxn>
                <a:cxn ang="0">
                  <a:pos x="8" y="299"/>
                </a:cxn>
                <a:cxn ang="0">
                  <a:pos x="1" y="321"/>
                </a:cxn>
                <a:cxn ang="0">
                  <a:pos x="2" y="348"/>
                </a:cxn>
                <a:cxn ang="0">
                  <a:pos x="11" y="374"/>
                </a:cxn>
                <a:cxn ang="0">
                  <a:pos x="22" y="394"/>
                </a:cxn>
                <a:cxn ang="0">
                  <a:pos x="27" y="402"/>
                </a:cxn>
                <a:cxn ang="0">
                  <a:pos x="157" y="453"/>
                </a:cxn>
                <a:cxn ang="0">
                  <a:pos x="139" y="550"/>
                </a:cxn>
                <a:cxn ang="0">
                  <a:pos x="295" y="434"/>
                </a:cxn>
                <a:cxn ang="0">
                  <a:pos x="304" y="423"/>
                </a:cxn>
                <a:cxn ang="0">
                  <a:pos x="325" y="396"/>
                </a:cxn>
                <a:cxn ang="0">
                  <a:pos x="348" y="367"/>
                </a:cxn>
                <a:cxn ang="0">
                  <a:pos x="360" y="350"/>
                </a:cxn>
                <a:cxn ang="0">
                  <a:pos x="369" y="299"/>
                </a:cxn>
                <a:cxn ang="0">
                  <a:pos x="376" y="245"/>
                </a:cxn>
                <a:cxn ang="0">
                  <a:pos x="388" y="183"/>
                </a:cxn>
                <a:cxn ang="0">
                  <a:pos x="409" y="141"/>
                </a:cxn>
                <a:cxn ang="0">
                  <a:pos x="427" y="120"/>
                </a:cxn>
                <a:cxn ang="0">
                  <a:pos x="436" y="113"/>
                </a:cxn>
                <a:cxn ang="0">
                  <a:pos x="386" y="0"/>
                </a:cxn>
              </a:cxnLst>
              <a:rect l="0" t="0" r="r" b="b"/>
              <a:pathLst>
                <a:path w="436" h="594">
                  <a:moveTo>
                    <a:pt x="386" y="0"/>
                  </a:moveTo>
                  <a:lnTo>
                    <a:pt x="340" y="21"/>
                  </a:lnTo>
                  <a:lnTo>
                    <a:pt x="336" y="21"/>
                  </a:lnTo>
                  <a:lnTo>
                    <a:pt x="325" y="22"/>
                  </a:lnTo>
                  <a:lnTo>
                    <a:pt x="308" y="23"/>
                  </a:lnTo>
                  <a:lnTo>
                    <a:pt x="290" y="26"/>
                  </a:lnTo>
                  <a:lnTo>
                    <a:pt x="269" y="28"/>
                  </a:lnTo>
                  <a:lnTo>
                    <a:pt x="250" y="31"/>
                  </a:lnTo>
                  <a:lnTo>
                    <a:pt x="235" y="34"/>
                  </a:lnTo>
                  <a:lnTo>
                    <a:pt x="225" y="37"/>
                  </a:lnTo>
                  <a:lnTo>
                    <a:pt x="219" y="40"/>
                  </a:lnTo>
                  <a:lnTo>
                    <a:pt x="212" y="46"/>
                  </a:lnTo>
                  <a:lnTo>
                    <a:pt x="202" y="55"/>
                  </a:lnTo>
                  <a:lnTo>
                    <a:pt x="189" y="65"/>
                  </a:lnTo>
                  <a:lnTo>
                    <a:pt x="176" y="77"/>
                  </a:lnTo>
                  <a:lnTo>
                    <a:pt x="161" y="90"/>
                  </a:lnTo>
                  <a:lnTo>
                    <a:pt x="147" y="104"/>
                  </a:lnTo>
                  <a:lnTo>
                    <a:pt x="131" y="119"/>
                  </a:lnTo>
                  <a:lnTo>
                    <a:pt x="116" y="133"/>
                  </a:lnTo>
                  <a:lnTo>
                    <a:pt x="101" y="147"/>
                  </a:lnTo>
                  <a:lnTo>
                    <a:pt x="87" y="160"/>
                  </a:lnTo>
                  <a:lnTo>
                    <a:pt x="74" y="172"/>
                  </a:lnTo>
                  <a:lnTo>
                    <a:pt x="64" y="183"/>
                  </a:lnTo>
                  <a:lnTo>
                    <a:pt x="56" y="191"/>
                  </a:lnTo>
                  <a:lnTo>
                    <a:pt x="51" y="198"/>
                  </a:lnTo>
                  <a:lnTo>
                    <a:pt x="48" y="201"/>
                  </a:lnTo>
                  <a:lnTo>
                    <a:pt x="43" y="210"/>
                  </a:lnTo>
                  <a:lnTo>
                    <a:pt x="38" y="223"/>
                  </a:lnTo>
                  <a:lnTo>
                    <a:pt x="31" y="242"/>
                  </a:lnTo>
                  <a:lnTo>
                    <a:pt x="23" y="261"/>
                  </a:lnTo>
                  <a:lnTo>
                    <a:pt x="15" y="281"/>
                  </a:lnTo>
                  <a:lnTo>
                    <a:pt x="8" y="299"/>
                  </a:lnTo>
                  <a:lnTo>
                    <a:pt x="4" y="313"/>
                  </a:lnTo>
                  <a:lnTo>
                    <a:pt x="1" y="321"/>
                  </a:lnTo>
                  <a:lnTo>
                    <a:pt x="0" y="335"/>
                  </a:lnTo>
                  <a:lnTo>
                    <a:pt x="2" y="348"/>
                  </a:lnTo>
                  <a:lnTo>
                    <a:pt x="6" y="362"/>
                  </a:lnTo>
                  <a:lnTo>
                    <a:pt x="11" y="374"/>
                  </a:lnTo>
                  <a:lnTo>
                    <a:pt x="17" y="385"/>
                  </a:lnTo>
                  <a:lnTo>
                    <a:pt x="22" y="394"/>
                  </a:lnTo>
                  <a:lnTo>
                    <a:pt x="26" y="400"/>
                  </a:lnTo>
                  <a:lnTo>
                    <a:pt x="27" y="402"/>
                  </a:lnTo>
                  <a:lnTo>
                    <a:pt x="56" y="412"/>
                  </a:lnTo>
                  <a:lnTo>
                    <a:pt x="157" y="453"/>
                  </a:lnTo>
                  <a:lnTo>
                    <a:pt x="167" y="495"/>
                  </a:lnTo>
                  <a:lnTo>
                    <a:pt x="139" y="550"/>
                  </a:lnTo>
                  <a:lnTo>
                    <a:pt x="240" y="594"/>
                  </a:lnTo>
                  <a:lnTo>
                    <a:pt x="295" y="434"/>
                  </a:lnTo>
                  <a:lnTo>
                    <a:pt x="297" y="431"/>
                  </a:lnTo>
                  <a:lnTo>
                    <a:pt x="304" y="423"/>
                  </a:lnTo>
                  <a:lnTo>
                    <a:pt x="314" y="410"/>
                  </a:lnTo>
                  <a:lnTo>
                    <a:pt x="325" y="396"/>
                  </a:lnTo>
                  <a:lnTo>
                    <a:pt x="336" y="381"/>
                  </a:lnTo>
                  <a:lnTo>
                    <a:pt x="348" y="367"/>
                  </a:lnTo>
                  <a:lnTo>
                    <a:pt x="356" y="357"/>
                  </a:lnTo>
                  <a:lnTo>
                    <a:pt x="360" y="350"/>
                  </a:lnTo>
                  <a:lnTo>
                    <a:pt x="365" y="332"/>
                  </a:lnTo>
                  <a:lnTo>
                    <a:pt x="369" y="299"/>
                  </a:lnTo>
                  <a:lnTo>
                    <a:pt x="374" y="265"/>
                  </a:lnTo>
                  <a:lnTo>
                    <a:pt x="376" y="245"/>
                  </a:lnTo>
                  <a:lnTo>
                    <a:pt x="381" y="211"/>
                  </a:lnTo>
                  <a:lnTo>
                    <a:pt x="388" y="183"/>
                  </a:lnTo>
                  <a:lnTo>
                    <a:pt x="397" y="160"/>
                  </a:lnTo>
                  <a:lnTo>
                    <a:pt x="409" y="141"/>
                  </a:lnTo>
                  <a:lnTo>
                    <a:pt x="418" y="129"/>
                  </a:lnTo>
                  <a:lnTo>
                    <a:pt x="427" y="120"/>
                  </a:lnTo>
                  <a:lnTo>
                    <a:pt x="434" y="116"/>
                  </a:lnTo>
                  <a:lnTo>
                    <a:pt x="436" y="113"/>
                  </a:lnTo>
                  <a:lnTo>
                    <a:pt x="408" y="34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FA3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auto">
            <a:xfrm>
              <a:off x="4476750" y="3706813"/>
              <a:ext cx="504825" cy="579438"/>
            </a:xfrm>
            <a:custGeom>
              <a:avLst/>
              <a:gdLst/>
              <a:ahLst/>
              <a:cxnLst>
                <a:cxn ang="0">
                  <a:pos x="46" y="53"/>
                </a:cxn>
                <a:cxn ang="0">
                  <a:pos x="28" y="39"/>
                </a:cxn>
                <a:cxn ang="0">
                  <a:pos x="12" y="49"/>
                </a:cxn>
                <a:cxn ang="0">
                  <a:pos x="0" y="66"/>
                </a:cxn>
                <a:cxn ang="0">
                  <a:pos x="8" y="129"/>
                </a:cxn>
                <a:cxn ang="0">
                  <a:pos x="6" y="220"/>
                </a:cxn>
                <a:cxn ang="0">
                  <a:pos x="19" y="261"/>
                </a:cxn>
                <a:cxn ang="0">
                  <a:pos x="31" y="283"/>
                </a:cxn>
                <a:cxn ang="0">
                  <a:pos x="20" y="336"/>
                </a:cxn>
                <a:cxn ang="0">
                  <a:pos x="32" y="340"/>
                </a:cxn>
                <a:cxn ang="0">
                  <a:pos x="56" y="349"/>
                </a:cxn>
                <a:cxn ang="0">
                  <a:pos x="81" y="359"/>
                </a:cxn>
                <a:cxn ang="0">
                  <a:pos x="96" y="363"/>
                </a:cxn>
                <a:cxn ang="0">
                  <a:pos x="146" y="358"/>
                </a:cxn>
                <a:cxn ang="0">
                  <a:pos x="167" y="325"/>
                </a:cxn>
                <a:cxn ang="0">
                  <a:pos x="171" y="286"/>
                </a:cxn>
                <a:cxn ang="0">
                  <a:pos x="170" y="269"/>
                </a:cxn>
                <a:cxn ang="0">
                  <a:pos x="178" y="269"/>
                </a:cxn>
                <a:cxn ang="0">
                  <a:pos x="195" y="267"/>
                </a:cxn>
                <a:cxn ang="0">
                  <a:pos x="218" y="262"/>
                </a:cxn>
                <a:cxn ang="0">
                  <a:pos x="241" y="251"/>
                </a:cxn>
                <a:cxn ang="0">
                  <a:pos x="260" y="234"/>
                </a:cxn>
                <a:cxn ang="0">
                  <a:pos x="278" y="212"/>
                </a:cxn>
                <a:cxn ang="0">
                  <a:pos x="293" y="188"/>
                </a:cxn>
                <a:cxn ang="0">
                  <a:pos x="302" y="170"/>
                </a:cxn>
                <a:cxn ang="0">
                  <a:pos x="313" y="109"/>
                </a:cxn>
                <a:cxn ang="0">
                  <a:pos x="318" y="64"/>
                </a:cxn>
                <a:cxn ang="0">
                  <a:pos x="215" y="10"/>
                </a:cxn>
                <a:cxn ang="0">
                  <a:pos x="171" y="11"/>
                </a:cxn>
                <a:cxn ang="0">
                  <a:pos x="120" y="6"/>
                </a:cxn>
                <a:cxn ang="0">
                  <a:pos x="93" y="70"/>
                </a:cxn>
                <a:cxn ang="0">
                  <a:pos x="49" y="56"/>
                </a:cxn>
              </a:cxnLst>
              <a:rect l="0" t="0" r="r" b="b"/>
              <a:pathLst>
                <a:path w="318" h="365">
                  <a:moveTo>
                    <a:pt x="49" y="56"/>
                  </a:moveTo>
                  <a:lnTo>
                    <a:pt x="46" y="53"/>
                  </a:lnTo>
                  <a:lnTo>
                    <a:pt x="38" y="45"/>
                  </a:lnTo>
                  <a:lnTo>
                    <a:pt x="28" y="39"/>
                  </a:lnTo>
                  <a:lnTo>
                    <a:pt x="19" y="41"/>
                  </a:lnTo>
                  <a:lnTo>
                    <a:pt x="12" y="49"/>
                  </a:lnTo>
                  <a:lnTo>
                    <a:pt x="5" y="57"/>
                  </a:lnTo>
                  <a:lnTo>
                    <a:pt x="0" y="66"/>
                  </a:lnTo>
                  <a:lnTo>
                    <a:pt x="0" y="75"/>
                  </a:lnTo>
                  <a:lnTo>
                    <a:pt x="8" y="129"/>
                  </a:lnTo>
                  <a:lnTo>
                    <a:pt x="8" y="179"/>
                  </a:lnTo>
                  <a:lnTo>
                    <a:pt x="6" y="220"/>
                  </a:lnTo>
                  <a:lnTo>
                    <a:pt x="10" y="245"/>
                  </a:lnTo>
                  <a:lnTo>
                    <a:pt x="19" y="261"/>
                  </a:lnTo>
                  <a:lnTo>
                    <a:pt x="27" y="273"/>
                  </a:lnTo>
                  <a:lnTo>
                    <a:pt x="31" y="283"/>
                  </a:lnTo>
                  <a:lnTo>
                    <a:pt x="33" y="286"/>
                  </a:lnTo>
                  <a:lnTo>
                    <a:pt x="20" y="336"/>
                  </a:lnTo>
                  <a:lnTo>
                    <a:pt x="23" y="337"/>
                  </a:lnTo>
                  <a:lnTo>
                    <a:pt x="32" y="340"/>
                  </a:lnTo>
                  <a:lnTo>
                    <a:pt x="43" y="344"/>
                  </a:lnTo>
                  <a:lnTo>
                    <a:pt x="56" y="349"/>
                  </a:lnTo>
                  <a:lnTo>
                    <a:pt x="69" y="354"/>
                  </a:lnTo>
                  <a:lnTo>
                    <a:pt x="81" y="359"/>
                  </a:lnTo>
                  <a:lnTo>
                    <a:pt x="91" y="362"/>
                  </a:lnTo>
                  <a:lnTo>
                    <a:pt x="96" y="363"/>
                  </a:lnTo>
                  <a:lnTo>
                    <a:pt x="125" y="365"/>
                  </a:lnTo>
                  <a:lnTo>
                    <a:pt x="146" y="358"/>
                  </a:lnTo>
                  <a:lnTo>
                    <a:pt x="159" y="343"/>
                  </a:lnTo>
                  <a:lnTo>
                    <a:pt x="167" y="325"/>
                  </a:lnTo>
                  <a:lnTo>
                    <a:pt x="170" y="305"/>
                  </a:lnTo>
                  <a:lnTo>
                    <a:pt x="171" y="286"/>
                  </a:lnTo>
                  <a:lnTo>
                    <a:pt x="171" y="274"/>
                  </a:lnTo>
                  <a:lnTo>
                    <a:pt x="170" y="269"/>
                  </a:lnTo>
                  <a:lnTo>
                    <a:pt x="172" y="269"/>
                  </a:lnTo>
                  <a:lnTo>
                    <a:pt x="178" y="269"/>
                  </a:lnTo>
                  <a:lnTo>
                    <a:pt x="185" y="268"/>
                  </a:lnTo>
                  <a:lnTo>
                    <a:pt x="195" y="267"/>
                  </a:lnTo>
                  <a:lnTo>
                    <a:pt x="207" y="265"/>
                  </a:lnTo>
                  <a:lnTo>
                    <a:pt x="218" y="262"/>
                  </a:lnTo>
                  <a:lnTo>
                    <a:pt x="229" y="257"/>
                  </a:lnTo>
                  <a:lnTo>
                    <a:pt x="241" y="251"/>
                  </a:lnTo>
                  <a:lnTo>
                    <a:pt x="251" y="244"/>
                  </a:lnTo>
                  <a:lnTo>
                    <a:pt x="260" y="234"/>
                  </a:lnTo>
                  <a:lnTo>
                    <a:pt x="270" y="223"/>
                  </a:lnTo>
                  <a:lnTo>
                    <a:pt x="278" y="212"/>
                  </a:lnTo>
                  <a:lnTo>
                    <a:pt x="285" y="200"/>
                  </a:lnTo>
                  <a:lnTo>
                    <a:pt x="293" y="188"/>
                  </a:lnTo>
                  <a:lnTo>
                    <a:pt x="298" y="178"/>
                  </a:lnTo>
                  <a:lnTo>
                    <a:pt x="302" y="170"/>
                  </a:lnTo>
                  <a:lnTo>
                    <a:pt x="308" y="144"/>
                  </a:lnTo>
                  <a:lnTo>
                    <a:pt x="313" y="109"/>
                  </a:lnTo>
                  <a:lnTo>
                    <a:pt x="317" y="77"/>
                  </a:lnTo>
                  <a:lnTo>
                    <a:pt x="318" y="64"/>
                  </a:lnTo>
                  <a:lnTo>
                    <a:pt x="239" y="30"/>
                  </a:lnTo>
                  <a:lnTo>
                    <a:pt x="215" y="10"/>
                  </a:lnTo>
                  <a:lnTo>
                    <a:pt x="198" y="27"/>
                  </a:lnTo>
                  <a:lnTo>
                    <a:pt x="171" y="11"/>
                  </a:lnTo>
                  <a:lnTo>
                    <a:pt x="163" y="33"/>
                  </a:lnTo>
                  <a:lnTo>
                    <a:pt x="120" y="6"/>
                  </a:lnTo>
                  <a:lnTo>
                    <a:pt x="96" y="0"/>
                  </a:lnTo>
                  <a:lnTo>
                    <a:pt x="93" y="70"/>
                  </a:lnTo>
                  <a:lnTo>
                    <a:pt x="67" y="36"/>
                  </a:lnTo>
                  <a:lnTo>
                    <a:pt x="49" y="5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auto">
            <a:xfrm>
              <a:off x="4616450" y="4114801"/>
              <a:ext cx="527050" cy="903288"/>
            </a:xfrm>
            <a:custGeom>
              <a:avLst/>
              <a:gdLst/>
              <a:ahLst/>
              <a:cxnLst>
                <a:cxn ang="0">
                  <a:pos x="140" y="10"/>
                </a:cxn>
                <a:cxn ang="0">
                  <a:pos x="167" y="42"/>
                </a:cxn>
                <a:cxn ang="0">
                  <a:pos x="179" y="48"/>
                </a:cxn>
                <a:cxn ang="0">
                  <a:pos x="199" y="62"/>
                </a:cxn>
                <a:cxn ang="0">
                  <a:pos x="221" y="84"/>
                </a:cxn>
                <a:cxn ang="0">
                  <a:pos x="244" y="119"/>
                </a:cxn>
                <a:cxn ang="0">
                  <a:pos x="273" y="185"/>
                </a:cxn>
                <a:cxn ang="0">
                  <a:pos x="302" y="257"/>
                </a:cxn>
                <a:cxn ang="0">
                  <a:pos x="320" y="308"/>
                </a:cxn>
                <a:cxn ang="0">
                  <a:pos x="327" y="318"/>
                </a:cxn>
                <a:cxn ang="0">
                  <a:pos x="332" y="345"/>
                </a:cxn>
                <a:cxn ang="0">
                  <a:pos x="314" y="386"/>
                </a:cxn>
                <a:cxn ang="0">
                  <a:pos x="288" y="419"/>
                </a:cxn>
                <a:cxn ang="0">
                  <a:pos x="258" y="449"/>
                </a:cxn>
                <a:cxn ang="0">
                  <a:pos x="239" y="468"/>
                </a:cxn>
                <a:cxn ang="0">
                  <a:pos x="223" y="513"/>
                </a:cxn>
                <a:cxn ang="0">
                  <a:pos x="227" y="545"/>
                </a:cxn>
                <a:cxn ang="0">
                  <a:pos x="213" y="551"/>
                </a:cxn>
                <a:cxn ang="0">
                  <a:pos x="191" y="558"/>
                </a:cxn>
                <a:cxn ang="0">
                  <a:pos x="171" y="564"/>
                </a:cxn>
                <a:cxn ang="0">
                  <a:pos x="158" y="567"/>
                </a:cxn>
                <a:cxn ang="0">
                  <a:pos x="132" y="568"/>
                </a:cxn>
                <a:cxn ang="0">
                  <a:pos x="101" y="569"/>
                </a:cxn>
                <a:cxn ang="0">
                  <a:pos x="79" y="569"/>
                </a:cxn>
                <a:cxn ang="0">
                  <a:pos x="49" y="569"/>
                </a:cxn>
                <a:cxn ang="0">
                  <a:pos x="21" y="523"/>
                </a:cxn>
                <a:cxn ang="0">
                  <a:pos x="0" y="468"/>
                </a:cxn>
                <a:cxn ang="0">
                  <a:pos x="32" y="353"/>
                </a:cxn>
                <a:cxn ang="0">
                  <a:pos x="21" y="320"/>
                </a:cxn>
                <a:cxn ang="0">
                  <a:pos x="11" y="260"/>
                </a:cxn>
                <a:cxn ang="0">
                  <a:pos x="16" y="231"/>
                </a:cxn>
                <a:cxn ang="0">
                  <a:pos x="28" y="202"/>
                </a:cxn>
                <a:cxn ang="0">
                  <a:pos x="38" y="180"/>
                </a:cxn>
                <a:cxn ang="0">
                  <a:pos x="43" y="172"/>
                </a:cxn>
                <a:cxn ang="0">
                  <a:pos x="64" y="31"/>
                </a:cxn>
                <a:cxn ang="0">
                  <a:pos x="107" y="4"/>
                </a:cxn>
              </a:cxnLst>
              <a:rect l="0" t="0" r="r" b="b"/>
              <a:pathLst>
                <a:path w="332" h="569">
                  <a:moveTo>
                    <a:pt x="107" y="4"/>
                  </a:moveTo>
                  <a:lnTo>
                    <a:pt x="140" y="10"/>
                  </a:lnTo>
                  <a:lnTo>
                    <a:pt x="165" y="41"/>
                  </a:lnTo>
                  <a:lnTo>
                    <a:pt x="167" y="42"/>
                  </a:lnTo>
                  <a:lnTo>
                    <a:pt x="171" y="44"/>
                  </a:lnTo>
                  <a:lnTo>
                    <a:pt x="179" y="48"/>
                  </a:lnTo>
                  <a:lnTo>
                    <a:pt x="188" y="54"/>
                  </a:lnTo>
                  <a:lnTo>
                    <a:pt x="199" y="62"/>
                  </a:lnTo>
                  <a:lnTo>
                    <a:pt x="210" y="73"/>
                  </a:lnTo>
                  <a:lnTo>
                    <a:pt x="221" y="84"/>
                  </a:lnTo>
                  <a:lnTo>
                    <a:pt x="232" y="99"/>
                  </a:lnTo>
                  <a:lnTo>
                    <a:pt x="244" y="119"/>
                  </a:lnTo>
                  <a:lnTo>
                    <a:pt x="258" y="149"/>
                  </a:lnTo>
                  <a:lnTo>
                    <a:pt x="273" y="185"/>
                  </a:lnTo>
                  <a:lnTo>
                    <a:pt x="288" y="222"/>
                  </a:lnTo>
                  <a:lnTo>
                    <a:pt x="302" y="257"/>
                  </a:lnTo>
                  <a:lnTo>
                    <a:pt x="313" y="287"/>
                  </a:lnTo>
                  <a:lnTo>
                    <a:pt x="320" y="308"/>
                  </a:lnTo>
                  <a:lnTo>
                    <a:pt x="324" y="315"/>
                  </a:lnTo>
                  <a:lnTo>
                    <a:pt x="327" y="318"/>
                  </a:lnTo>
                  <a:lnTo>
                    <a:pt x="331" y="327"/>
                  </a:lnTo>
                  <a:lnTo>
                    <a:pt x="332" y="345"/>
                  </a:lnTo>
                  <a:lnTo>
                    <a:pt x="324" y="371"/>
                  </a:lnTo>
                  <a:lnTo>
                    <a:pt x="314" y="386"/>
                  </a:lnTo>
                  <a:lnTo>
                    <a:pt x="303" y="403"/>
                  </a:lnTo>
                  <a:lnTo>
                    <a:pt x="288" y="419"/>
                  </a:lnTo>
                  <a:lnTo>
                    <a:pt x="273" y="436"/>
                  </a:lnTo>
                  <a:lnTo>
                    <a:pt x="258" y="449"/>
                  </a:lnTo>
                  <a:lnTo>
                    <a:pt x="247" y="461"/>
                  </a:lnTo>
                  <a:lnTo>
                    <a:pt x="239" y="468"/>
                  </a:lnTo>
                  <a:lnTo>
                    <a:pt x="236" y="471"/>
                  </a:lnTo>
                  <a:lnTo>
                    <a:pt x="223" y="513"/>
                  </a:lnTo>
                  <a:lnTo>
                    <a:pt x="229" y="544"/>
                  </a:lnTo>
                  <a:lnTo>
                    <a:pt x="227" y="545"/>
                  </a:lnTo>
                  <a:lnTo>
                    <a:pt x="221" y="548"/>
                  </a:lnTo>
                  <a:lnTo>
                    <a:pt x="213" y="551"/>
                  </a:lnTo>
                  <a:lnTo>
                    <a:pt x="202" y="554"/>
                  </a:lnTo>
                  <a:lnTo>
                    <a:pt x="191" y="558"/>
                  </a:lnTo>
                  <a:lnTo>
                    <a:pt x="181" y="561"/>
                  </a:lnTo>
                  <a:lnTo>
                    <a:pt x="171" y="564"/>
                  </a:lnTo>
                  <a:lnTo>
                    <a:pt x="165" y="566"/>
                  </a:lnTo>
                  <a:lnTo>
                    <a:pt x="158" y="567"/>
                  </a:lnTo>
                  <a:lnTo>
                    <a:pt x="147" y="568"/>
                  </a:lnTo>
                  <a:lnTo>
                    <a:pt x="132" y="568"/>
                  </a:lnTo>
                  <a:lnTo>
                    <a:pt x="117" y="569"/>
                  </a:lnTo>
                  <a:lnTo>
                    <a:pt x="101" y="569"/>
                  </a:lnTo>
                  <a:lnTo>
                    <a:pt x="89" y="569"/>
                  </a:lnTo>
                  <a:lnTo>
                    <a:pt x="79" y="569"/>
                  </a:lnTo>
                  <a:lnTo>
                    <a:pt x="76" y="569"/>
                  </a:lnTo>
                  <a:lnTo>
                    <a:pt x="49" y="569"/>
                  </a:lnTo>
                  <a:lnTo>
                    <a:pt x="40" y="532"/>
                  </a:lnTo>
                  <a:lnTo>
                    <a:pt x="21" y="523"/>
                  </a:lnTo>
                  <a:lnTo>
                    <a:pt x="18" y="477"/>
                  </a:lnTo>
                  <a:lnTo>
                    <a:pt x="0" y="468"/>
                  </a:lnTo>
                  <a:lnTo>
                    <a:pt x="18" y="355"/>
                  </a:lnTo>
                  <a:lnTo>
                    <a:pt x="32" y="353"/>
                  </a:lnTo>
                  <a:lnTo>
                    <a:pt x="29" y="344"/>
                  </a:lnTo>
                  <a:lnTo>
                    <a:pt x="21" y="320"/>
                  </a:lnTo>
                  <a:lnTo>
                    <a:pt x="14" y="290"/>
                  </a:lnTo>
                  <a:lnTo>
                    <a:pt x="11" y="260"/>
                  </a:lnTo>
                  <a:lnTo>
                    <a:pt x="12" y="246"/>
                  </a:lnTo>
                  <a:lnTo>
                    <a:pt x="16" y="231"/>
                  </a:lnTo>
                  <a:lnTo>
                    <a:pt x="21" y="217"/>
                  </a:lnTo>
                  <a:lnTo>
                    <a:pt x="28" y="202"/>
                  </a:lnTo>
                  <a:lnTo>
                    <a:pt x="33" y="191"/>
                  </a:lnTo>
                  <a:lnTo>
                    <a:pt x="38" y="180"/>
                  </a:lnTo>
                  <a:lnTo>
                    <a:pt x="42" y="174"/>
                  </a:lnTo>
                  <a:lnTo>
                    <a:pt x="43" y="172"/>
                  </a:lnTo>
                  <a:lnTo>
                    <a:pt x="28" y="61"/>
                  </a:lnTo>
                  <a:lnTo>
                    <a:pt x="64" y="31"/>
                  </a:lnTo>
                  <a:lnTo>
                    <a:pt x="58" y="0"/>
                  </a:lnTo>
                  <a:lnTo>
                    <a:pt x="107" y="4"/>
                  </a:lnTo>
                  <a:close/>
                </a:path>
              </a:pathLst>
            </a:custGeom>
            <a:solidFill>
              <a:srgbClr val="FFA3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auto">
            <a:xfrm>
              <a:off x="4373563" y="4595813"/>
              <a:ext cx="280987" cy="277813"/>
            </a:xfrm>
            <a:custGeom>
              <a:avLst/>
              <a:gdLst/>
              <a:ahLst/>
              <a:cxnLst>
                <a:cxn ang="0">
                  <a:pos x="168" y="58"/>
                </a:cxn>
                <a:cxn ang="0">
                  <a:pos x="166" y="56"/>
                </a:cxn>
                <a:cxn ang="0">
                  <a:pos x="161" y="52"/>
                </a:cxn>
                <a:cxn ang="0">
                  <a:pos x="154" y="47"/>
                </a:cxn>
                <a:cxn ang="0">
                  <a:pos x="146" y="40"/>
                </a:cxn>
                <a:cxn ang="0">
                  <a:pos x="140" y="34"/>
                </a:cxn>
                <a:cxn ang="0">
                  <a:pos x="134" y="29"/>
                </a:cxn>
                <a:cxn ang="0">
                  <a:pos x="128" y="25"/>
                </a:cxn>
                <a:cxn ang="0">
                  <a:pos x="119" y="21"/>
                </a:cxn>
                <a:cxn ang="0">
                  <a:pos x="114" y="18"/>
                </a:cxn>
                <a:cxn ang="0">
                  <a:pos x="107" y="15"/>
                </a:cxn>
                <a:cxn ang="0">
                  <a:pos x="100" y="12"/>
                </a:cxn>
                <a:cxn ang="0">
                  <a:pos x="94" y="9"/>
                </a:cxn>
                <a:cxn ang="0">
                  <a:pos x="86" y="6"/>
                </a:cxn>
                <a:cxn ang="0">
                  <a:pos x="81" y="3"/>
                </a:cxn>
                <a:cxn ang="0">
                  <a:pos x="77" y="2"/>
                </a:cxn>
                <a:cxn ang="0">
                  <a:pos x="76" y="0"/>
                </a:cxn>
                <a:cxn ang="0">
                  <a:pos x="74" y="2"/>
                </a:cxn>
                <a:cxn ang="0">
                  <a:pos x="71" y="4"/>
                </a:cxn>
                <a:cxn ang="0">
                  <a:pos x="68" y="8"/>
                </a:cxn>
                <a:cxn ang="0">
                  <a:pos x="66" y="11"/>
                </a:cxn>
                <a:cxn ang="0">
                  <a:pos x="67" y="18"/>
                </a:cxn>
                <a:cxn ang="0">
                  <a:pos x="71" y="31"/>
                </a:cxn>
                <a:cxn ang="0">
                  <a:pos x="74" y="44"/>
                </a:cxn>
                <a:cxn ang="0">
                  <a:pos x="75" y="49"/>
                </a:cxn>
                <a:cxn ang="0">
                  <a:pos x="15" y="61"/>
                </a:cxn>
                <a:cxn ang="0">
                  <a:pos x="0" y="76"/>
                </a:cxn>
                <a:cxn ang="0">
                  <a:pos x="4" y="94"/>
                </a:cxn>
                <a:cxn ang="0">
                  <a:pos x="0" y="107"/>
                </a:cxn>
                <a:cxn ang="0">
                  <a:pos x="9" y="124"/>
                </a:cxn>
                <a:cxn ang="0">
                  <a:pos x="8" y="126"/>
                </a:cxn>
                <a:cxn ang="0">
                  <a:pos x="7" y="130"/>
                </a:cxn>
                <a:cxn ang="0">
                  <a:pos x="6" y="135"/>
                </a:cxn>
                <a:cxn ang="0">
                  <a:pos x="5" y="139"/>
                </a:cxn>
                <a:cxn ang="0">
                  <a:pos x="7" y="143"/>
                </a:cxn>
                <a:cxn ang="0">
                  <a:pos x="11" y="148"/>
                </a:cxn>
                <a:cxn ang="0">
                  <a:pos x="15" y="152"/>
                </a:cxn>
                <a:cxn ang="0">
                  <a:pos x="17" y="155"/>
                </a:cxn>
                <a:cxn ang="0">
                  <a:pos x="23" y="171"/>
                </a:cxn>
                <a:cxn ang="0">
                  <a:pos x="43" y="175"/>
                </a:cxn>
                <a:cxn ang="0">
                  <a:pos x="85" y="168"/>
                </a:cxn>
                <a:cxn ang="0">
                  <a:pos x="87" y="168"/>
                </a:cxn>
                <a:cxn ang="0">
                  <a:pos x="93" y="168"/>
                </a:cxn>
                <a:cxn ang="0">
                  <a:pos x="100" y="168"/>
                </a:cxn>
                <a:cxn ang="0">
                  <a:pos x="108" y="167"/>
                </a:cxn>
                <a:cxn ang="0">
                  <a:pos x="116" y="167"/>
                </a:cxn>
                <a:cxn ang="0">
                  <a:pos x="125" y="166"/>
                </a:cxn>
                <a:cxn ang="0">
                  <a:pos x="131" y="166"/>
                </a:cxn>
                <a:cxn ang="0">
                  <a:pos x="135" y="165"/>
                </a:cxn>
                <a:cxn ang="0">
                  <a:pos x="138" y="164"/>
                </a:cxn>
                <a:cxn ang="0">
                  <a:pos x="142" y="160"/>
                </a:cxn>
                <a:cxn ang="0">
                  <a:pos x="147" y="156"/>
                </a:cxn>
                <a:cxn ang="0">
                  <a:pos x="154" y="150"/>
                </a:cxn>
                <a:cxn ang="0">
                  <a:pos x="159" y="145"/>
                </a:cxn>
                <a:cxn ang="0">
                  <a:pos x="164" y="140"/>
                </a:cxn>
                <a:cxn ang="0">
                  <a:pos x="167" y="137"/>
                </a:cxn>
                <a:cxn ang="0">
                  <a:pos x="168" y="136"/>
                </a:cxn>
                <a:cxn ang="0">
                  <a:pos x="177" y="95"/>
                </a:cxn>
                <a:cxn ang="0">
                  <a:pos x="168" y="58"/>
                </a:cxn>
              </a:cxnLst>
              <a:rect l="0" t="0" r="r" b="b"/>
              <a:pathLst>
                <a:path w="177" h="175">
                  <a:moveTo>
                    <a:pt x="168" y="58"/>
                  </a:moveTo>
                  <a:lnTo>
                    <a:pt x="166" y="56"/>
                  </a:lnTo>
                  <a:lnTo>
                    <a:pt x="161" y="52"/>
                  </a:lnTo>
                  <a:lnTo>
                    <a:pt x="154" y="47"/>
                  </a:lnTo>
                  <a:lnTo>
                    <a:pt x="146" y="40"/>
                  </a:lnTo>
                  <a:lnTo>
                    <a:pt x="140" y="34"/>
                  </a:lnTo>
                  <a:lnTo>
                    <a:pt x="134" y="29"/>
                  </a:lnTo>
                  <a:lnTo>
                    <a:pt x="128" y="25"/>
                  </a:lnTo>
                  <a:lnTo>
                    <a:pt x="119" y="21"/>
                  </a:lnTo>
                  <a:lnTo>
                    <a:pt x="114" y="18"/>
                  </a:lnTo>
                  <a:lnTo>
                    <a:pt x="107" y="15"/>
                  </a:lnTo>
                  <a:lnTo>
                    <a:pt x="100" y="12"/>
                  </a:lnTo>
                  <a:lnTo>
                    <a:pt x="94" y="9"/>
                  </a:lnTo>
                  <a:lnTo>
                    <a:pt x="86" y="6"/>
                  </a:lnTo>
                  <a:lnTo>
                    <a:pt x="81" y="3"/>
                  </a:lnTo>
                  <a:lnTo>
                    <a:pt x="77" y="2"/>
                  </a:lnTo>
                  <a:lnTo>
                    <a:pt x="76" y="0"/>
                  </a:lnTo>
                  <a:lnTo>
                    <a:pt x="74" y="2"/>
                  </a:lnTo>
                  <a:lnTo>
                    <a:pt x="71" y="4"/>
                  </a:lnTo>
                  <a:lnTo>
                    <a:pt x="68" y="8"/>
                  </a:lnTo>
                  <a:lnTo>
                    <a:pt x="66" y="11"/>
                  </a:lnTo>
                  <a:lnTo>
                    <a:pt x="67" y="18"/>
                  </a:lnTo>
                  <a:lnTo>
                    <a:pt x="71" y="31"/>
                  </a:lnTo>
                  <a:lnTo>
                    <a:pt x="74" y="44"/>
                  </a:lnTo>
                  <a:lnTo>
                    <a:pt x="75" y="49"/>
                  </a:lnTo>
                  <a:lnTo>
                    <a:pt x="15" y="61"/>
                  </a:lnTo>
                  <a:lnTo>
                    <a:pt x="0" y="76"/>
                  </a:lnTo>
                  <a:lnTo>
                    <a:pt x="4" y="94"/>
                  </a:lnTo>
                  <a:lnTo>
                    <a:pt x="0" y="107"/>
                  </a:lnTo>
                  <a:lnTo>
                    <a:pt x="9" y="124"/>
                  </a:lnTo>
                  <a:lnTo>
                    <a:pt x="8" y="126"/>
                  </a:lnTo>
                  <a:lnTo>
                    <a:pt x="7" y="130"/>
                  </a:lnTo>
                  <a:lnTo>
                    <a:pt x="6" y="135"/>
                  </a:lnTo>
                  <a:lnTo>
                    <a:pt x="5" y="139"/>
                  </a:lnTo>
                  <a:lnTo>
                    <a:pt x="7" y="143"/>
                  </a:lnTo>
                  <a:lnTo>
                    <a:pt x="11" y="148"/>
                  </a:lnTo>
                  <a:lnTo>
                    <a:pt x="15" y="152"/>
                  </a:lnTo>
                  <a:lnTo>
                    <a:pt x="17" y="155"/>
                  </a:lnTo>
                  <a:lnTo>
                    <a:pt x="23" y="171"/>
                  </a:lnTo>
                  <a:lnTo>
                    <a:pt x="43" y="175"/>
                  </a:lnTo>
                  <a:lnTo>
                    <a:pt x="85" y="168"/>
                  </a:lnTo>
                  <a:lnTo>
                    <a:pt x="87" y="168"/>
                  </a:lnTo>
                  <a:lnTo>
                    <a:pt x="93" y="168"/>
                  </a:lnTo>
                  <a:lnTo>
                    <a:pt x="100" y="168"/>
                  </a:lnTo>
                  <a:lnTo>
                    <a:pt x="108" y="167"/>
                  </a:lnTo>
                  <a:lnTo>
                    <a:pt x="116" y="167"/>
                  </a:lnTo>
                  <a:lnTo>
                    <a:pt x="125" y="166"/>
                  </a:lnTo>
                  <a:lnTo>
                    <a:pt x="131" y="166"/>
                  </a:lnTo>
                  <a:lnTo>
                    <a:pt x="135" y="165"/>
                  </a:lnTo>
                  <a:lnTo>
                    <a:pt x="138" y="164"/>
                  </a:lnTo>
                  <a:lnTo>
                    <a:pt x="142" y="160"/>
                  </a:lnTo>
                  <a:lnTo>
                    <a:pt x="147" y="156"/>
                  </a:lnTo>
                  <a:lnTo>
                    <a:pt x="154" y="150"/>
                  </a:lnTo>
                  <a:lnTo>
                    <a:pt x="159" y="145"/>
                  </a:lnTo>
                  <a:lnTo>
                    <a:pt x="164" y="140"/>
                  </a:lnTo>
                  <a:lnTo>
                    <a:pt x="167" y="137"/>
                  </a:lnTo>
                  <a:lnTo>
                    <a:pt x="168" y="136"/>
                  </a:lnTo>
                  <a:lnTo>
                    <a:pt x="177" y="95"/>
                  </a:lnTo>
                  <a:lnTo>
                    <a:pt x="168" y="58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auto">
            <a:xfrm>
              <a:off x="3924300" y="4603751"/>
              <a:ext cx="190500" cy="322263"/>
            </a:xfrm>
            <a:custGeom>
              <a:avLst/>
              <a:gdLst/>
              <a:ahLst/>
              <a:cxnLst>
                <a:cxn ang="0">
                  <a:pos x="26" y="15"/>
                </a:cxn>
                <a:cxn ang="0">
                  <a:pos x="0" y="112"/>
                </a:cxn>
                <a:cxn ang="0">
                  <a:pos x="0" y="118"/>
                </a:cxn>
                <a:cxn ang="0">
                  <a:pos x="1" y="130"/>
                </a:cxn>
                <a:cxn ang="0">
                  <a:pos x="3" y="143"/>
                </a:cxn>
                <a:cxn ang="0">
                  <a:pos x="9" y="154"/>
                </a:cxn>
                <a:cxn ang="0">
                  <a:pos x="15" y="159"/>
                </a:cxn>
                <a:cxn ang="0">
                  <a:pos x="20" y="161"/>
                </a:cxn>
                <a:cxn ang="0">
                  <a:pos x="23" y="162"/>
                </a:cxn>
                <a:cxn ang="0">
                  <a:pos x="25" y="165"/>
                </a:cxn>
                <a:cxn ang="0">
                  <a:pos x="28" y="169"/>
                </a:cxn>
                <a:cxn ang="0">
                  <a:pos x="32" y="173"/>
                </a:cxn>
                <a:cxn ang="0">
                  <a:pos x="35" y="177"/>
                </a:cxn>
                <a:cxn ang="0">
                  <a:pos x="38" y="180"/>
                </a:cxn>
                <a:cxn ang="0">
                  <a:pos x="43" y="181"/>
                </a:cxn>
                <a:cxn ang="0">
                  <a:pos x="49" y="181"/>
                </a:cxn>
                <a:cxn ang="0">
                  <a:pos x="54" y="180"/>
                </a:cxn>
                <a:cxn ang="0">
                  <a:pos x="56" y="180"/>
                </a:cxn>
                <a:cxn ang="0">
                  <a:pos x="105" y="202"/>
                </a:cxn>
                <a:cxn ang="0">
                  <a:pos x="106" y="203"/>
                </a:cxn>
                <a:cxn ang="0">
                  <a:pos x="109" y="203"/>
                </a:cxn>
                <a:cxn ang="0">
                  <a:pos x="111" y="200"/>
                </a:cxn>
                <a:cxn ang="0">
                  <a:pos x="111" y="192"/>
                </a:cxn>
                <a:cxn ang="0">
                  <a:pos x="109" y="181"/>
                </a:cxn>
                <a:cxn ang="0">
                  <a:pos x="105" y="172"/>
                </a:cxn>
                <a:cxn ang="0">
                  <a:pos x="102" y="168"/>
                </a:cxn>
                <a:cxn ang="0">
                  <a:pos x="101" y="166"/>
                </a:cxn>
                <a:cxn ang="0">
                  <a:pos x="104" y="157"/>
                </a:cxn>
                <a:cxn ang="0">
                  <a:pos x="110" y="135"/>
                </a:cxn>
                <a:cxn ang="0">
                  <a:pos x="116" y="112"/>
                </a:cxn>
                <a:cxn ang="0">
                  <a:pos x="120" y="99"/>
                </a:cxn>
                <a:cxn ang="0">
                  <a:pos x="120" y="93"/>
                </a:cxn>
                <a:cxn ang="0">
                  <a:pos x="120" y="83"/>
                </a:cxn>
                <a:cxn ang="0">
                  <a:pos x="119" y="73"/>
                </a:cxn>
                <a:cxn ang="0">
                  <a:pos x="117" y="63"/>
                </a:cxn>
                <a:cxn ang="0">
                  <a:pos x="113" y="47"/>
                </a:cxn>
                <a:cxn ang="0">
                  <a:pos x="108" y="29"/>
                </a:cxn>
                <a:cxn ang="0">
                  <a:pos x="103" y="12"/>
                </a:cxn>
                <a:cxn ang="0">
                  <a:pos x="101" y="5"/>
                </a:cxn>
                <a:cxn ang="0">
                  <a:pos x="76" y="0"/>
                </a:cxn>
                <a:cxn ang="0">
                  <a:pos x="26" y="15"/>
                </a:cxn>
              </a:cxnLst>
              <a:rect l="0" t="0" r="r" b="b"/>
              <a:pathLst>
                <a:path w="120" h="203">
                  <a:moveTo>
                    <a:pt x="26" y="15"/>
                  </a:moveTo>
                  <a:lnTo>
                    <a:pt x="0" y="112"/>
                  </a:lnTo>
                  <a:lnTo>
                    <a:pt x="0" y="118"/>
                  </a:lnTo>
                  <a:lnTo>
                    <a:pt x="1" y="130"/>
                  </a:lnTo>
                  <a:lnTo>
                    <a:pt x="3" y="143"/>
                  </a:lnTo>
                  <a:lnTo>
                    <a:pt x="9" y="154"/>
                  </a:lnTo>
                  <a:lnTo>
                    <a:pt x="15" y="159"/>
                  </a:lnTo>
                  <a:lnTo>
                    <a:pt x="20" y="161"/>
                  </a:lnTo>
                  <a:lnTo>
                    <a:pt x="23" y="162"/>
                  </a:lnTo>
                  <a:lnTo>
                    <a:pt x="25" y="165"/>
                  </a:lnTo>
                  <a:lnTo>
                    <a:pt x="28" y="169"/>
                  </a:lnTo>
                  <a:lnTo>
                    <a:pt x="32" y="173"/>
                  </a:lnTo>
                  <a:lnTo>
                    <a:pt x="35" y="177"/>
                  </a:lnTo>
                  <a:lnTo>
                    <a:pt x="38" y="180"/>
                  </a:lnTo>
                  <a:lnTo>
                    <a:pt x="43" y="181"/>
                  </a:lnTo>
                  <a:lnTo>
                    <a:pt x="49" y="181"/>
                  </a:lnTo>
                  <a:lnTo>
                    <a:pt x="54" y="180"/>
                  </a:lnTo>
                  <a:lnTo>
                    <a:pt x="56" y="180"/>
                  </a:lnTo>
                  <a:lnTo>
                    <a:pt x="105" y="202"/>
                  </a:lnTo>
                  <a:lnTo>
                    <a:pt x="106" y="203"/>
                  </a:lnTo>
                  <a:lnTo>
                    <a:pt x="109" y="203"/>
                  </a:lnTo>
                  <a:lnTo>
                    <a:pt x="111" y="200"/>
                  </a:lnTo>
                  <a:lnTo>
                    <a:pt x="111" y="192"/>
                  </a:lnTo>
                  <a:lnTo>
                    <a:pt x="109" y="181"/>
                  </a:lnTo>
                  <a:lnTo>
                    <a:pt x="105" y="172"/>
                  </a:lnTo>
                  <a:lnTo>
                    <a:pt x="102" y="168"/>
                  </a:lnTo>
                  <a:lnTo>
                    <a:pt x="101" y="166"/>
                  </a:lnTo>
                  <a:lnTo>
                    <a:pt x="104" y="157"/>
                  </a:lnTo>
                  <a:lnTo>
                    <a:pt x="110" y="135"/>
                  </a:lnTo>
                  <a:lnTo>
                    <a:pt x="116" y="112"/>
                  </a:lnTo>
                  <a:lnTo>
                    <a:pt x="120" y="99"/>
                  </a:lnTo>
                  <a:lnTo>
                    <a:pt x="120" y="93"/>
                  </a:lnTo>
                  <a:lnTo>
                    <a:pt x="120" y="83"/>
                  </a:lnTo>
                  <a:lnTo>
                    <a:pt x="119" y="73"/>
                  </a:lnTo>
                  <a:lnTo>
                    <a:pt x="117" y="63"/>
                  </a:lnTo>
                  <a:lnTo>
                    <a:pt x="113" y="47"/>
                  </a:lnTo>
                  <a:lnTo>
                    <a:pt x="108" y="29"/>
                  </a:lnTo>
                  <a:lnTo>
                    <a:pt x="103" y="12"/>
                  </a:lnTo>
                  <a:lnTo>
                    <a:pt x="101" y="5"/>
                  </a:lnTo>
                  <a:lnTo>
                    <a:pt x="76" y="0"/>
                  </a:lnTo>
                  <a:lnTo>
                    <a:pt x="26" y="15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auto">
            <a:xfrm>
              <a:off x="4003675" y="5362576"/>
              <a:ext cx="169862" cy="8255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" y="14"/>
                </a:cxn>
                <a:cxn ang="0">
                  <a:pos x="6" y="10"/>
                </a:cxn>
                <a:cxn ang="0">
                  <a:pos x="13" y="5"/>
                </a:cxn>
                <a:cxn ang="0">
                  <a:pos x="22" y="1"/>
                </a:cxn>
                <a:cxn ang="0">
                  <a:pos x="29" y="0"/>
                </a:cxn>
                <a:cxn ang="0">
                  <a:pos x="36" y="0"/>
                </a:cxn>
                <a:cxn ang="0">
                  <a:pos x="43" y="0"/>
                </a:cxn>
                <a:cxn ang="0">
                  <a:pos x="51" y="0"/>
                </a:cxn>
                <a:cxn ang="0">
                  <a:pos x="59" y="1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3" y="4"/>
                </a:cxn>
                <a:cxn ang="0">
                  <a:pos x="76" y="5"/>
                </a:cxn>
                <a:cxn ang="0">
                  <a:pos x="81" y="8"/>
                </a:cxn>
                <a:cxn ang="0">
                  <a:pos x="86" y="11"/>
                </a:cxn>
                <a:cxn ang="0">
                  <a:pos x="93" y="15"/>
                </a:cxn>
                <a:cxn ang="0">
                  <a:pos x="98" y="18"/>
                </a:cxn>
                <a:cxn ang="0">
                  <a:pos x="103" y="21"/>
                </a:cxn>
                <a:cxn ang="0">
                  <a:pos x="106" y="23"/>
                </a:cxn>
                <a:cxn ang="0">
                  <a:pos x="107" y="24"/>
                </a:cxn>
                <a:cxn ang="0">
                  <a:pos x="105" y="28"/>
                </a:cxn>
                <a:cxn ang="0">
                  <a:pos x="99" y="37"/>
                </a:cxn>
                <a:cxn ang="0">
                  <a:pos x="91" y="46"/>
                </a:cxn>
                <a:cxn ang="0">
                  <a:pos x="83" y="51"/>
                </a:cxn>
                <a:cxn ang="0">
                  <a:pos x="79" y="52"/>
                </a:cxn>
                <a:cxn ang="0">
                  <a:pos x="73" y="52"/>
                </a:cxn>
                <a:cxn ang="0">
                  <a:pos x="66" y="52"/>
                </a:cxn>
                <a:cxn ang="0">
                  <a:pos x="58" y="51"/>
                </a:cxn>
                <a:cxn ang="0">
                  <a:pos x="49" y="51"/>
                </a:cxn>
                <a:cxn ang="0">
                  <a:pos x="42" y="50"/>
                </a:cxn>
                <a:cxn ang="0">
                  <a:pos x="36" y="50"/>
                </a:cxn>
                <a:cxn ang="0">
                  <a:pos x="31" y="49"/>
                </a:cxn>
                <a:cxn ang="0">
                  <a:pos x="26" y="47"/>
                </a:cxn>
                <a:cxn ang="0">
                  <a:pos x="21" y="43"/>
                </a:cxn>
                <a:cxn ang="0">
                  <a:pos x="16" y="38"/>
                </a:cxn>
                <a:cxn ang="0">
                  <a:pos x="11" y="31"/>
                </a:cxn>
                <a:cxn ang="0">
                  <a:pos x="7" y="26"/>
                </a:cxn>
                <a:cxn ang="0">
                  <a:pos x="3" y="21"/>
                </a:cxn>
                <a:cxn ang="0">
                  <a:pos x="1" y="17"/>
                </a:cxn>
                <a:cxn ang="0">
                  <a:pos x="0" y="16"/>
                </a:cxn>
              </a:cxnLst>
              <a:rect l="0" t="0" r="r" b="b"/>
              <a:pathLst>
                <a:path w="107" h="52">
                  <a:moveTo>
                    <a:pt x="0" y="16"/>
                  </a:moveTo>
                  <a:lnTo>
                    <a:pt x="1" y="14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1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3" y="4"/>
                  </a:lnTo>
                  <a:lnTo>
                    <a:pt x="76" y="5"/>
                  </a:lnTo>
                  <a:lnTo>
                    <a:pt x="81" y="8"/>
                  </a:lnTo>
                  <a:lnTo>
                    <a:pt x="86" y="11"/>
                  </a:lnTo>
                  <a:lnTo>
                    <a:pt x="93" y="15"/>
                  </a:lnTo>
                  <a:lnTo>
                    <a:pt x="98" y="18"/>
                  </a:lnTo>
                  <a:lnTo>
                    <a:pt x="103" y="21"/>
                  </a:lnTo>
                  <a:lnTo>
                    <a:pt x="106" y="23"/>
                  </a:lnTo>
                  <a:lnTo>
                    <a:pt x="107" y="24"/>
                  </a:lnTo>
                  <a:lnTo>
                    <a:pt x="105" y="28"/>
                  </a:lnTo>
                  <a:lnTo>
                    <a:pt x="99" y="37"/>
                  </a:lnTo>
                  <a:lnTo>
                    <a:pt x="91" y="46"/>
                  </a:lnTo>
                  <a:lnTo>
                    <a:pt x="83" y="51"/>
                  </a:lnTo>
                  <a:lnTo>
                    <a:pt x="79" y="52"/>
                  </a:lnTo>
                  <a:lnTo>
                    <a:pt x="73" y="52"/>
                  </a:lnTo>
                  <a:lnTo>
                    <a:pt x="66" y="52"/>
                  </a:lnTo>
                  <a:lnTo>
                    <a:pt x="58" y="51"/>
                  </a:lnTo>
                  <a:lnTo>
                    <a:pt x="49" y="51"/>
                  </a:lnTo>
                  <a:lnTo>
                    <a:pt x="42" y="50"/>
                  </a:lnTo>
                  <a:lnTo>
                    <a:pt x="36" y="50"/>
                  </a:lnTo>
                  <a:lnTo>
                    <a:pt x="31" y="49"/>
                  </a:lnTo>
                  <a:lnTo>
                    <a:pt x="26" y="47"/>
                  </a:lnTo>
                  <a:lnTo>
                    <a:pt x="21" y="43"/>
                  </a:lnTo>
                  <a:lnTo>
                    <a:pt x="16" y="38"/>
                  </a:lnTo>
                  <a:lnTo>
                    <a:pt x="11" y="31"/>
                  </a:lnTo>
                  <a:lnTo>
                    <a:pt x="7" y="26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auto">
            <a:xfrm>
              <a:off x="4210050" y="6045201"/>
              <a:ext cx="239712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8" y="6"/>
                </a:cxn>
                <a:cxn ang="0">
                  <a:pos x="14" y="9"/>
                </a:cxn>
                <a:cxn ang="0">
                  <a:pos x="21" y="12"/>
                </a:cxn>
                <a:cxn ang="0">
                  <a:pos x="28" y="15"/>
                </a:cxn>
                <a:cxn ang="0">
                  <a:pos x="35" y="17"/>
                </a:cxn>
                <a:cxn ang="0">
                  <a:pos x="43" y="18"/>
                </a:cxn>
                <a:cxn ang="0">
                  <a:pos x="51" y="18"/>
                </a:cxn>
                <a:cxn ang="0">
                  <a:pos x="58" y="17"/>
                </a:cxn>
                <a:cxn ang="0">
                  <a:pos x="64" y="15"/>
                </a:cxn>
                <a:cxn ang="0">
                  <a:pos x="69" y="13"/>
                </a:cxn>
                <a:cxn ang="0">
                  <a:pos x="74" y="11"/>
                </a:cxn>
                <a:cxn ang="0">
                  <a:pos x="79" y="9"/>
                </a:cxn>
                <a:cxn ang="0">
                  <a:pos x="84" y="9"/>
                </a:cxn>
                <a:cxn ang="0">
                  <a:pos x="90" y="11"/>
                </a:cxn>
                <a:cxn ang="0">
                  <a:pos x="96" y="14"/>
                </a:cxn>
                <a:cxn ang="0">
                  <a:pos x="103" y="18"/>
                </a:cxn>
                <a:cxn ang="0">
                  <a:pos x="111" y="22"/>
                </a:cxn>
                <a:cxn ang="0">
                  <a:pos x="119" y="26"/>
                </a:cxn>
                <a:cxn ang="0">
                  <a:pos x="126" y="29"/>
                </a:cxn>
                <a:cxn ang="0">
                  <a:pos x="132" y="31"/>
                </a:cxn>
                <a:cxn ang="0">
                  <a:pos x="138" y="33"/>
                </a:cxn>
                <a:cxn ang="0">
                  <a:pos x="142" y="34"/>
                </a:cxn>
                <a:cxn ang="0">
                  <a:pos x="143" y="34"/>
                </a:cxn>
                <a:cxn ang="0">
                  <a:pos x="145" y="39"/>
                </a:cxn>
                <a:cxn ang="0">
                  <a:pos x="148" y="49"/>
                </a:cxn>
                <a:cxn ang="0">
                  <a:pos x="151" y="60"/>
                </a:cxn>
                <a:cxn ang="0">
                  <a:pos x="149" y="65"/>
                </a:cxn>
                <a:cxn ang="0">
                  <a:pos x="147" y="65"/>
                </a:cxn>
                <a:cxn ang="0">
                  <a:pos x="145" y="66"/>
                </a:cxn>
                <a:cxn ang="0">
                  <a:pos x="142" y="68"/>
                </a:cxn>
                <a:cxn ang="0">
                  <a:pos x="139" y="69"/>
                </a:cxn>
                <a:cxn ang="0">
                  <a:pos x="133" y="69"/>
                </a:cxn>
                <a:cxn ang="0">
                  <a:pos x="126" y="69"/>
                </a:cxn>
                <a:cxn ang="0">
                  <a:pos x="116" y="68"/>
                </a:cxn>
                <a:cxn ang="0">
                  <a:pos x="102" y="65"/>
                </a:cxn>
                <a:cxn ang="0">
                  <a:pos x="87" y="61"/>
                </a:cxn>
                <a:cxn ang="0">
                  <a:pos x="73" y="58"/>
                </a:cxn>
                <a:cxn ang="0">
                  <a:pos x="60" y="54"/>
                </a:cxn>
                <a:cxn ang="0">
                  <a:pos x="49" y="51"/>
                </a:cxn>
                <a:cxn ang="0">
                  <a:pos x="38" y="48"/>
                </a:cxn>
                <a:cxn ang="0">
                  <a:pos x="29" y="46"/>
                </a:cxn>
                <a:cxn ang="0">
                  <a:pos x="21" y="43"/>
                </a:cxn>
                <a:cxn ang="0">
                  <a:pos x="14" y="40"/>
                </a:cxn>
                <a:cxn ang="0">
                  <a:pos x="6" y="31"/>
                </a:cxn>
                <a:cxn ang="0">
                  <a:pos x="2" y="16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51" h="69">
                  <a:moveTo>
                    <a:pt x="0" y="0"/>
                  </a:moveTo>
                  <a:lnTo>
                    <a:pt x="4" y="3"/>
                  </a:lnTo>
                  <a:lnTo>
                    <a:pt x="8" y="6"/>
                  </a:lnTo>
                  <a:lnTo>
                    <a:pt x="14" y="9"/>
                  </a:lnTo>
                  <a:lnTo>
                    <a:pt x="21" y="12"/>
                  </a:lnTo>
                  <a:lnTo>
                    <a:pt x="28" y="15"/>
                  </a:lnTo>
                  <a:lnTo>
                    <a:pt x="35" y="17"/>
                  </a:lnTo>
                  <a:lnTo>
                    <a:pt x="43" y="18"/>
                  </a:lnTo>
                  <a:lnTo>
                    <a:pt x="51" y="18"/>
                  </a:lnTo>
                  <a:lnTo>
                    <a:pt x="58" y="17"/>
                  </a:lnTo>
                  <a:lnTo>
                    <a:pt x="64" y="15"/>
                  </a:lnTo>
                  <a:lnTo>
                    <a:pt x="69" y="13"/>
                  </a:lnTo>
                  <a:lnTo>
                    <a:pt x="74" y="11"/>
                  </a:lnTo>
                  <a:lnTo>
                    <a:pt x="79" y="9"/>
                  </a:lnTo>
                  <a:lnTo>
                    <a:pt x="84" y="9"/>
                  </a:lnTo>
                  <a:lnTo>
                    <a:pt x="90" y="11"/>
                  </a:lnTo>
                  <a:lnTo>
                    <a:pt x="96" y="14"/>
                  </a:lnTo>
                  <a:lnTo>
                    <a:pt x="103" y="18"/>
                  </a:lnTo>
                  <a:lnTo>
                    <a:pt x="111" y="22"/>
                  </a:lnTo>
                  <a:lnTo>
                    <a:pt x="119" y="26"/>
                  </a:lnTo>
                  <a:lnTo>
                    <a:pt x="126" y="29"/>
                  </a:lnTo>
                  <a:lnTo>
                    <a:pt x="132" y="31"/>
                  </a:lnTo>
                  <a:lnTo>
                    <a:pt x="138" y="33"/>
                  </a:lnTo>
                  <a:lnTo>
                    <a:pt x="142" y="34"/>
                  </a:lnTo>
                  <a:lnTo>
                    <a:pt x="143" y="34"/>
                  </a:lnTo>
                  <a:lnTo>
                    <a:pt x="145" y="39"/>
                  </a:lnTo>
                  <a:lnTo>
                    <a:pt x="148" y="49"/>
                  </a:lnTo>
                  <a:lnTo>
                    <a:pt x="151" y="60"/>
                  </a:lnTo>
                  <a:lnTo>
                    <a:pt x="149" y="65"/>
                  </a:lnTo>
                  <a:lnTo>
                    <a:pt x="147" y="65"/>
                  </a:lnTo>
                  <a:lnTo>
                    <a:pt x="145" y="66"/>
                  </a:lnTo>
                  <a:lnTo>
                    <a:pt x="142" y="68"/>
                  </a:lnTo>
                  <a:lnTo>
                    <a:pt x="139" y="69"/>
                  </a:lnTo>
                  <a:lnTo>
                    <a:pt x="133" y="69"/>
                  </a:lnTo>
                  <a:lnTo>
                    <a:pt x="126" y="69"/>
                  </a:lnTo>
                  <a:lnTo>
                    <a:pt x="116" y="68"/>
                  </a:lnTo>
                  <a:lnTo>
                    <a:pt x="102" y="65"/>
                  </a:lnTo>
                  <a:lnTo>
                    <a:pt x="87" y="61"/>
                  </a:lnTo>
                  <a:lnTo>
                    <a:pt x="73" y="58"/>
                  </a:lnTo>
                  <a:lnTo>
                    <a:pt x="60" y="54"/>
                  </a:lnTo>
                  <a:lnTo>
                    <a:pt x="49" y="51"/>
                  </a:lnTo>
                  <a:lnTo>
                    <a:pt x="38" y="48"/>
                  </a:lnTo>
                  <a:lnTo>
                    <a:pt x="29" y="46"/>
                  </a:lnTo>
                  <a:lnTo>
                    <a:pt x="21" y="43"/>
                  </a:lnTo>
                  <a:lnTo>
                    <a:pt x="14" y="40"/>
                  </a:lnTo>
                  <a:lnTo>
                    <a:pt x="6" y="31"/>
                  </a:lnTo>
                  <a:lnTo>
                    <a:pt x="2" y="16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auto">
            <a:xfrm>
              <a:off x="3743325" y="3101976"/>
              <a:ext cx="854075" cy="395288"/>
            </a:xfrm>
            <a:custGeom>
              <a:avLst/>
              <a:gdLst/>
              <a:ahLst/>
              <a:cxnLst>
                <a:cxn ang="0">
                  <a:pos x="464" y="198"/>
                </a:cxn>
                <a:cxn ang="0">
                  <a:pos x="469" y="176"/>
                </a:cxn>
                <a:cxn ang="0">
                  <a:pos x="503" y="164"/>
                </a:cxn>
                <a:cxn ang="0">
                  <a:pos x="502" y="151"/>
                </a:cxn>
                <a:cxn ang="0">
                  <a:pos x="474" y="149"/>
                </a:cxn>
                <a:cxn ang="0">
                  <a:pos x="514" y="118"/>
                </a:cxn>
                <a:cxn ang="0">
                  <a:pos x="496" y="106"/>
                </a:cxn>
                <a:cxn ang="0">
                  <a:pos x="455" y="77"/>
                </a:cxn>
                <a:cxn ang="0">
                  <a:pos x="420" y="94"/>
                </a:cxn>
                <a:cxn ang="0">
                  <a:pos x="411" y="92"/>
                </a:cxn>
                <a:cxn ang="0">
                  <a:pos x="378" y="73"/>
                </a:cxn>
                <a:cxn ang="0">
                  <a:pos x="384" y="65"/>
                </a:cxn>
                <a:cxn ang="0">
                  <a:pos x="410" y="53"/>
                </a:cxn>
                <a:cxn ang="0">
                  <a:pos x="347" y="23"/>
                </a:cxn>
                <a:cxn ang="0">
                  <a:pos x="287" y="17"/>
                </a:cxn>
                <a:cxn ang="0">
                  <a:pos x="249" y="49"/>
                </a:cxn>
                <a:cxn ang="0">
                  <a:pos x="193" y="49"/>
                </a:cxn>
                <a:cxn ang="0">
                  <a:pos x="166" y="95"/>
                </a:cxn>
                <a:cxn ang="0">
                  <a:pos x="154" y="137"/>
                </a:cxn>
                <a:cxn ang="0">
                  <a:pos x="160" y="142"/>
                </a:cxn>
                <a:cxn ang="0">
                  <a:pos x="139" y="137"/>
                </a:cxn>
                <a:cxn ang="0">
                  <a:pos x="127" y="82"/>
                </a:cxn>
                <a:cxn ang="0">
                  <a:pos x="84" y="80"/>
                </a:cxn>
                <a:cxn ang="0">
                  <a:pos x="25" y="119"/>
                </a:cxn>
                <a:cxn ang="0">
                  <a:pos x="39" y="126"/>
                </a:cxn>
                <a:cxn ang="0">
                  <a:pos x="50" y="135"/>
                </a:cxn>
                <a:cxn ang="0">
                  <a:pos x="27" y="169"/>
                </a:cxn>
                <a:cxn ang="0">
                  <a:pos x="67" y="161"/>
                </a:cxn>
                <a:cxn ang="0">
                  <a:pos x="61" y="210"/>
                </a:cxn>
                <a:cxn ang="0">
                  <a:pos x="83" y="229"/>
                </a:cxn>
                <a:cxn ang="0">
                  <a:pos x="101" y="219"/>
                </a:cxn>
                <a:cxn ang="0">
                  <a:pos x="107" y="237"/>
                </a:cxn>
                <a:cxn ang="0">
                  <a:pos x="71" y="247"/>
                </a:cxn>
                <a:cxn ang="0">
                  <a:pos x="67" y="221"/>
                </a:cxn>
                <a:cxn ang="0">
                  <a:pos x="31" y="221"/>
                </a:cxn>
                <a:cxn ang="0">
                  <a:pos x="57" y="186"/>
                </a:cxn>
                <a:cxn ang="0">
                  <a:pos x="30" y="181"/>
                </a:cxn>
                <a:cxn ang="0">
                  <a:pos x="4" y="167"/>
                </a:cxn>
                <a:cxn ang="0">
                  <a:pos x="30" y="139"/>
                </a:cxn>
                <a:cxn ang="0">
                  <a:pos x="3" y="129"/>
                </a:cxn>
                <a:cxn ang="0">
                  <a:pos x="33" y="100"/>
                </a:cxn>
                <a:cxn ang="0">
                  <a:pos x="80" y="64"/>
                </a:cxn>
                <a:cxn ang="0">
                  <a:pos x="125" y="69"/>
                </a:cxn>
                <a:cxn ang="0">
                  <a:pos x="155" y="65"/>
                </a:cxn>
                <a:cxn ang="0">
                  <a:pos x="206" y="30"/>
                </a:cxn>
                <a:cxn ang="0">
                  <a:pos x="241" y="25"/>
                </a:cxn>
                <a:cxn ang="0">
                  <a:pos x="279" y="3"/>
                </a:cxn>
                <a:cxn ang="0">
                  <a:pos x="328" y="2"/>
                </a:cxn>
                <a:cxn ang="0">
                  <a:pos x="358" y="16"/>
                </a:cxn>
                <a:cxn ang="0">
                  <a:pos x="414" y="39"/>
                </a:cxn>
                <a:cxn ang="0">
                  <a:pos x="426" y="65"/>
                </a:cxn>
                <a:cxn ang="0">
                  <a:pos x="483" y="72"/>
                </a:cxn>
                <a:cxn ang="0">
                  <a:pos x="526" y="81"/>
                </a:cxn>
                <a:cxn ang="0">
                  <a:pos x="529" y="130"/>
                </a:cxn>
                <a:cxn ang="0">
                  <a:pos x="524" y="155"/>
                </a:cxn>
                <a:cxn ang="0">
                  <a:pos x="507" y="184"/>
                </a:cxn>
                <a:cxn ang="0">
                  <a:pos x="491" y="204"/>
                </a:cxn>
              </a:cxnLst>
              <a:rect l="0" t="0" r="r" b="b"/>
              <a:pathLst>
                <a:path w="538" h="249">
                  <a:moveTo>
                    <a:pt x="403" y="193"/>
                  </a:moveTo>
                  <a:lnTo>
                    <a:pt x="411" y="197"/>
                  </a:lnTo>
                  <a:lnTo>
                    <a:pt x="422" y="200"/>
                  </a:lnTo>
                  <a:lnTo>
                    <a:pt x="436" y="200"/>
                  </a:lnTo>
                  <a:lnTo>
                    <a:pt x="450" y="199"/>
                  </a:lnTo>
                  <a:lnTo>
                    <a:pt x="464" y="198"/>
                  </a:lnTo>
                  <a:lnTo>
                    <a:pt x="475" y="196"/>
                  </a:lnTo>
                  <a:lnTo>
                    <a:pt x="483" y="195"/>
                  </a:lnTo>
                  <a:lnTo>
                    <a:pt x="486" y="194"/>
                  </a:lnTo>
                  <a:lnTo>
                    <a:pt x="480" y="188"/>
                  </a:lnTo>
                  <a:lnTo>
                    <a:pt x="474" y="182"/>
                  </a:lnTo>
                  <a:lnTo>
                    <a:pt x="469" y="176"/>
                  </a:lnTo>
                  <a:lnTo>
                    <a:pt x="467" y="169"/>
                  </a:lnTo>
                  <a:lnTo>
                    <a:pt x="473" y="171"/>
                  </a:lnTo>
                  <a:lnTo>
                    <a:pt x="480" y="171"/>
                  </a:lnTo>
                  <a:lnTo>
                    <a:pt x="489" y="170"/>
                  </a:lnTo>
                  <a:lnTo>
                    <a:pt x="496" y="168"/>
                  </a:lnTo>
                  <a:lnTo>
                    <a:pt x="503" y="164"/>
                  </a:lnTo>
                  <a:lnTo>
                    <a:pt x="510" y="160"/>
                  </a:lnTo>
                  <a:lnTo>
                    <a:pt x="515" y="154"/>
                  </a:lnTo>
                  <a:lnTo>
                    <a:pt x="520" y="148"/>
                  </a:lnTo>
                  <a:lnTo>
                    <a:pt x="515" y="149"/>
                  </a:lnTo>
                  <a:lnTo>
                    <a:pt x="509" y="150"/>
                  </a:lnTo>
                  <a:lnTo>
                    <a:pt x="502" y="151"/>
                  </a:lnTo>
                  <a:lnTo>
                    <a:pt x="496" y="152"/>
                  </a:lnTo>
                  <a:lnTo>
                    <a:pt x="489" y="153"/>
                  </a:lnTo>
                  <a:lnTo>
                    <a:pt x="482" y="153"/>
                  </a:lnTo>
                  <a:lnTo>
                    <a:pt x="477" y="152"/>
                  </a:lnTo>
                  <a:lnTo>
                    <a:pt x="473" y="150"/>
                  </a:lnTo>
                  <a:lnTo>
                    <a:pt x="474" y="149"/>
                  </a:lnTo>
                  <a:lnTo>
                    <a:pt x="479" y="147"/>
                  </a:lnTo>
                  <a:lnTo>
                    <a:pt x="485" y="145"/>
                  </a:lnTo>
                  <a:lnTo>
                    <a:pt x="495" y="141"/>
                  </a:lnTo>
                  <a:lnTo>
                    <a:pt x="503" y="135"/>
                  </a:lnTo>
                  <a:lnTo>
                    <a:pt x="509" y="128"/>
                  </a:lnTo>
                  <a:lnTo>
                    <a:pt x="514" y="118"/>
                  </a:lnTo>
                  <a:lnTo>
                    <a:pt x="515" y="106"/>
                  </a:lnTo>
                  <a:lnTo>
                    <a:pt x="512" y="107"/>
                  </a:lnTo>
                  <a:lnTo>
                    <a:pt x="509" y="108"/>
                  </a:lnTo>
                  <a:lnTo>
                    <a:pt x="505" y="109"/>
                  </a:lnTo>
                  <a:lnTo>
                    <a:pt x="501" y="109"/>
                  </a:lnTo>
                  <a:lnTo>
                    <a:pt x="496" y="106"/>
                  </a:lnTo>
                  <a:lnTo>
                    <a:pt x="493" y="98"/>
                  </a:lnTo>
                  <a:lnTo>
                    <a:pt x="488" y="88"/>
                  </a:lnTo>
                  <a:lnTo>
                    <a:pt x="475" y="80"/>
                  </a:lnTo>
                  <a:lnTo>
                    <a:pt x="469" y="78"/>
                  </a:lnTo>
                  <a:lnTo>
                    <a:pt x="463" y="77"/>
                  </a:lnTo>
                  <a:lnTo>
                    <a:pt x="455" y="77"/>
                  </a:lnTo>
                  <a:lnTo>
                    <a:pt x="448" y="78"/>
                  </a:lnTo>
                  <a:lnTo>
                    <a:pt x="442" y="80"/>
                  </a:lnTo>
                  <a:lnTo>
                    <a:pt x="436" y="82"/>
                  </a:lnTo>
                  <a:lnTo>
                    <a:pt x="430" y="86"/>
                  </a:lnTo>
                  <a:lnTo>
                    <a:pt x="424" y="90"/>
                  </a:lnTo>
                  <a:lnTo>
                    <a:pt x="420" y="94"/>
                  </a:lnTo>
                  <a:lnTo>
                    <a:pt x="416" y="100"/>
                  </a:lnTo>
                  <a:lnTo>
                    <a:pt x="411" y="104"/>
                  </a:lnTo>
                  <a:lnTo>
                    <a:pt x="407" y="105"/>
                  </a:lnTo>
                  <a:lnTo>
                    <a:pt x="407" y="102"/>
                  </a:lnTo>
                  <a:lnTo>
                    <a:pt x="409" y="96"/>
                  </a:lnTo>
                  <a:lnTo>
                    <a:pt x="411" y="92"/>
                  </a:lnTo>
                  <a:lnTo>
                    <a:pt x="413" y="89"/>
                  </a:lnTo>
                  <a:lnTo>
                    <a:pt x="407" y="88"/>
                  </a:lnTo>
                  <a:lnTo>
                    <a:pt x="398" y="85"/>
                  </a:lnTo>
                  <a:lnTo>
                    <a:pt x="391" y="82"/>
                  </a:lnTo>
                  <a:lnTo>
                    <a:pt x="384" y="78"/>
                  </a:lnTo>
                  <a:lnTo>
                    <a:pt x="378" y="73"/>
                  </a:lnTo>
                  <a:lnTo>
                    <a:pt x="372" y="68"/>
                  </a:lnTo>
                  <a:lnTo>
                    <a:pt x="367" y="61"/>
                  </a:lnTo>
                  <a:lnTo>
                    <a:pt x="365" y="55"/>
                  </a:lnTo>
                  <a:lnTo>
                    <a:pt x="368" y="56"/>
                  </a:lnTo>
                  <a:lnTo>
                    <a:pt x="376" y="60"/>
                  </a:lnTo>
                  <a:lnTo>
                    <a:pt x="384" y="65"/>
                  </a:lnTo>
                  <a:lnTo>
                    <a:pt x="392" y="70"/>
                  </a:lnTo>
                  <a:lnTo>
                    <a:pt x="404" y="71"/>
                  </a:lnTo>
                  <a:lnTo>
                    <a:pt x="412" y="66"/>
                  </a:lnTo>
                  <a:lnTo>
                    <a:pt x="417" y="59"/>
                  </a:lnTo>
                  <a:lnTo>
                    <a:pt x="420" y="50"/>
                  </a:lnTo>
                  <a:lnTo>
                    <a:pt x="410" y="53"/>
                  </a:lnTo>
                  <a:lnTo>
                    <a:pt x="398" y="52"/>
                  </a:lnTo>
                  <a:lnTo>
                    <a:pt x="387" y="48"/>
                  </a:lnTo>
                  <a:lnTo>
                    <a:pt x="376" y="43"/>
                  </a:lnTo>
                  <a:lnTo>
                    <a:pt x="365" y="35"/>
                  </a:lnTo>
                  <a:lnTo>
                    <a:pt x="355" y="29"/>
                  </a:lnTo>
                  <a:lnTo>
                    <a:pt x="347" y="23"/>
                  </a:lnTo>
                  <a:lnTo>
                    <a:pt x="341" y="19"/>
                  </a:lnTo>
                  <a:lnTo>
                    <a:pt x="329" y="16"/>
                  </a:lnTo>
                  <a:lnTo>
                    <a:pt x="318" y="15"/>
                  </a:lnTo>
                  <a:lnTo>
                    <a:pt x="306" y="14"/>
                  </a:lnTo>
                  <a:lnTo>
                    <a:pt x="296" y="15"/>
                  </a:lnTo>
                  <a:lnTo>
                    <a:pt x="287" y="17"/>
                  </a:lnTo>
                  <a:lnTo>
                    <a:pt x="276" y="21"/>
                  </a:lnTo>
                  <a:lnTo>
                    <a:pt x="268" y="25"/>
                  </a:lnTo>
                  <a:lnTo>
                    <a:pt x="260" y="31"/>
                  </a:lnTo>
                  <a:lnTo>
                    <a:pt x="257" y="37"/>
                  </a:lnTo>
                  <a:lnTo>
                    <a:pt x="254" y="43"/>
                  </a:lnTo>
                  <a:lnTo>
                    <a:pt x="249" y="49"/>
                  </a:lnTo>
                  <a:lnTo>
                    <a:pt x="246" y="52"/>
                  </a:lnTo>
                  <a:lnTo>
                    <a:pt x="241" y="49"/>
                  </a:lnTo>
                  <a:lnTo>
                    <a:pt x="232" y="46"/>
                  </a:lnTo>
                  <a:lnTo>
                    <a:pt x="219" y="45"/>
                  </a:lnTo>
                  <a:lnTo>
                    <a:pt x="207" y="45"/>
                  </a:lnTo>
                  <a:lnTo>
                    <a:pt x="193" y="49"/>
                  </a:lnTo>
                  <a:lnTo>
                    <a:pt x="180" y="56"/>
                  </a:lnTo>
                  <a:lnTo>
                    <a:pt x="170" y="69"/>
                  </a:lnTo>
                  <a:lnTo>
                    <a:pt x="161" y="85"/>
                  </a:lnTo>
                  <a:lnTo>
                    <a:pt x="161" y="90"/>
                  </a:lnTo>
                  <a:lnTo>
                    <a:pt x="164" y="93"/>
                  </a:lnTo>
                  <a:lnTo>
                    <a:pt x="166" y="95"/>
                  </a:lnTo>
                  <a:lnTo>
                    <a:pt x="166" y="99"/>
                  </a:lnTo>
                  <a:lnTo>
                    <a:pt x="154" y="103"/>
                  </a:lnTo>
                  <a:lnTo>
                    <a:pt x="147" y="115"/>
                  </a:lnTo>
                  <a:lnTo>
                    <a:pt x="145" y="129"/>
                  </a:lnTo>
                  <a:lnTo>
                    <a:pt x="149" y="137"/>
                  </a:lnTo>
                  <a:lnTo>
                    <a:pt x="154" y="137"/>
                  </a:lnTo>
                  <a:lnTo>
                    <a:pt x="158" y="132"/>
                  </a:lnTo>
                  <a:lnTo>
                    <a:pt x="159" y="125"/>
                  </a:lnTo>
                  <a:lnTo>
                    <a:pt x="160" y="122"/>
                  </a:lnTo>
                  <a:lnTo>
                    <a:pt x="163" y="129"/>
                  </a:lnTo>
                  <a:lnTo>
                    <a:pt x="163" y="135"/>
                  </a:lnTo>
                  <a:lnTo>
                    <a:pt x="160" y="142"/>
                  </a:lnTo>
                  <a:lnTo>
                    <a:pt x="158" y="148"/>
                  </a:lnTo>
                  <a:lnTo>
                    <a:pt x="156" y="149"/>
                  </a:lnTo>
                  <a:lnTo>
                    <a:pt x="153" y="150"/>
                  </a:lnTo>
                  <a:lnTo>
                    <a:pt x="150" y="150"/>
                  </a:lnTo>
                  <a:lnTo>
                    <a:pt x="146" y="149"/>
                  </a:lnTo>
                  <a:lnTo>
                    <a:pt x="139" y="137"/>
                  </a:lnTo>
                  <a:lnTo>
                    <a:pt x="138" y="121"/>
                  </a:lnTo>
                  <a:lnTo>
                    <a:pt x="140" y="106"/>
                  </a:lnTo>
                  <a:lnTo>
                    <a:pt x="144" y="96"/>
                  </a:lnTo>
                  <a:lnTo>
                    <a:pt x="140" y="90"/>
                  </a:lnTo>
                  <a:lnTo>
                    <a:pt x="134" y="85"/>
                  </a:lnTo>
                  <a:lnTo>
                    <a:pt x="127" y="82"/>
                  </a:lnTo>
                  <a:lnTo>
                    <a:pt x="120" y="79"/>
                  </a:lnTo>
                  <a:lnTo>
                    <a:pt x="112" y="77"/>
                  </a:lnTo>
                  <a:lnTo>
                    <a:pt x="105" y="76"/>
                  </a:lnTo>
                  <a:lnTo>
                    <a:pt x="97" y="76"/>
                  </a:lnTo>
                  <a:lnTo>
                    <a:pt x="90" y="77"/>
                  </a:lnTo>
                  <a:lnTo>
                    <a:pt x="84" y="80"/>
                  </a:lnTo>
                  <a:lnTo>
                    <a:pt x="76" y="85"/>
                  </a:lnTo>
                  <a:lnTo>
                    <a:pt x="65" y="91"/>
                  </a:lnTo>
                  <a:lnTo>
                    <a:pt x="55" y="99"/>
                  </a:lnTo>
                  <a:lnTo>
                    <a:pt x="45" y="106"/>
                  </a:lnTo>
                  <a:lnTo>
                    <a:pt x="34" y="113"/>
                  </a:lnTo>
                  <a:lnTo>
                    <a:pt x="25" y="119"/>
                  </a:lnTo>
                  <a:lnTo>
                    <a:pt x="17" y="124"/>
                  </a:lnTo>
                  <a:lnTo>
                    <a:pt x="21" y="125"/>
                  </a:lnTo>
                  <a:lnTo>
                    <a:pt x="25" y="125"/>
                  </a:lnTo>
                  <a:lnTo>
                    <a:pt x="29" y="126"/>
                  </a:lnTo>
                  <a:lnTo>
                    <a:pt x="34" y="126"/>
                  </a:lnTo>
                  <a:lnTo>
                    <a:pt x="39" y="126"/>
                  </a:lnTo>
                  <a:lnTo>
                    <a:pt x="45" y="125"/>
                  </a:lnTo>
                  <a:lnTo>
                    <a:pt x="50" y="123"/>
                  </a:lnTo>
                  <a:lnTo>
                    <a:pt x="55" y="119"/>
                  </a:lnTo>
                  <a:lnTo>
                    <a:pt x="55" y="122"/>
                  </a:lnTo>
                  <a:lnTo>
                    <a:pt x="53" y="129"/>
                  </a:lnTo>
                  <a:lnTo>
                    <a:pt x="50" y="135"/>
                  </a:lnTo>
                  <a:lnTo>
                    <a:pt x="45" y="143"/>
                  </a:lnTo>
                  <a:lnTo>
                    <a:pt x="39" y="150"/>
                  </a:lnTo>
                  <a:lnTo>
                    <a:pt x="34" y="158"/>
                  </a:lnTo>
                  <a:lnTo>
                    <a:pt x="29" y="163"/>
                  </a:lnTo>
                  <a:lnTo>
                    <a:pt x="25" y="167"/>
                  </a:lnTo>
                  <a:lnTo>
                    <a:pt x="27" y="169"/>
                  </a:lnTo>
                  <a:lnTo>
                    <a:pt x="31" y="170"/>
                  </a:lnTo>
                  <a:lnTo>
                    <a:pt x="37" y="170"/>
                  </a:lnTo>
                  <a:lnTo>
                    <a:pt x="45" y="169"/>
                  </a:lnTo>
                  <a:lnTo>
                    <a:pt x="52" y="167"/>
                  </a:lnTo>
                  <a:lnTo>
                    <a:pt x="59" y="164"/>
                  </a:lnTo>
                  <a:lnTo>
                    <a:pt x="67" y="161"/>
                  </a:lnTo>
                  <a:lnTo>
                    <a:pt x="73" y="156"/>
                  </a:lnTo>
                  <a:lnTo>
                    <a:pt x="76" y="171"/>
                  </a:lnTo>
                  <a:lnTo>
                    <a:pt x="72" y="184"/>
                  </a:lnTo>
                  <a:lnTo>
                    <a:pt x="65" y="198"/>
                  </a:lnTo>
                  <a:lnTo>
                    <a:pt x="57" y="210"/>
                  </a:lnTo>
                  <a:lnTo>
                    <a:pt x="61" y="210"/>
                  </a:lnTo>
                  <a:lnTo>
                    <a:pt x="67" y="208"/>
                  </a:lnTo>
                  <a:lnTo>
                    <a:pt x="73" y="203"/>
                  </a:lnTo>
                  <a:lnTo>
                    <a:pt x="81" y="194"/>
                  </a:lnTo>
                  <a:lnTo>
                    <a:pt x="83" y="202"/>
                  </a:lnTo>
                  <a:lnTo>
                    <a:pt x="84" y="215"/>
                  </a:lnTo>
                  <a:lnTo>
                    <a:pt x="83" y="229"/>
                  </a:lnTo>
                  <a:lnTo>
                    <a:pt x="81" y="235"/>
                  </a:lnTo>
                  <a:lnTo>
                    <a:pt x="85" y="235"/>
                  </a:lnTo>
                  <a:lnTo>
                    <a:pt x="89" y="233"/>
                  </a:lnTo>
                  <a:lnTo>
                    <a:pt x="93" y="229"/>
                  </a:lnTo>
                  <a:lnTo>
                    <a:pt x="97" y="224"/>
                  </a:lnTo>
                  <a:lnTo>
                    <a:pt x="101" y="219"/>
                  </a:lnTo>
                  <a:lnTo>
                    <a:pt x="106" y="213"/>
                  </a:lnTo>
                  <a:lnTo>
                    <a:pt x="109" y="210"/>
                  </a:lnTo>
                  <a:lnTo>
                    <a:pt x="113" y="209"/>
                  </a:lnTo>
                  <a:lnTo>
                    <a:pt x="116" y="229"/>
                  </a:lnTo>
                  <a:lnTo>
                    <a:pt x="111" y="233"/>
                  </a:lnTo>
                  <a:lnTo>
                    <a:pt x="107" y="237"/>
                  </a:lnTo>
                  <a:lnTo>
                    <a:pt x="101" y="241"/>
                  </a:lnTo>
                  <a:lnTo>
                    <a:pt x="95" y="244"/>
                  </a:lnTo>
                  <a:lnTo>
                    <a:pt x="90" y="247"/>
                  </a:lnTo>
                  <a:lnTo>
                    <a:pt x="84" y="249"/>
                  </a:lnTo>
                  <a:lnTo>
                    <a:pt x="78" y="249"/>
                  </a:lnTo>
                  <a:lnTo>
                    <a:pt x="71" y="247"/>
                  </a:lnTo>
                  <a:lnTo>
                    <a:pt x="71" y="244"/>
                  </a:lnTo>
                  <a:lnTo>
                    <a:pt x="73" y="238"/>
                  </a:lnTo>
                  <a:lnTo>
                    <a:pt x="76" y="229"/>
                  </a:lnTo>
                  <a:lnTo>
                    <a:pt x="77" y="219"/>
                  </a:lnTo>
                  <a:lnTo>
                    <a:pt x="73" y="220"/>
                  </a:lnTo>
                  <a:lnTo>
                    <a:pt x="67" y="221"/>
                  </a:lnTo>
                  <a:lnTo>
                    <a:pt x="61" y="223"/>
                  </a:lnTo>
                  <a:lnTo>
                    <a:pt x="54" y="224"/>
                  </a:lnTo>
                  <a:lnTo>
                    <a:pt x="47" y="225"/>
                  </a:lnTo>
                  <a:lnTo>
                    <a:pt x="39" y="225"/>
                  </a:lnTo>
                  <a:lnTo>
                    <a:pt x="34" y="224"/>
                  </a:lnTo>
                  <a:lnTo>
                    <a:pt x="31" y="221"/>
                  </a:lnTo>
                  <a:lnTo>
                    <a:pt x="32" y="219"/>
                  </a:lnTo>
                  <a:lnTo>
                    <a:pt x="36" y="214"/>
                  </a:lnTo>
                  <a:lnTo>
                    <a:pt x="40" y="208"/>
                  </a:lnTo>
                  <a:lnTo>
                    <a:pt x="47" y="201"/>
                  </a:lnTo>
                  <a:lnTo>
                    <a:pt x="52" y="194"/>
                  </a:lnTo>
                  <a:lnTo>
                    <a:pt x="57" y="186"/>
                  </a:lnTo>
                  <a:lnTo>
                    <a:pt x="61" y="179"/>
                  </a:lnTo>
                  <a:lnTo>
                    <a:pt x="64" y="175"/>
                  </a:lnTo>
                  <a:lnTo>
                    <a:pt x="56" y="177"/>
                  </a:lnTo>
                  <a:lnTo>
                    <a:pt x="48" y="179"/>
                  </a:lnTo>
                  <a:lnTo>
                    <a:pt x="38" y="180"/>
                  </a:lnTo>
                  <a:lnTo>
                    <a:pt x="30" y="181"/>
                  </a:lnTo>
                  <a:lnTo>
                    <a:pt x="22" y="180"/>
                  </a:lnTo>
                  <a:lnTo>
                    <a:pt x="13" y="179"/>
                  </a:lnTo>
                  <a:lnTo>
                    <a:pt x="6" y="176"/>
                  </a:lnTo>
                  <a:lnTo>
                    <a:pt x="0" y="172"/>
                  </a:lnTo>
                  <a:lnTo>
                    <a:pt x="1" y="170"/>
                  </a:lnTo>
                  <a:lnTo>
                    <a:pt x="4" y="167"/>
                  </a:lnTo>
                  <a:lnTo>
                    <a:pt x="8" y="162"/>
                  </a:lnTo>
                  <a:lnTo>
                    <a:pt x="15" y="155"/>
                  </a:lnTo>
                  <a:lnTo>
                    <a:pt x="20" y="150"/>
                  </a:lnTo>
                  <a:lnTo>
                    <a:pt x="25" y="145"/>
                  </a:lnTo>
                  <a:lnTo>
                    <a:pt x="29" y="141"/>
                  </a:lnTo>
                  <a:lnTo>
                    <a:pt x="30" y="139"/>
                  </a:lnTo>
                  <a:lnTo>
                    <a:pt x="27" y="139"/>
                  </a:lnTo>
                  <a:lnTo>
                    <a:pt x="23" y="138"/>
                  </a:lnTo>
                  <a:lnTo>
                    <a:pt x="17" y="137"/>
                  </a:lnTo>
                  <a:lnTo>
                    <a:pt x="11" y="135"/>
                  </a:lnTo>
                  <a:lnTo>
                    <a:pt x="7" y="132"/>
                  </a:lnTo>
                  <a:lnTo>
                    <a:pt x="3" y="129"/>
                  </a:lnTo>
                  <a:lnTo>
                    <a:pt x="1" y="125"/>
                  </a:lnTo>
                  <a:lnTo>
                    <a:pt x="1" y="122"/>
                  </a:lnTo>
                  <a:lnTo>
                    <a:pt x="10" y="117"/>
                  </a:lnTo>
                  <a:lnTo>
                    <a:pt x="19" y="112"/>
                  </a:lnTo>
                  <a:lnTo>
                    <a:pt x="26" y="106"/>
                  </a:lnTo>
                  <a:lnTo>
                    <a:pt x="33" y="100"/>
                  </a:lnTo>
                  <a:lnTo>
                    <a:pt x="40" y="93"/>
                  </a:lnTo>
                  <a:lnTo>
                    <a:pt x="49" y="85"/>
                  </a:lnTo>
                  <a:lnTo>
                    <a:pt x="58" y="78"/>
                  </a:lnTo>
                  <a:lnTo>
                    <a:pt x="69" y="69"/>
                  </a:lnTo>
                  <a:lnTo>
                    <a:pt x="73" y="66"/>
                  </a:lnTo>
                  <a:lnTo>
                    <a:pt x="80" y="64"/>
                  </a:lnTo>
                  <a:lnTo>
                    <a:pt x="86" y="63"/>
                  </a:lnTo>
                  <a:lnTo>
                    <a:pt x="93" y="62"/>
                  </a:lnTo>
                  <a:lnTo>
                    <a:pt x="101" y="63"/>
                  </a:lnTo>
                  <a:lnTo>
                    <a:pt x="110" y="64"/>
                  </a:lnTo>
                  <a:lnTo>
                    <a:pt x="117" y="65"/>
                  </a:lnTo>
                  <a:lnTo>
                    <a:pt x="125" y="69"/>
                  </a:lnTo>
                  <a:lnTo>
                    <a:pt x="130" y="72"/>
                  </a:lnTo>
                  <a:lnTo>
                    <a:pt x="136" y="75"/>
                  </a:lnTo>
                  <a:lnTo>
                    <a:pt x="141" y="78"/>
                  </a:lnTo>
                  <a:lnTo>
                    <a:pt x="146" y="80"/>
                  </a:lnTo>
                  <a:lnTo>
                    <a:pt x="151" y="73"/>
                  </a:lnTo>
                  <a:lnTo>
                    <a:pt x="155" y="65"/>
                  </a:lnTo>
                  <a:lnTo>
                    <a:pt x="160" y="58"/>
                  </a:lnTo>
                  <a:lnTo>
                    <a:pt x="167" y="52"/>
                  </a:lnTo>
                  <a:lnTo>
                    <a:pt x="176" y="44"/>
                  </a:lnTo>
                  <a:lnTo>
                    <a:pt x="186" y="38"/>
                  </a:lnTo>
                  <a:lnTo>
                    <a:pt x="196" y="33"/>
                  </a:lnTo>
                  <a:lnTo>
                    <a:pt x="206" y="30"/>
                  </a:lnTo>
                  <a:lnTo>
                    <a:pt x="215" y="29"/>
                  </a:lnTo>
                  <a:lnTo>
                    <a:pt x="225" y="28"/>
                  </a:lnTo>
                  <a:lnTo>
                    <a:pt x="232" y="28"/>
                  </a:lnTo>
                  <a:lnTo>
                    <a:pt x="237" y="28"/>
                  </a:lnTo>
                  <a:lnTo>
                    <a:pt x="239" y="26"/>
                  </a:lnTo>
                  <a:lnTo>
                    <a:pt x="241" y="25"/>
                  </a:lnTo>
                  <a:lnTo>
                    <a:pt x="243" y="23"/>
                  </a:lnTo>
                  <a:lnTo>
                    <a:pt x="245" y="21"/>
                  </a:lnTo>
                  <a:lnTo>
                    <a:pt x="253" y="15"/>
                  </a:lnTo>
                  <a:lnTo>
                    <a:pt x="262" y="11"/>
                  </a:lnTo>
                  <a:lnTo>
                    <a:pt x="270" y="7"/>
                  </a:lnTo>
                  <a:lnTo>
                    <a:pt x="279" y="3"/>
                  </a:lnTo>
                  <a:lnTo>
                    <a:pt x="290" y="1"/>
                  </a:lnTo>
                  <a:lnTo>
                    <a:pt x="299" y="0"/>
                  </a:lnTo>
                  <a:lnTo>
                    <a:pt x="309" y="0"/>
                  </a:lnTo>
                  <a:lnTo>
                    <a:pt x="319" y="1"/>
                  </a:lnTo>
                  <a:lnTo>
                    <a:pt x="323" y="2"/>
                  </a:lnTo>
                  <a:lnTo>
                    <a:pt x="328" y="2"/>
                  </a:lnTo>
                  <a:lnTo>
                    <a:pt x="334" y="4"/>
                  </a:lnTo>
                  <a:lnTo>
                    <a:pt x="340" y="5"/>
                  </a:lnTo>
                  <a:lnTo>
                    <a:pt x="345" y="8"/>
                  </a:lnTo>
                  <a:lnTo>
                    <a:pt x="350" y="11"/>
                  </a:lnTo>
                  <a:lnTo>
                    <a:pt x="355" y="13"/>
                  </a:lnTo>
                  <a:lnTo>
                    <a:pt x="358" y="16"/>
                  </a:lnTo>
                  <a:lnTo>
                    <a:pt x="370" y="27"/>
                  </a:lnTo>
                  <a:lnTo>
                    <a:pt x="380" y="34"/>
                  </a:lnTo>
                  <a:lnTo>
                    <a:pt x="389" y="40"/>
                  </a:lnTo>
                  <a:lnTo>
                    <a:pt x="398" y="42"/>
                  </a:lnTo>
                  <a:lnTo>
                    <a:pt x="407" y="41"/>
                  </a:lnTo>
                  <a:lnTo>
                    <a:pt x="414" y="39"/>
                  </a:lnTo>
                  <a:lnTo>
                    <a:pt x="421" y="34"/>
                  </a:lnTo>
                  <a:lnTo>
                    <a:pt x="429" y="29"/>
                  </a:lnTo>
                  <a:lnTo>
                    <a:pt x="430" y="33"/>
                  </a:lnTo>
                  <a:lnTo>
                    <a:pt x="429" y="46"/>
                  </a:lnTo>
                  <a:lnTo>
                    <a:pt x="427" y="59"/>
                  </a:lnTo>
                  <a:lnTo>
                    <a:pt x="426" y="65"/>
                  </a:lnTo>
                  <a:lnTo>
                    <a:pt x="433" y="64"/>
                  </a:lnTo>
                  <a:lnTo>
                    <a:pt x="441" y="64"/>
                  </a:lnTo>
                  <a:lnTo>
                    <a:pt x="451" y="64"/>
                  </a:lnTo>
                  <a:lnTo>
                    <a:pt x="463" y="65"/>
                  </a:lnTo>
                  <a:lnTo>
                    <a:pt x="473" y="68"/>
                  </a:lnTo>
                  <a:lnTo>
                    <a:pt x="483" y="72"/>
                  </a:lnTo>
                  <a:lnTo>
                    <a:pt x="493" y="79"/>
                  </a:lnTo>
                  <a:lnTo>
                    <a:pt x="499" y="88"/>
                  </a:lnTo>
                  <a:lnTo>
                    <a:pt x="506" y="89"/>
                  </a:lnTo>
                  <a:lnTo>
                    <a:pt x="513" y="88"/>
                  </a:lnTo>
                  <a:lnTo>
                    <a:pt x="520" y="85"/>
                  </a:lnTo>
                  <a:lnTo>
                    <a:pt x="526" y="81"/>
                  </a:lnTo>
                  <a:lnTo>
                    <a:pt x="527" y="86"/>
                  </a:lnTo>
                  <a:lnTo>
                    <a:pt x="527" y="99"/>
                  </a:lnTo>
                  <a:lnTo>
                    <a:pt x="524" y="114"/>
                  </a:lnTo>
                  <a:lnTo>
                    <a:pt x="519" y="128"/>
                  </a:lnTo>
                  <a:lnTo>
                    <a:pt x="525" y="130"/>
                  </a:lnTo>
                  <a:lnTo>
                    <a:pt x="529" y="130"/>
                  </a:lnTo>
                  <a:lnTo>
                    <a:pt x="534" y="128"/>
                  </a:lnTo>
                  <a:lnTo>
                    <a:pt x="538" y="121"/>
                  </a:lnTo>
                  <a:lnTo>
                    <a:pt x="538" y="128"/>
                  </a:lnTo>
                  <a:lnTo>
                    <a:pt x="536" y="137"/>
                  </a:lnTo>
                  <a:lnTo>
                    <a:pt x="530" y="146"/>
                  </a:lnTo>
                  <a:lnTo>
                    <a:pt x="524" y="155"/>
                  </a:lnTo>
                  <a:lnTo>
                    <a:pt x="515" y="165"/>
                  </a:lnTo>
                  <a:lnTo>
                    <a:pt x="507" y="172"/>
                  </a:lnTo>
                  <a:lnTo>
                    <a:pt x="499" y="178"/>
                  </a:lnTo>
                  <a:lnTo>
                    <a:pt x="493" y="180"/>
                  </a:lnTo>
                  <a:lnTo>
                    <a:pt x="500" y="183"/>
                  </a:lnTo>
                  <a:lnTo>
                    <a:pt x="507" y="184"/>
                  </a:lnTo>
                  <a:lnTo>
                    <a:pt x="515" y="184"/>
                  </a:lnTo>
                  <a:lnTo>
                    <a:pt x="523" y="183"/>
                  </a:lnTo>
                  <a:lnTo>
                    <a:pt x="522" y="185"/>
                  </a:lnTo>
                  <a:lnTo>
                    <a:pt x="515" y="191"/>
                  </a:lnTo>
                  <a:lnTo>
                    <a:pt x="505" y="197"/>
                  </a:lnTo>
                  <a:lnTo>
                    <a:pt x="491" y="204"/>
                  </a:lnTo>
                  <a:lnTo>
                    <a:pt x="473" y="209"/>
                  </a:lnTo>
                  <a:lnTo>
                    <a:pt x="452" y="212"/>
                  </a:lnTo>
                  <a:lnTo>
                    <a:pt x="429" y="212"/>
                  </a:lnTo>
                  <a:lnTo>
                    <a:pt x="403" y="206"/>
                  </a:lnTo>
                  <a:lnTo>
                    <a:pt x="403" y="1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auto">
            <a:xfrm>
              <a:off x="4035425" y="3217863"/>
              <a:ext cx="361950" cy="439738"/>
            </a:xfrm>
            <a:custGeom>
              <a:avLst/>
              <a:gdLst/>
              <a:ahLst/>
              <a:cxnLst>
                <a:cxn ang="0">
                  <a:pos x="212" y="53"/>
                </a:cxn>
                <a:cxn ang="0">
                  <a:pos x="218" y="63"/>
                </a:cxn>
                <a:cxn ang="0">
                  <a:pos x="228" y="64"/>
                </a:cxn>
                <a:cxn ang="0">
                  <a:pos x="221" y="86"/>
                </a:cxn>
                <a:cxn ang="0">
                  <a:pos x="211" y="115"/>
                </a:cxn>
                <a:cxn ang="0">
                  <a:pos x="187" y="194"/>
                </a:cxn>
                <a:cxn ang="0">
                  <a:pos x="175" y="212"/>
                </a:cxn>
                <a:cxn ang="0">
                  <a:pos x="163" y="227"/>
                </a:cxn>
                <a:cxn ang="0">
                  <a:pos x="151" y="246"/>
                </a:cxn>
                <a:cxn ang="0">
                  <a:pos x="150" y="277"/>
                </a:cxn>
                <a:cxn ang="0">
                  <a:pos x="118" y="250"/>
                </a:cxn>
                <a:cxn ang="0">
                  <a:pos x="78" y="247"/>
                </a:cxn>
                <a:cxn ang="0">
                  <a:pos x="50" y="234"/>
                </a:cxn>
                <a:cxn ang="0">
                  <a:pos x="55" y="232"/>
                </a:cxn>
                <a:cxn ang="0">
                  <a:pos x="88" y="238"/>
                </a:cxn>
                <a:cxn ang="0">
                  <a:pos x="124" y="237"/>
                </a:cxn>
                <a:cxn ang="0">
                  <a:pos x="159" y="204"/>
                </a:cxn>
                <a:cxn ang="0">
                  <a:pos x="178" y="148"/>
                </a:cxn>
                <a:cxn ang="0">
                  <a:pos x="190" y="102"/>
                </a:cxn>
                <a:cxn ang="0">
                  <a:pos x="192" y="83"/>
                </a:cxn>
                <a:cxn ang="0">
                  <a:pos x="162" y="92"/>
                </a:cxn>
                <a:cxn ang="0">
                  <a:pos x="136" y="124"/>
                </a:cxn>
                <a:cxn ang="0">
                  <a:pos x="121" y="160"/>
                </a:cxn>
                <a:cxn ang="0">
                  <a:pos x="123" y="131"/>
                </a:cxn>
                <a:cxn ang="0">
                  <a:pos x="141" y="94"/>
                </a:cxn>
                <a:cxn ang="0">
                  <a:pos x="161" y="74"/>
                </a:cxn>
                <a:cxn ang="0">
                  <a:pos x="180" y="66"/>
                </a:cxn>
                <a:cxn ang="0">
                  <a:pos x="192" y="63"/>
                </a:cxn>
                <a:cxn ang="0">
                  <a:pos x="193" y="57"/>
                </a:cxn>
                <a:cxn ang="0">
                  <a:pos x="173" y="52"/>
                </a:cxn>
                <a:cxn ang="0">
                  <a:pos x="146" y="48"/>
                </a:cxn>
                <a:cxn ang="0">
                  <a:pos x="121" y="36"/>
                </a:cxn>
                <a:cxn ang="0">
                  <a:pos x="119" y="56"/>
                </a:cxn>
                <a:cxn ang="0">
                  <a:pos x="110" y="60"/>
                </a:cxn>
                <a:cxn ang="0">
                  <a:pos x="91" y="48"/>
                </a:cxn>
                <a:cxn ang="0">
                  <a:pos x="82" y="41"/>
                </a:cxn>
                <a:cxn ang="0">
                  <a:pos x="68" y="63"/>
                </a:cxn>
                <a:cxn ang="0">
                  <a:pos x="57" y="48"/>
                </a:cxn>
                <a:cxn ang="0">
                  <a:pos x="46" y="45"/>
                </a:cxn>
                <a:cxn ang="0">
                  <a:pos x="23" y="66"/>
                </a:cxn>
                <a:cxn ang="0">
                  <a:pos x="2" y="80"/>
                </a:cxn>
                <a:cxn ang="0">
                  <a:pos x="5" y="47"/>
                </a:cxn>
                <a:cxn ang="0">
                  <a:pos x="15" y="22"/>
                </a:cxn>
                <a:cxn ang="0">
                  <a:pos x="23" y="55"/>
                </a:cxn>
                <a:cxn ang="0">
                  <a:pos x="45" y="20"/>
                </a:cxn>
                <a:cxn ang="0">
                  <a:pos x="60" y="22"/>
                </a:cxn>
                <a:cxn ang="0">
                  <a:pos x="70" y="39"/>
                </a:cxn>
                <a:cxn ang="0">
                  <a:pos x="78" y="18"/>
                </a:cxn>
                <a:cxn ang="0">
                  <a:pos x="100" y="45"/>
                </a:cxn>
                <a:cxn ang="0">
                  <a:pos x="107" y="25"/>
                </a:cxn>
                <a:cxn ang="0">
                  <a:pos x="109" y="1"/>
                </a:cxn>
                <a:cxn ang="0">
                  <a:pos x="120" y="14"/>
                </a:cxn>
                <a:cxn ang="0">
                  <a:pos x="135" y="28"/>
                </a:cxn>
                <a:cxn ang="0">
                  <a:pos x="157" y="38"/>
                </a:cxn>
                <a:cxn ang="0">
                  <a:pos x="186" y="44"/>
                </a:cxn>
                <a:cxn ang="0">
                  <a:pos x="217" y="39"/>
                </a:cxn>
              </a:cxnLst>
              <a:rect l="0" t="0" r="r" b="b"/>
              <a:pathLst>
                <a:path w="228" h="277">
                  <a:moveTo>
                    <a:pt x="221" y="48"/>
                  </a:moveTo>
                  <a:lnTo>
                    <a:pt x="214" y="49"/>
                  </a:lnTo>
                  <a:lnTo>
                    <a:pt x="212" y="53"/>
                  </a:lnTo>
                  <a:lnTo>
                    <a:pt x="213" y="59"/>
                  </a:lnTo>
                  <a:lnTo>
                    <a:pt x="213" y="63"/>
                  </a:lnTo>
                  <a:lnTo>
                    <a:pt x="218" y="63"/>
                  </a:lnTo>
                  <a:lnTo>
                    <a:pt x="222" y="63"/>
                  </a:lnTo>
                  <a:lnTo>
                    <a:pt x="225" y="64"/>
                  </a:lnTo>
                  <a:lnTo>
                    <a:pt x="228" y="64"/>
                  </a:lnTo>
                  <a:lnTo>
                    <a:pt x="228" y="86"/>
                  </a:lnTo>
                  <a:lnTo>
                    <a:pt x="224" y="86"/>
                  </a:lnTo>
                  <a:lnTo>
                    <a:pt x="221" y="86"/>
                  </a:lnTo>
                  <a:lnTo>
                    <a:pt x="218" y="86"/>
                  </a:lnTo>
                  <a:lnTo>
                    <a:pt x="214" y="86"/>
                  </a:lnTo>
                  <a:lnTo>
                    <a:pt x="211" y="115"/>
                  </a:lnTo>
                  <a:lnTo>
                    <a:pt x="205" y="141"/>
                  </a:lnTo>
                  <a:lnTo>
                    <a:pt x="196" y="168"/>
                  </a:lnTo>
                  <a:lnTo>
                    <a:pt x="187" y="194"/>
                  </a:lnTo>
                  <a:lnTo>
                    <a:pt x="183" y="200"/>
                  </a:lnTo>
                  <a:lnTo>
                    <a:pt x="179" y="207"/>
                  </a:lnTo>
                  <a:lnTo>
                    <a:pt x="175" y="212"/>
                  </a:lnTo>
                  <a:lnTo>
                    <a:pt x="172" y="218"/>
                  </a:lnTo>
                  <a:lnTo>
                    <a:pt x="167" y="223"/>
                  </a:lnTo>
                  <a:lnTo>
                    <a:pt x="163" y="227"/>
                  </a:lnTo>
                  <a:lnTo>
                    <a:pt x="159" y="231"/>
                  </a:lnTo>
                  <a:lnTo>
                    <a:pt x="153" y="236"/>
                  </a:lnTo>
                  <a:lnTo>
                    <a:pt x="151" y="246"/>
                  </a:lnTo>
                  <a:lnTo>
                    <a:pt x="151" y="256"/>
                  </a:lnTo>
                  <a:lnTo>
                    <a:pt x="151" y="267"/>
                  </a:lnTo>
                  <a:lnTo>
                    <a:pt x="150" y="277"/>
                  </a:lnTo>
                  <a:lnTo>
                    <a:pt x="137" y="275"/>
                  </a:lnTo>
                  <a:lnTo>
                    <a:pt x="132" y="247"/>
                  </a:lnTo>
                  <a:lnTo>
                    <a:pt x="118" y="250"/>
                  </a:lnTo>
                  <a:lnTo>
                    <a:pt x="105" y="251"/>
                  </a:lnTo>
                  <a:lnTo>
                    <a:pt x="91" y="250"/>
                  </a:lnTo>
                  <a:lnTo>
                    <a:pt x="78" y="247"/>
                  </a:lnTo>
                  <a:lnTo>
                    <a:pt x="66" y="243"/>
                  </a:lnTo>
                  <a:lnTo>
                    <a:pt x="57" y="239"/>
                  </a:lnTo>
                  <a:lnTo>
                    <a:pt x="50" y="234"/>
                  </a:lnTo>
                  <a:lnTo>
                    <a:pt x="47" y="231"/>
                  </a:lnTo>
                  <a:lnTo>
                    <a:pt x="49" y="231"/>
                  </a:lnTo>
                  <a:lnTo>
                    <a:pt x="55" y="232"/>
                  </a:lnTo>
                  <a:lnTo>
                    <a:pt x="64" y="234"/>
                  </a:lnTo>
                  <a:lnTo>
                    <a:pt x="76" y="237"/>
                  </a:lnTo>
                  <a:lnTo>
                    <a:pt x="88" y="238"/>
                  </a:lnTo>
                  <a:lnTo>
                    <a:pt x="102" y="239"/>
                  </a:lnTo>
                  <a:lnTo>
                    <a:pt x="114" y="239"/>
                  </a:lnTo>
                  <a:lnTo>
                    <a:pt x="124" y="237"/>
                  </a:lnTo>
                  <a:lnTo>
                    <a:pt x="138" y="230"/>
                  </a:lnTo>
                  <a:lnTo>
                    <a:pt x="149" y="220"/>
                  </a:lnTo>
                  <a:lnTo>
                    <a:pt x="159" y="204"/>
                  </a:lnTo>
                  <a:lnTo>
                    <a:pt x="167" y="187"/>
                  </a:lnTo>
                  <a:lnTo>
                    <a:pt x="173" y="167"/>
                  </a:lnTo>
                  <a:lnTo>
                    <a:pt x="178" y="148"/>
                  </a:lnTo>
                  <a:lnTo>
                    <a:pt x="183" y="128"/>
                  </a:lnTo>
                  <a:lnTo>
                    <a:pt x="189" y="109"/>
                  </a:lnTo>
                  <a:lnTo>
                    <a:pt x="190" y="102"/>
                  </a:lnTo>
                  <a:lnTo>
                    <a:pt x="191" y="94"/>
                  </a:lnTo>
                  <a:lnTo>
                    <a:pt x="192" y="87"/>
                  </a:lnTo>
                  <a:lnTo>
                    <a:pt x="192" y="83"/>
                  </a:lnTo>
                  <a:lnTo>
                    <a:pt x="181" y="85"/>
                  </a:lnTo>
                  <a:lnTo>
                    <a:pt x="172" y="88"/>
                  </a:lnTo>
                  <a:lnTo>
                    <a:pt x="162" y="92"/>
                  </a:lnTo>
                  <a:lnTo>
                    <a:pt x="152" y="99"/>
                  </a:lnTo>
                  <a:lnTo>
                    <a:pt x="144" y="110"/>
                  </a:lnTo>
                  <a:lnTo>
                    <a:pt x="136" y="124"/>
                  </a:lnTo>
                  <a:lnTo>
                    <a:pt x="129" y="142"/>
                  </a:lnTo>
                  <a:lnTo>
                    <a:pt x="122" y="165"/>
                  </a:lnTo>
                  <a:lnTo>
                    <a:pt x="121" y="160"/>
                  </a:lnTo>
                  <a:lnTo>
                    <a:pt x="120" y="152"/>
                  </a:lnTo>
                  <a:lnTo>
                    <a:pt x="121" y="141"/>
                  </a:lnTo>
                  <a:lnTo>
                    <a:pt x="123" y="131"/>
                  </a:lnTo>
                  <a:lnTo>
                    <a:pt x="128" y="119"/>
                  </a:lnTo>
                  <a:lnTo>
                    <a:pt x="133" y="106"/>
                  </a:lnTo>
                  <a:lnTo>
                    <a:pt x="141" y="94"/>
                  </a:lnTo>
                  <a:lnTo>
                    <a:pt x="150" y="81"/>
                  </a:lnTo>
                  <a:lnTo>
                    <a:pt x="154" y="77"/>
                  </a:lnTo>
                  <a:lnTo>
                    <a:pt x="161" y="74"/>
                  </a:lnTo>
                  <a:lnTo>
                    <a:pt x="167" y="70"/>
                  </a:lnTo>
                  <a:lnTo>
                    <a:pt x="174" y="68"/>
                  </a:lnTo>
                  <a:lnTo>
                    <a:pt x="180" y="66"/>
                  </a:lnTo>
                  <a:lnTo>
                    <a:pt x="187" y="64"/>
                  </a:lnTo>
                  <a:lnTo>
                    <a:pt x="191" y="63"/>
                  </a:lnTo>
                  <a:lnTo>
                    <a:pt x="192" y="63"/>
                  </a:lnTo>
                  <a:lnTo>
                    <a:pt x="193" y="61"/>
                  </a:lnTo>
                  <a:lnTo>
                    <a:pt x="193" y="59"/>
                  </a:lnTo>
                  <a:lnTo>
                    <a:pt x="193" y="57"/>
                  </a:lnTo>
                  <a:lnTo>
                    <a:pt x="192" y="53"/>
                  </a:lnTo>
                  <a:lnTo>
                    <a:pt x="182" y="53"/>
                  </a:lnTo>
                  <a:lnTo>
                    <a:pt x="173" y="52"/>
                  </a:lnTo>
                  <a:lnTo>
                    <a:pt x="164" y="51"/>
                  </a:lnTo>
                  <a:lnTo>
                    <a:pt x="156" y="50"/>
                  </a:lnTo>
                  <a:lnTo>
                    <a:pt x="146" y="48"/>
                  </a:lnTo>
                  <a:lnTo>
                    <a:pt x="137" y="45"/>
                  </a:lnTo>
                  <a:lnTo>
                    <a:pt x="129" y="41"/>
                  </a:lnTo>
                  <a:lnTo>
                    <a:pt x="121" y="36"/>
                  </a:lnTo>
                  <a:lnTo>
                    <a:pt x="120" y="42"/>
                  </a:lnTo>
                  <a:lnTo>
                    <a:pt x="119" y="48"/>
                  </a:lnTo>
                  <a:lnTo>
                    <a:pt x="119" y="56"/>
                  </a:lnTo>
                  <a:lnTo>
                    <a:pt x="119" y="62"/>
                  </a:lnTo>
                  <a:lnTo>
                    <a:pt x="115" y="62"/>
                  </a:lnTo>
                  <a:lnTo>
                    <a:pt x="110" y="60"/>
                  </a:lnTo>
                  <a:lnTo>
                    <a:pt x="104" y="57"/>
                  </a:lnTo>
                  <a:lnTo>
                    <a:pt x="98" y="52"/>
                  </a:lnTo>
                  <a:lnTo>
                    <a:pt x="91" y="48"/>
                  </a:lnTo>
                  <a:lnTo>
                    <a:pt x="87" y="45"/>
                  </a:lnTo>
                  <a:lnTo>
                    <a:pt x="83" y="42"/>
                  </a:lnTo>
                  <a:lnTo>
                    <a:pt x="82" y="41"/>
                  </a:lnTo>
                  <a:lnTo>
                    <a:pt x="78" y="49"/>
                  </a:lnTo>
                  <a:lnTo>
                    <a:pt x="73" y="57"/>
                  </a:lnTo>
                  <a:lnTo>
                    <a:pt x="68" y="63"/>
                  </a:lnTo>
                  <a:lnTo>
                    <a:pt x="61" y="65"/>
                  </a:lnTo>
                  <a:lnTo>
                    <a:pt x="59" y="57"/>
                  </a:lnTo>
                  <a:lnTo>
                    <a:pt x="57" y="48"/>
                  </a:lnTo>
                  <a:lnTo>
                    <a:pt x="55" y="42"/>
                  </a:lnTo>
                  <a:lnTo>
                    <a:pt x="51" y="40"/>
                  </a:lnTo>
                  <a:lnTo>
                    <a:pt x="46" y="45"/>
                  </a:lnTo>
                  <a:lnTo>
                    <a:pt x="39" y="51"/>
                  </a:lnTo>
                  <a:lnTo>
                    <a:pt x="31" y="59"/>
                  </a:lnTo>
                  <a:lnTo>
                    <a:pt x="23" y="66"/>
                  </a:lnTo>
                  <a:lnTo>
                    <a:pt x="15" y="73"/>
                  </a:lnTo>
                  <a:lnTo>
                    <a:pt x="7" y="77"/>
                  </a:lnTo>
                  <a:lnTo>
                    <a:pt x="2" y="80"/>
                  </a:lnTo>
                  <a:lnTo>
                    <a:pt x="0" y="79"/>
                  </a:lnTo>
                  <a:lnTo>
                    <a:pt x="1" y="65"/>
                  </a:lnTo>
                  <a:lnTo>
                    <a:pt x="5" y="47"/>
                  </a:lnTo>
                  <a:lnTo>
                    <a:pt x="10" y="30"/>
                  </a:lnTo>
                  <a:lnTo>
                    <a:pt x="12" y="19"/>
                  </a:lnTo>
                  <a:lnTo>
                    <a:pt x="15" y="22"/>
                  </a:lnTo>
                  <a:lnTo>
                    <a:pt x="18" y="32"/>
                  </a:lnTo>
                  <a:lnTo>
                    <a:pt x="21" y="44"/>
                  </a:lnTo>
                  <a:lnTo>
                    <a:pt x="23" y="55"/>
                  </a:lnTo>
                  <a:lnTo>
                    <a:pt x="31" y="45"/>
                  </a:lnTo>
                  <a:lnTo>
                    <a:pt x="39" y="33"/>
                  </a:lnTo>
                  <a:lnTo>
                    <a:pt x="45" y="20"/>
                  </a:lnTo>
                  <a:lnTo>
                    <a:pt x="49" y="8"/>
                  </a:lnTo>
                  <a:lnTo>
                    <a:pt x="55" y="11"/>
                  </a:lnTo>
                  <a:lnTo>
                    <a:pt x="60" y="22"/>
                  </a:lnTo>
                  <a:lnTo>
                    <a:pt x="63" y="35"/>
                  </a:lnTo>
                  <a:lnTo>
                    <a:pt x="65" y="44"/>
                  </a:lnTo>
                  <a:lnTo>
                    <a:pt x="70" y="39"/>
                  </a:lnTo>
                  <a:lnTo>
                    <a:pt x="74" y="33"/>
                  </a:lnTo>
                  <a:lnTo>
                    <a:pt x="76" y="26"/>
                  </a:lnTo>
                  <a:lnTo>
                    <a:pt x="78" y="18"/>
                  </a:lnTo>
                  <a:lnTo>
                    <a:pt x="82" y="28"/>
                  </a:lnTo>
                  <a:lnTo>
                    <a:pt x="90" y="37"/>
                  </a:lnTo>
                  <a:lnTo>
                    <a:pt x="100" y="45"/>
                  </a:lnTo>
                  <a:lnTo>
                    <a:pt x="108" y="49"/>
                  </a:lnTo>
                  <a:lnTo>
                    <a:pt x="108" y="39"/>
                  </a:lnTo>
                  <a:lnTo>
                    <a:pt x="107" y="25"/>
                  </a:lnTo>
                  <a:lnTo>
                    <a:pt x="107" y="9"/>
                  </a:lnTo>
                  <a:lnTo>
                    <a:pt x="108" y="0"/>
                  </a:lnTo>
                  <a:lnTo>
                    <a:pt x="109" y="1"/>
                  </a:lnTo>
                  <a:lnTo>
                    <a:pt x="112" y="4"/>
                  </a:lnTo>
                  <a:lnTo>
                    <a:pt x="116" y="8"/>
                  </a:lnTo>
                  <a:lnTo>
                    <a:pt x="120" y="14"/>
                  </a:lnTo>
                  <a:lnTo>
                    <a:pt x="125" y="19"/>
                  </a:lnTo>
                  <a:lnTo>
                    <a:pt x="131" y="25"/>
                  </a:lnTo>
                  <a:lnTo>
                    <a:pt x="135" y="28"/>
                  </a:lnTo>
                  <a:lnTo>
                    <a:pt x="139" y="29"/>
                  </a:lnTo>
                  <a:lnTo>
                    <a:pt x="147" y="34"/>
                  </a:lnTo>
                  <a:lnTo>
                    <a:pt x="157" y="38"/>
                  </a:lnTo>
                  <a:lnTo>
                    <a:pt x="166" y="41"/>
                  </a:lnTo>
                  <a:lnTo>
                    <a:pt x="175" y="43"/>
                  </a:lnTo>
                  <a:lnTo>
                    <a:pt x="186" y="44"/>
                  </a:lnTo>
                  <a:lnTo>
                    <a:pt x="195" y="44"/>
                  </a:lnTo>
                  <a:lnTo>
                    <a:pt x="206" y="42"/>
                  </a:lnTo>
                  <a:lnTo>
                    <a:pt x="217" y="39"/>
                  </a:lnTo>
                  <a:lnTo>
                    <a:pt x="221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auto">
            <a:xfrm>
              <a:off x="3938588" y="3308351"/>
              <a:ext cx="136525" cy="331788"/>
            </a:xfrm>
            <a:custGeom>
              <a:avLst/>
              <a:gdLst/>
              <a:ahLst/>
              <a:cxnLst>
                <a:cxn ang="0">
                  <a:pos x="68" y="207"/>
                </a:cxn>
                <a:cxn ang="0">
                  <a:pos x="68" y="190"/>
                </a:cxn>
                <a:cxn ang="0">
                  <a:pos x="63" y="169"/>
                </a:cxn>
                <a:cxn ang="0">
                  <a:pos x="57" y="151"/>
                </a:cxn>
                <a:cxn ang="0">
                  <a:pos x="53" y="140"/>
                </a:cxn>
                <a:cxn ang="0">
                  <a:pos x="50" y="132"/>
                </a:cxn>
                <a:cxn ang="0">
                  <a:pos x="47" y="125"/>
                </a:cxn>
                <a:cxn ang="0">
                  <a:pos x="43" y="120"/>
                </a:cxn>
                <a:cxn ang="0">
                  <a:pos x="31" y="114"/>
                </a:cxn>
                <a:cxn ang="0">
                  <a:pos x="20" y="108"/>
                </a:cxn>
                <a:cxn ang="0">
                  <a:pos x="12" y="100"/>
                </a:cxn>
                <a:cxn ang="0">
                  <a:pos x="5" y="91"/>
                </a:cxn>
                <a:cxn ang="0">
                  <a:pos x="2" y="81"/>
                </a:cxn>
                <a:cxn ang="0">
                  <a:pos x="0" y="71"/>
                </a:cxn>
                <a:cxn ang="0">
                  <a:pos x="0" y="62"/>
                </a:cxn>
                <a:cxn ang="0">
                  <a:pos x="3" y="51"/>
                </a:cxn>
                <a:cxn ang="0">
                  <a:pos x="6" y="43"/>
                </a:cxn>
                <a:cxn ang="0">
                  <a:pos x="9" y="39"/>
                </a:cxn>
                <a:cxn ang="0">
                  <a:pos x="14" y="38"/>
                </a:cxn>
                <a:cxn ang="0">
                  <a:pos x="19" y="38"/>
                </a:cxn>
                <a:cxn ang="0">
                  <a:pos x="24" y="39"/>
                </a:cxn>
                <a:cxn ang="0">
                  <a:pos x="28" y="41"/>
                </a:cxn>
                <a:cxn ang="0">
                  <a:pos x="32" y="42"/>
                </a:cxn>
                <a:cxn ang="0">
                  <a:pos x="35" y="42"/>
                </a:cxn>
                <a:cxn ang="0">
                  <a:pos x="37" y="41"/>
                </a:cxn>
                <a:cxn ang="0">
                  <a:pos x="41" y="31"/>
                </a:cxn>
                <a:cxn ang="0">
                  <a:pos x="43" y="19"/>
                </a:cxn>
                <a:cxn ang="0">
                  <a:pos x="45" y="9"/>
                </a:cxn>
                <a:cxn ang="0">
                  <a:pos x="49" y="0"/>
                </a:cxn>
                <a:cxn ang="0">
                  <a:pos x="50" y="10"/>
                </a:cxn>
                <a:cxn ang="0">
                  <a:pos x="48" y="31"/>
                </a:cxn>
                <a:cxn ang="0">
                  <a:pos x="45" y="52"/>
                </a:cxn>
                <a:cxn ang="0">
                  <a:pos x="42" y="63"/>
                </a:cxn>
                <a:cxn ang="0">
                  <a:pos x="36" y="60"/>
                </a:cxn>
                <a:cxn ang="0">
                  <a:pos x="30" y="55"/>
                </a:cxn>
                <a:cxn ang="0">
                  <a:pos x="23" y="52"/>
                </a:cxn>
                <a:cxn ang="0">
                  <a:pos x="17" y="53"/>
                </a:cxn>
                <a:cxn ang="0">
                  <a:pos x="13" y="61"/>
                </a:cxn>
                <a:cxn ang="0">
                  <a:pos x="12" y="69"/>
                </a:cxn>
                <a:cxn ang="0">
                  <a:pos x="14" y="78"/>
                </a:cxn>
                <a:cxn ang="0">
                  <a:pos x="19" y="86"/>
                </a:cxn>
                <a:cxn ang="0">
                  <a:pos x="22" y="91"/>
                </a:cxn>
                <a:cxn ang="0">
                  <a:pos x="26" y="94"/>
                </a:cxn>
                <a:cxn ang="0">
                  <a:pos x="30" y="97"/>
                </a:cxn>
                <a:cxn ang="0">
                  <a:pos x="34" y="99"/>
                </a:cxn>
                <a:cxn ang="0">
                  <a:pos x="38" y="101"/>
                </a:cxn>
                <a:cxn ang="0">
                  <a:pos x="43" y="104"/>
                </a:cxn>
                <a:cxn ang="0">
                  <a:pos x="47" y="107"/>
                </a:cxn>
                <a:cxn ang="0">
                  <a:pos x="50" y="111"/>
                </a:cxn>
                <a:cxn ang="0">
                  <a:pos x="56" y="121"/>
                </a:cxn>
                <a:cxn ang="0">
                  <a:pos x="62" y="133"/>
                </a:cxn>
                <a:cxn ang="0">
                  <a:pos x="68" y="146"/>
                </a:cxn>
                <a:cxn ang="0">
                  <a:pos x="75" y="162"/>
                </a:cxn>
                <a:cxn ang="0">
                  <a:pos x="79" y="176"/>
                </a:cxn>
                <a:cxn ang="0">
                  <a:pos x="83" y="190"/>
                </a:cxn>
                <a:cxn ang="0">
                  <a:pos x="86" y="201"/>
                </a:cxn>
                <a:cxn ang="0">
                  <a:pos x="86" y="209"/>
                </a:cxn>
                <a:cxn ang="0">
                  <a:pos x="68" y="207"/>
                </a:cxn>
              </a:cxnLst>
              <a:rect l="0" t="0" r="r" b="b"/>
              <a:pathLst>
                <a:path w="86" h="209">
                  <a:moveTo>
                    <a:pt x="68" y="207"/>
                  </a:moveTo>
                  <a:lnTo>
                    <a:pt x="68" y="190"/>
                  </a:lnTo>
                  <a:lnTo>
                    <a:pt x="63" y="169"/>
                  </a:lnTo>
                  <a:lnTo>
                    <a:pt x="57" y="151"/>
                  </a:lnTo>
                  <a:lnTo>
                    <a:pt x="53" y="140"/>
                  </a:lnTo>
                  <a:lnTo>
                    <a:pt x="50" y="132"/>
                  </a:lnTo>
                  <a:lnTo>
                    <a:pt x="47" y="125"/>
                  </a:lnTo>
                  <a:lnTo>
                    <a:pt x="43" y="120"/>
                  </a:lnTo>
                  <a:lnTo>
                    <a:pt x="31" y="114"/>
                  </a:lnTo>
                  <a:lnTo>
                    <a:pt x="20" y="108"/>
                  </a:lnTo>
                  <a:lnTo>
                    <a:pt x="12" y="100"/>
                  </a:lnTo>
                  <a:lnTo>
                    <a:pt x="5" y="91"/>
                  </a:lnTo>
                  <a:lnTo>
                    <a:pt x="2" y="81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3" y="51"/>
                  </a:lnTo>
                  <a:lnTo>
                    <a:pt x="6" y="43"/>
                  </a:lnTo>
                  <a:lnTo>
                    <a:pt x="9" y="39"/>
                  </a:lnTo>
                  <a:lnTo>
                    <a:pt x="14" y="38"/>
                  </a:lnTo>
                  <a:lnTo>
                    <a:pt x="19" y="38"/>
                  </a:lnTo>
                  <a:lnTo>
                    <a:pt x="24" y="39"/>
                  </a:lnTo>
                  <a:lnTo>
                    <a:pt x="28" y="41"/>
                  </a:lnTo>
                  <a:lnTo>
                    <a:pt x="32" y="42"/>
                  </a:lnTo>
                  <a:lnTo>
                    <a:pt x="35" y="42"/>
                  </a:lnTo>
                  <a:lnTo>
                    <a:pt x="37" y="41"/>
                  </a:lnTo>
                  <a:lnTo>
                    <a:pt x="41" y="31"/>
                  </a:lnTo>
                  <a:lnTo>
                    <a:pt x="43" y="19"/>
                  </a:lnTo>
                  <a:lnTo>
                    <a:pt x="45" y="9"/>
                  </a:lnTo>
                  <a:lnTo>
                    <a:pt x="49" y="0"/>
                  </a:lnTo>
                  <a:lnTo>
                    <a:pt x="50" y="10"/>
                  </a:lnTo>
                  <a:lnTo>
                    <a:pt x="48" y="31"/>
                  </a:lnTo>
                  <a:lnTo>
                    <a:pt x="45" y="52"/>
                  </a:lnTo>
                  <a:lnTo>
                    <a:pt x="42" y="63"/>
                  </a:lnTo>
                  <a:lnTo>
                    <a:pt x="36" y="60"/>
                  </a:lnTo>
                  <a:lnTo>
                    <a:pt x="30" y="55"/>
                  </a:lnTo>
                  <a:lnTo>
                    <a:pt x="23" y="52"/>
                  </a:lnTo>
                  <a:lnTo>
                    <a:pt x="17" y="53"/>
                  </a:lnTo>
                  <a:lnTo>
                    <a:pt x="13" y="61"/>
                  </a:lnTo>
                  <a:lnTo>
                    <a:pt x="12" y="69"/>
                  </a:lnTo>
                  <a:lnTo>
                    <a:pt x="14" y="78"/>
                  </a:lnTo>
                  <a:lnTo>
                    <a:pt x="19" y="86"/>
                  </a:lnTo>
                  <a:lnTo>
                    <a:pt x="22" y="91"/>
                  </a:lnTo>
                  <a:lnTo>
                    <a:pt x="26" y="94"/>
                  </a:lnTo>
                  <a:lnTo>
                    <a:pt x="30" y="97"/>
                  </a:lnTo>
                  <a:lnTo>
                    <a:pt x="34" y="99"/>
                  </a:lnTo>
                  <a:lnTo>
                    <a:pt x="38" y="101"/>
                  </a:lnTo>
                  <a:lnTo>
                    <a:pt x="43" y="104"/>
                  </a:lnTo>
                  <a:lnTo>
                    <a:pt x="47" y="107"/>
                  </a:lnTo>
                  <a:lnTo>
                    <a:pt x="50" y="111"/>
                  </a:lnTo>
                  <a:lnTo>
                    <a:pt x="56" y="121"/>
                  </a:lnTo>
                  <a:lnTo>
                    <a:pt x="62" y="133"/>
                  </a:lnTo>
                  <a:lnTo>
                    <a:pt x="68" y="146"/>
                  </a:lnTo>
                  <a:lnTo>
                    <a:pt x="75" y="162"/>
                  </a:lnTo>
                  <a:lnTo>
                    <a:pt x="79" y="176"/>
                  </a:lnTo>
                  <a:lnTo>
                    <a:pt x="83" y="190"/>
                  </a:lnTo>
                  <a:lnTo>
                    <a:pt x="86" y="201"/>
                  </a:lnTo>
                  <a:lnTo>
                    <a:pt x="86" y="209"/>
                  </a:lnTo>
                  <a:lnTo>
                    <a:pt x="68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3" name="Freeform 35"/>
            <p:cNvSpPr>
              <a:spLocks/>
            </p:cNvSpPr>
            <p:nvPr/>
          </p:nvSpPr>
          <p:spPr bwMode="auto">
            <a:xfrm>
              <a:off x="4079875" y="3348038"/>
              <a:ext cx="82550" cy="66675"/>
            </a:xfrm>
            <a:custGeom>
              <a:avLst/>
              <a:gdLst/>
              <a:ahLst/>
              <a:cxnLst>
                <a:cxn ang="0">
                  <a:pos x="50" y="38"/>
                </a:cxn>
                <a:cxn ang="0">
                  <a:pos x="47" y="35"/>
                </a:cxn>
                <a:cxn ang="0">
                  <a:pos x="44" y="27"/>
                </a:cxn>
                <a:cxn ang="0">
                  <a:pos x="40" y="20"/>
                </a:cxn>
                <a:cxn ang="0">
                  <a:pos x="34" y="15"/>
                </a:cxn>
                <a:cxn ang="0">
                  <a:pos x="31" y="15"/>
                </a:cxn>
                <a:cxn ang="0">
                  <a:pos x="27" y="16"/>
                </a:cxn>
                <a:cxn ang="0">
                  <a:pos x="23" y="19"/>
                </a:cxn>
                <a:cxn ang="0">
                  <a:pos x="19" y="23"/>
                </a:cxn>
                <a:cxn ang="0">
                  <a:pos x="15" y="28"/>
                </a:cxn>
                <a:cxn ang="0">
                  <a:pos x="10" y="34"/>
                </a:cxn>
                <a:cxn ang="0">
                  <a:pos x="5" y="38"/>
                </a:cxn>
                <a:cxn ang="0">
                  <a:pos x="0" y="42"/>
                </a:cxn>
                <a:cxn ang="0">
                  <a:pos x="6" y="26"/>
                </a:cxn>
                <a:cxn ang="0">
                  <a:pos x="13" y="14"/>
                </a:cxn>
                <a:cxn ang="0">
                  <a:pos x="20" y="5"/>
                </a:cxn>
                <a:cxn ang="0">
                  <a:pos x="30" y="0"/>
                </a:cxn>
                <a:cxn ang="0">
                  <a:pos x="41" y="5"/>
                </a:cxn>
                <a:cxn ang="0">
                  <a:pos x="48" y="16"/>
                </a:cxn>
                <a:cxn ang="0">
                  <a:pos x="52" y="28"/>
                </a:cxn>
                <a:cxn ang="0">
                  <a:pos x="50" y="38"/>
                </a:cxn>
              </a:cxnLst>
              <a:rect l="0" t="0" r="r" b="b"/>
              <a:pathLst>
                <a:path w="52" h="42">
                  <a:moveTo>
                    <a:pt x="50" y="38"/>
                  </a:moveTo>
                  <a:lnTo>
                    <a:pt x="47" y="35"/>
                  </a:lnTo>
                  <a:lnTo>
                    <a:pt x="44" y="27"/>
                  </a:lnTo>
                  <a:lnTo>
                    <a:pt x="40" y="20"/>
                  </a:lnTo>
                  <a:lnTo>
                    <a:pt x="34" y="15"/>
                  </a:lnTo>
                  <a:lnTo>
                    <a:pt x="31" y="15"/>
                  </a:lnTo>
                  <a:lnTo>
                    <a:pt x="27" y="16"/>
                  </a:lnTo>
                  <a:lnTo>
                    <a:pt x="23" y="19"/>
                  </a:lnTo>
                  <a:lnTo>
                    <a:pt x="19" y="23"/>
                  </a:lnTo>
                  <a:lnTo>
                    <a:pt x="15" y="28"/>
                  </a:lnTo>
                  <a:lnTo>
                    <a:pt x="10" y="34"/>
                  </a:lnTo>
                  <a:lnTo>
                    <a:pt x="5" y="38"/>
                  </a:lnTo>
                  <a:lnTo>
                    <a:pt x="0" y="42"/>
                  </a:lnTo>
                  <a:lnTo>
                    <a:pt x="6" y="26"/>
                  </a:lnTo>
                  <a:lnTo>
                    <a:pt x="13" y="14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1" y="5"/>
                  </a:lnTo>
                  <a:lnTo>
                    <a:pt x="48" y="16"/>
                  </a:lnTo>
                  <a:lnTo>
                    <a:pt x="52" y="28"/>
                  </a:lnTo>
                  <a:lnTo>
                    <a:pt x="5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4" name="Freeform 36"/>
            <p:cNvSpPr>
              <a:spLocks/>
            </p:cNvSpPr>
            <p:nvPr/>
          </p:nvSpPr>
          <p:spPr bwMode="auto">
            <a:xfrm>
              <a:off x="4125913" y="3505201"/>
              <a:ext cx="98425" cy="50800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57" y="14"/>
                </a:cxn>
                <a:cxn ang="0">
                  <a:pos x="51" y="15"/>
                </a:cxn>
                <a:cxn ang="0">
                  <a:pos x="44" y="15"/>
                </a:cxn>
                <a:cxn ang="0">
                  <a:pos x="36" y="15"/>
                </a:cxn>
                <a:cxn ang="0">
                  <a:pos x="29" y="14"/>
                </a:cxn>
                <a:cxn ang="0">
                  <a:pos x="23" y="14"/>
                </a:cxn>
                <a:cxn ang="0">
                  <a:pos x="19" y="13"/>
                </a:cxn>
                <a:cxn ang="0">
                  <a:pos x="18" y="13"/>
                </a:cxn>
                <a:cxn ang="0">
                  <a:pos x="21" y="19"/>
                </a:cxn>
                <a:cxn ang="0">
                  <a:pos x="27" y="22"/>
                </a:cxn>
                <a:cxn ang="0">
                  <a:pos x="33" y="25"/>
                </a:cxn>
                <a:cxn ang="0">
                  <a:pos x="35" y="30"/>
                </a:cxn>
                <a:cxn ang="0">
                  <a:pos x="31" y="32"/>
                </a:cxn>
                <a:cxn ang="0">
                  <a:pos x="26" y="32"/>
                </a:cxn>
                <a:cxn ang="0">
                  <a:pos x="21" y="32"/>
                </a:cxn>
                <a:cxn ang="0">
                  <a:pos x="14" y="29"/>
                </a:cxn>
                <a:cxn ang="0">
                  <a:pos x="8" y="22"/>
                </a:cxn>
                <a:cxn ang="0">
                  <a:pos x="3" y="15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6" y="3"/>
                </a:cxn>
                <a:cxn ang="0">
                  <a:pos x="15" y="6"/>
                </a:cxn>
                <a:cxn ang="0">
                  <a:pos x="26" y="8"/>
                </a:cxn>
                <a:cxn ang="0">
                  <a:pos x="36" y="9"/>
                </a:cxn>
                <a:cxn ang="0">
                  <a:pos x="47" y="11"/>
                </a:cxn>
                <a:cxn ang="0">
                  <a:pos x="55" y="12"/>
                </a:cxn>
                <a:cxn ang="0">
                  <a:pos x="61" y="12"/>
                </a:cxn>
                <a:cxn ang="0">
                  <a:pos x="62" y="13"/>
                </a:cxn>
              </a:cxnLst>
              <a:rect l="0" t="0" r="r" b="b"/>
              <a:pathLst>
                <a:path w="62" h="32">
                  <a:moveTo>
                    <a:pt x="62" y="13"/>
                  </a:moveTo>
                  <a:lnTo>
                    <a:pt x="57" y="14"/>
                  </a:lnTo>
                  <a:lnTo>
                    <a:pt x="51" y="15"/>
                  </a:lnTo>
                  <a:lnTo>
                    <a:pt x="44" y="15"/>
                  </a:lnTo>
                  <a:lnTo>
                    <a:pt x="36" y="15"/>
                  </a:lnTo>
                  <a:lnTo>
                    <a:pt x="29" y="14"/>
                  </a:lnTo>
                  <a:lnTo>
                    <a:pt x="23" y="14"/>
                  </a:lnTo>
                  <a:lnTo>
                    <a:pt x="19" y="13"/>
                  </a:lnTo>
                  <a:lnTo>
                    <a:pt x="18" y="13"/>
                  </a:lnTo>
                  <a:lnTo>
                    <a:pt x="21" y="19"/>
                  </a:lnTo>
                  <a:lnTo>
                    <a:pt x="27" y="22"/>
                  </a:lnTo>
                  <a:lnTo>
                    <a:pt x="33" y="25"/>
                  </a:lnTo>
                  <a:lnTo>
                    <a:pt x="35" y="30"/>
                  </a:lnTo>
                  <a:lnTo>
                    <a:pt x="31" y="32"/>
                  </a:lnTo>
                  <a:lnTo>
                    <a:pt x="26" y="32"/>
                  </a:lnTo>
                  <a:lnTo>
                    <a:pt x="21" y="32"/>
                  </a:lnTo>
                  <a:lnTo>
                    <a:pt x="14" y="29"/>
                  </a:lnTo>
                  <a:lnTo>
                    <a:pt x="8" y="22"/>
                  </a:lnTo>
                  <a:lnTo>
                    <a:pt x="3" y="15"/>
                  </a:lnTo>
                  <a:lnTo>
                    <a:pt x="0" y="7"/>
                  </a:lnTo>
                  <a:lnTo>
                    <a:pt x="0" y="0"/>
                  </a:lnTo>
                  <a:lnTo>
                    <a:pt x="6" y="3"/>
                  </a:lnTo>
                  <a:lnTo>
                    <a:pt x="15" y="6"/>
                  </a:lnTo>
                  <a:lnTo>
                    <a:pt x="26" y="8"/>
                  </a:lnTo>
                  <a:lnTo>
                    <a:pt x="36" y="9"/>
                  </a:lnTo>
                  <a:lnTo>
                    <a:pt x="47" y="11"/>
                  </a:lnTo>
                  <a:lnTo>
                    <a:pt x="55" y="12"/>
                  </a:lnTo>
                  <a:lnTo>
                    <a:pt x="61" y="12"/>
                  </a:lnTo>
                  <a:lnTo>
                    <a:pt x="62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5" name="Freeform 37"/>
            <p:cNvSpPr>
              <a:spLocks/>
            </p:cNvSpPr>
            <p:nvPr/>
          </p:nvSpPr>
          <p:spPr bwMode="auto">
            <a:xfrm>
              <a:off x="3652838" y="3578226"/>
              <a:ext cx="825500" cy="1881188"/>
            </a:xfrm>
            <a:custGeom>
              <a:avLst/>
              <a:gdLst/>
              <a:ahLst/>
              <a:cxnLst>
                <a:cxn ang="0">
                  <a:pos x="130" y="639"/>
                </a:cxn>
                <a:cxn ang="0">
                  <a:pos x="176" y="810"/>
                </a:cxn>
                <a:cxn ang="0">
                  <a:pos x="203" y="837"/>
                </a:cxn>
                <a:cxn ang="0">
                  <a:pos x="230" y="891"/>
                </a:cxn>
                <a:cxn ang="0">
                  <a:pos x="279" y="1063"/>
                </a:cxn>
                <a:cxn ang="0">
                  <a:pos x="333" y="1089"/>
                </a:cxn>
                <a:cxn ang="0">
                  <a:pos x="240" y="1100"/>
                </a:cxn>
                <a:cxn ang="0">
                  <a:pos x="311" y="1130"/>
                </a:cxn>
                <a:cxn ang="0">
                  <a:pos x="255" y="1133"/>
                </a:cxn>
                <a:cxn ang="0">
                  <a:pos x="235" y="1153"/>
                </a:cxn>
                <a:cxn ang="0">
                  <a:pos x="319" y="1157"/>
                </a:cxn>
                <a:cxn ang="0">
                  <a:pos x="355" y="1097"/>
                </a:cxn>
                <a:cxn ang="0">
                  <a:pos x="316" y="1183"/>
                </a:cxn>
                <a:cxn ang="0">
                  <a:pos x="212" y="1158"/>
                </a:cxn>
                <a:cxn ang="0">
                  <a:pos x="232" y="1075"/>
                </a:cxn>
                <a:cxn ang="0">
                  <a:pos x="204" y="900"/>
                </a:cxn>
                <a:cxn ang="0">
                  <a:pos x="154" y="816"/>
                </a:cxn>
                <a:cxn ang="0">
                  <a:pos x="111" y="651"/>
                </a:cxn>
                <a:cxn ang="0">
                  <a:pos x="57" y="529"/>
                </a:cxn>
                <a:cxn ang="0">
                  <a:pos x="30" y="422"/>
                </a:cxn>
                <a:cxn ang="0">
                  <a:pos x="7" y="262"/>
                </a:cxn>
                <a:cxn ang="0">
                  <a:pos x="56" y="165"/>
                </a:cxn>
                <a:cxn ang="0">
                  <a:pos x="156" y="65"/>
                </a:cxn>
                <a:cxn ang="0">
                  <a:pos x="246" y="43"/>
                </a:cxn>
                <a:cxn ang="0">
                  <a:pos x="299" y="122"/>
                </a:cxn>
                <a:cxn ang="0">
                  <a:pos x="376" y="119"/>
                </a:cxn>
                <a:cxn ang="0">
                  <a:pos x="383" y="68"/>
                </a:cxn>
                <a:cxn ang="0">
                  <a:pos x="419" y="17"/>
                </a:cxn>
                <a:cxn ang="0">
                  <a:pos x="466" y="2"/>
                </a:cxn>
                <a:cxn ang="0">
                  <a:pos x="520" y="19"/>
                </a:cxn>
                <a:cxn ang="0">
                  <a:pos x="441" y="21"/>
                </a:cxn>
                <a:cxn ang="0">
                  <a:pos x="422" y="68"/>
                </a:cxn>
                <a:cxn ang="0">
                  <a:pos x="415" y="272"/>
                </a:cxn>
                <a:cxn ang="0">
                  <a:pos x="351" y="142"/>
                </a:cxn>
                <a:cxn ang="0">
                  <a:pos x="294" y="208"/>
                </a:cxn>
                <a:cxn ang="0">
                  <a:pos x="272" y="335"/>
                </a:cxn>
                <a:cxn ang="0">
                  <a:pos x="264" y="84"/>
                </a:cxn>
                <a:cxn ang="0">
                  <a:pos x="194" y="64"/>
                </a:cxn>
                <a:cxn ang="0">
                  <a:pos x="76" y="163"/>
                </a:cxn>
                <a:cxn ang="0">
                  <a:pos x="23" y="323"/>
                </a:cxn>
                <a:cxn ang="0">
                  <a:pos x="81" y="439"/>
                </a:cxn>
                <a:cxn ang="0">
                  <a:pos x="123" y="343"/>
                </a:cxn>
                <a:cxn ang="0">
                  <a:pos x="61" y="298"/>
                </a:cxn>
                <a:cxn ang="0">
                  <a:pos x="77" y="281"/>
                </a:cxn>
                <a:cxn ang="0">
                  <a:pos x="158" y="242"/>
                </a:cxn>
                <a:cxn ang="0">
                  <a:pos x="208" y="170"/>
                </a:cxn>
                <a:cxn ang="0">
                  <a:pos x="187" y="246"/>
                </a:cxn>
                <a:cxn ang="0">
                  <a:pos x="146" y="317"/>
                </a:cxn>
                <a:cxn ang="0">
                  <a:pos x="166" y="428"/>
                </a:cxn>
                <a:cxn ang="0">
                  <a:pos x="187" y="455"/>
                </a:cxn>
                <a:cxn ang="0">
                  <a:pos x="148" y="442"/>
                </a:cxn>
                <a:cxn ang="0">
                  <a:pos x="133" y="503"/>
                </a:cxn>
                <a:cxn ang="0">
                  <a:pos x="109" y="501"/>
                </a:cxn>
                <a:cxn ang="0">
                  <a:pos x="65" y="480"/>
                </a:cxn>
                <a:cxn ang="0">
                  <a:pos x="45" y="513"/>
                </a:cxn>
                <a:cxn ang="0">
                  <a:pos x="134" y="543"/>
                </a:cxn>
              </a:cxnLst>
              <a:rect l="0" t="0" r="r" b="b"/>
              <a:pathLst>
                <a:path w="520" h="1185">
                  <a:moveTo>
                    <a:pt x="134" y="543"/>
                  </a:moveTo>
                  <a:lnTo>
                    <a:pt x="129" y="543"/>
                  </a:lnTo>
                  <a:lnTo>
                    <a:pt x="121" y="541"/>
                  </a:lnTo>
                  <a:lnTo>
                    <a:pt x="112" y="539"/>
                  </a:lnTo>
                  <a:lnTo>
                    <a:pt x="108" y="540"/>
                  </a:lnTo>
                  <a:lnTo>
                    <a:pt x="114" y="569"/>
                  </a:lnTo>
                  <a:lnTo>
                    <a:pt x="122" y="603"/>
                  </a:lnTo>
                  <a:lnTo>
                    <a:pt x="130" y="639"/>
                  </a:lnTo>
                  <a:lnTo>
                    <a:pt x="139" y="676"/>
                  </a:lnTo>
                  <a:lnTo>
                    <a:pt x="146" y="709"/>
                  </a:lnTo>
                  <a:lnTo>
                    <a:pt x="152" y="736"/>
                  </a:lnTo>
                  <a:lnTo>
                    <a:pt x="156" y="754"/>
                  </a:lnTo>
                  <a:lnTo>
                    <a:pt x="157" y="760"/>
                  </a:lnTo>
                  <a:lnTo>
                    <a:pt x="163" y="777"/>
                  </a:lnTo>
                  <a:lnTo>
                    <a:pt x="169" y="793"/>
                  </a:lnTo>
                  <a:lnTo>
                    <a:pt x="176" y="810"/>
                  </a:lnTo>
                  <a:lnTo>
                    <a:pt x="184" y="827"/>
                  </a:lnTo>
                  <a:lnTo>
                    <a:pt x="192" y="841"/>
                  </a:lnTo>
                  <a:lnTo>
                    <a:pt x="198" y="853"/>
                  </a:lnTo>
                  <a:lnTo>
                    <a:pt x="202" y="862"/>
                  </a:lnTo>
                  <a:lnTo>
                    <a:pt x="204" y="867"/>
                  </a:lnTo>
                  <a:lnTo>
                    <a:pt x="204" y="856"/>
                  </a:lnTo>
                  <a:lnTo>
                    <a:pt x="202" y="845"/>
                  </a:lnTo>
                  <a:lnTo>
                    <a:pt x="203" y="837"/>
                  </a:lnTo>
                  <a:lnTo>
                    <a:pt x="210" y="831"/>
                  </a:lnTo>
                  <a:lnTo>
                    <a:pt x="213" y="832"/>
                  </a:lnTo>
                  <a:lnTo>
                    <a:pt x="214" y="835"/>
                  </a:lnTo>
                  <a:lnTo>
                    <a:pt x="215" y="839"/>
                  </a:lnTo>
                  <a:lnTo>
                    <a:pt x="215" y="842"/>
                  </a:lnTo>
                  <a:lnTo>
                    <a:pt x="215" y="857"/>
                  </a:lnTo>
                  <a:lnTo>
                    <a:pt x="222" y="875"/>
                  </a:lnTo>
                  <a:lnTo>
                    <a:pt x="230" y="891"/>
                  </a:lnTo>
                  <a:lnTo>
                    <a:pt x="233" y="898"/>
                  </a:lnTo>
                  <a:lnTo>
                    <a:pt x="234" y="917"/>
                  </a:lnTo>
                  <a:lnTo>
                    <a:pt x="237" y="961"/>
                  </a:lnTo>
                  <a:lnTo>
                    <a:pt x="240" y="1012"/>
                  </a:lnTo>
                  <a:lnTo>
                    <a:pt x="242" y="1048"/>
                  </a:lnTo>
                  <a:lnTo>
                    <a:pt x="255" y="1053"/>
                  </a:lnTo>
                  <a:lnTo>
                    <a:pt x="266" y="1058"/>
                  </a:lnTo>
                  <a:lnTo>
                    <a:pt x="279" y="1063"/>
                  </a:lnTo>
                  <a:lnTo>
                    <a:pt x="291" y="1069"/>
                  </a:lnTo>
                  <a:lnTo>
                    <a:pt x="304" y="1072"/>
                  </a:lnTo>
                  <a:lnTo>
                    <a:pt x="318" y="1074"/>
                  </a:lnTo>
                  <a:lnTo>
                    <a:pt x="331" y="1073"/>
                  </a:lnTo>
                  <a:lnTo>
                    <a:pt x="347" y="1068"/>
                  </a:lnTo>
                  <a:lnTo>
                    <a:pt x="354" y="1081"/>
                  </a:lnTo>
                  <a:lnTo>
                    <a:pt x="345" y="1086"/>
                  </a:lnTo>
                  <a:lnTo>
                    <a:pt x="333" y="1089"/>
                  </a:lnTo>
                  <a:lnTo>
                    <a:pt x="320" y="1089"/>
                  </a:lnTo>
                  <a:lnTo>
                    <a:pt x="305" y="1088"/>
                  </a:lnTo>
                  <a:lnTo>
                    <a:pt x="290" y="1086"/>
                  </a:lnTo>
                  <a:lnTo>
                    <a:pt x="275" y="1083"/>
                  </a:lnTo>
                  <a:lnTo>
                    <a:pt x="262" y="1080"/>
                  </a:lnTo>
                  <a:lnTo>
                    <a:pt x="250" y="1077"/>
                  </a:lnTo>
                  <a:lnTo>
                    <a:pt x="244" y="1088"/>
                  </a:lnTo>
                  <a:lnTo>
                    <a:pt x="240" y="1100"/>
                  </a:lnTo>
                  <a:lnTo>
                    <a:pt x="236" y="1112"/>
                  </a:lnTo>
                  <a:lnTo>
                    <a:pt x="231" y="1123"/>
                  </a:lnTo>
                  <a:lnTo>
                    <a:pt x="247" y="1120"/>
                  </a:lnTo>
                  <a:lnTo>
                    <a:pt x="263" y="1120"/>
                  </a:lnTo>
                  <a:lnTo>
                    <a:pt x="277" y="1121"/>
                  </a:lnTo>
                  <a:lnTo>
                    <a:pt x="291" y="1123"/>
                  </a:lnTo>
                  <a:lnTo>
                    <a:pt x="301" y="1127"/>
                  </a:lnTo>
                  <a:lnTo>
                    <a:pt x="311" y="1130"/>
                  </a:lnTo>
                  <a:lnTo>
                    <a:pt x="316" y="1133"/>
                  </a:lnTo>
                  <a:lnTo>
                    <a:pt x="319" y="1134"/>
                  </a:lnTo>
                  <a:lnTo>
                    <a:pt x="310" y="1142"/>
                  </a:lnTo>
                  <a:lnTo>
                    <a:pt x="299" y="1138"/>
                  </a:lnTo>
                  <a:lnTo>
                    <a:pt x="288" y="1135"/>
                  </a:lnTo>
                  <a:lnTo>
                    <a:pt x="276" y="1133"/>
                  </a:lnTo>
                  <a:lnTo>
                    <a:pt x="266" y="1132"/>
                  </a:lnTo>
                  <a:lnTo>
                    <a:pt x="255" y="1133"/>
                  </a:lnTo>
                  <a:lnTo>
                    <a:pt x="245" y="1133"/>
                  </a:lnTo>
                  <a:lnTo>
                    <a:pt x="236" y="1134"/>
                  </a:lnTo>
                  <a:lnTo>
                    <a:pt x="229" y="1135"/>
                  </a:lnTo>
                  <a:lnTo>
                    <a:pt x="227" y="1138"/>
                  </a:lnTo>
                  <a:lnTo>
                    <a:pt x="227" y="1141"/>
                  </a:lnTo>
                  <a:lnTo>
                    <a:pt x="227" y="1144"/>
                  </a:lnTo>
                  <a:lnTo>
                    <a:pt x="228" y="1147"/>
                  </a:lnTo>
                  <a:lnTo>
                    <a:pt x="235" y="1153"/>
                  </a:lnTo>
                  <a:lnTo>
                    <a:pt x="244" y="1159"/>
                  </a:lnTo>
                  <a:lnTo>
                    <a:pt x="255" y="1163"/>
                  </a:lnTo>
                  <a:lnTo>
                    <a:pt x="266" y="1165"/>
                  </a:lnTo>
                  <a:lnTo>
                    <a:pt x="277" y="1167"/>
                  </a:lnTo>
                  <a:lnTo>
                    <a:pt x="290" y="1167"/>
                  </a:lnTo>
                  <a:lnTo>
                    <a:pt x="301" y="1165"/>
                  </a:lnTo>
                  <a:lnTo>
                    <a:pt x="312" y="1162"/>
                  </a:lnTo>
                  <a:lnTo>
                    <a:pt x="319" y="1157"/>
                  </a:lnTo>
                  <a:lnTo>
                    <a:pt x="324" y="1150"/>
                  </a:lnTo>
                  <a:lnTo>
                    <a:pt x="329" y="1143"/>
                  </a:lnTo>
                  <a:lnTo>
                    <a:pt x="334" y="1135"/>
                  </a:lnTo>
                  <a:lnTo>
                    <a:pt x="338" y="1128"/>
                  </a:lnTo>
                  <a:lnTo>
                    <a:pt x="341" y="1119"/>
                  </a:lnTo>
                  <a:lnTo>
                    <a:pt x="343" y="1110"/>
                  </a:lnTo>
                  <a:lnTo>
                    <a:pt x="345" y="1102"/>
                  </a:lnTo>
                  <a:lnTo>
                    <a:pt x="355" y="1097"/>
                  </a:lnTo>
                  <a:lnTo>
                    <a:pt x="355" y="1103"/>
                  </a:lnTo>
                  <a:lnTo>
                    <a:pt x="354" y="1113"/>
                  </a:lnTo>
                  <a:lnTo>
                    <a:pt x="352" y="1127"/>
                  </a:lnTo>
                  <a:lnTo>
                    <a:pt x="348" y="1140"/>
                  </a:lnTo>
                  <a:lnTo>
                    <a:pt x="343" y="1154"/>
                  </a:lnTo>
                  <a:lnTo>
                    <a:pt x="335" y="1167"/>
                  </a:lnTo>
                  <a:lnTo>
                    <a:pt x="326" y="1177"/>
                  </a:lnTo>
                  <a:lnTo>
                    <a:pt x="316" y="1183"/>
                  </a:lnTo>
                  <a:lnTo>
                    <a:pt x="307" y="1184"/>
                  </a:lnTo>
                  <a:lnTo>
                    <a:pt x="295" y="1185"/>
                  </a:lnTo>
                  <a:lnTo>
                    <a:pt x="282" y="1184"/>
                  </a:lnTo>
                  <a:lnTo>
                    <a:pt x="266" y="1182"/>
                  </a:lnTo>
                  <a:lnTo>
                    <a:pt x="251" y="1179"/>
                  </a:lnTo>
                  <a:lnTo>
                    <a:pt x="236" y="1174"/>
                  </a:lnTo>
                  <a:lnTo>
                    <a:pt x="223" y="1167"/>
                  </a:lnTo>
                  <a:lnTo>
                    <a:pt x="212" y="1158"/>
                  </a:lnTo>
                  <a:lnTo>
                    <a:pt x="208" y="1150"/>
                  </a:lnTo>
                  <a:lnTo>
                    <a:pt x="206" y="1144"/>
                  </a:lnTo>
                  <a:lnTo>
                    <a:pt x="207" y="1136"/>
                  </a:lnTo>
                  <a:lnTo>
                    <a:pt x="209" y="1125"/>
                  </a:lnTo>
                  <a:lnTo>
                    <a:pt x="216" y="1113"/>
                  </a:lnTo>
                  <a:lnTo>
                    <a:pt x="223" y="1101"/>
                  </a:lnTo>
                  <a:lnTo>
                    <a:pt x="228" y="1088"/>
                  </a:lnTo>
                  <a:lnTo>
                    <a:pt x="232" y="1075"/>
                  </a:lnTo>
                  <a:lnTo>
                    <a:pt x="228" y="1075"/>
                  </a:lnTo>
                  <a:lnTo>
                    <a:pt x="223" y="1074"/>
                  </a:lnTo>
                  <a:lnTo>
                    <a:pt x="216" y="1072"/>
                  </a:lnTo>
                  <a:lnTo>
                    <a:pt x="212" y="1069"/>
                  </a:lnTo>
                  <a:lnTo>
                    <a:pt x="211" y="1047"/>
                  </a:lnTo>
                  <a:lnTo>
                    <a:pt x="208" y="996"/>
                  </a:lnTo>
                  <a:lnTo>
                    <a:pt x="206" y="940"/>
                  </a:lnTo>
                  <a:lnTo>
                    <a:pt x="204" y="900"/>
                  </a:lnTo>
                  <a:lnTo>
                    <a:pt x="196" y="890"/>
                  </a:lnTo>
                  <a:lnTo>
                    <a:pt x="188" y="878"/>
                  </a:lnTo>
                  <a:lnTo>
                    <a:pt x="182" y="868"/>
                  </a:lnTo>
                  <a:lnTo>
                    <a:pt x="175" y="858"/>
                  </a:lnTo>
                  <a:lnTo>
                    <a:pt x="169" y="848"/>
                  </a:lnTo>
                  <a:lnTo>
                    <a:pt x="164" y="838"/>
                  </a:lnTo>
                  <a:lnTo>
                    <a:pt x="158" y="828"/>
                  </a:lnTo>
                  <a:lnTo>
                    <a:pt x="154" y="816"/>
                  </a:lnTo>
                  <a:lnTo>
                    <a:pt x="150" y="805"/>
                  </a:lnTo>
                  <a:lnTo>
                    <a:pt x="146" y="793"/>
                  </a:lnTo>
                  <a:lnTo>
                    <a:pt x="143" y="782"/>
                  </a:lnTo>
                  <a:lnTo>
                    <a:pt x="139" y="771"/>
                  </a:lnTo>
                  <a:lnTo>
                    <a:pt x="135" y="757"/>
                  </a:lnTo>
                  <a:lnTo>
                    <a:pt x="128" y="729"/>
                  </a:lnTo>
                  <a:lnTo>
                    <a:pt x="120" y="692"/>
                  </a:lnTo>
                  <a:lnTo>
                    <a:pt x="111" y="651"/>
                  </a:lnTo>
                  <a:lnTo>
                    <a:pt x="102" y="610"/>
                  </a:lnTo>
                  <a:lnTo>
                    <a:pt x="94" y="575"/>
                  </a:lnTo>
                  <a:lnTo>
                    <a:pt x="89" y="550"/>
                  </a:lnTo>
                  <a:lnTo>
                    <a:pt x="87" y="541"/>
                  </a:lnTo>
                  <a:lnTo>
                    <a:pt x="80" y="537"/>
                  </a:lnTo>
                  <a:lnTo>
                    <a:pt x="73" y="534"/>
                  </a:lnTo>
                  <a:lnTo>
                    <a:pt x="64" y="531"/>
                  </a:lnTo>
                  <a:lnTo>
                    <a:pt x="57" y="529"/>
                  </a:lnTo>
                  <a:lnTo>
                    <a:pt x="49" y="527"/>
                  </a:lnTo>
                  <a:lnTo>
                    <a:pt x="40" y="526"/>
                  </a:lnTo>
                  <a:lnTo>
                    <a:pt x="31" y="526"/>
                  </a:lnTo>
                  <a:lnTo>
                    <a:pt x="23" y="527"/>
                  </a:lnTo>
                  <a:lnTo>
                    <a:pt x="21" y="510"/>
                  </a:lnTo>
                  <a:lnTo>
                    <a:pt x="24" y="481"/>
                  </a:lnTo>
                  <a:lnTo>
                    <a:pt x="28" y="448"/>
                  </a:lnTo>
                  <a:lnTo>
                    <a:pt x="30" y="422"/>
                  </a:lnTo>
                  <a:lnTo>
                    <a:pt x="22" y="397"/>
                  </a:lnTo>
                  <a:lnTo>
                    <a:pt x="13" y="373"/>
                  </a:lnTo>
                  <a:lnTo>
                    <a:pt x="5" y="348"/>
                  </a:lnTo>
                  <a:lnTo>
                    <a:pt x="0" y="321"/>
                  </a:lnTo>
                  <a:lnTo>
                    <a:pt x="0" y="305"/>
                  </a:lnTo>
                  <a:lnTo>
                    <a:pt x="1" y="291"/>
                  </a:lnTo>
                  <a:lnTo>
                    <a:pt x="3" y="276"/>
                  </a:lnTo>
                  <a:lnTo>
                    <a:pt x="7" y="262"/>
                  </a:lnTo>
                  <a:lnTo>
                    <a:pt x="11" y="247"/>
                  </a:lnTo>
                  <a:lnTo>
                    <a:pt x="17" y="234"/>
                  </a:lnTo>
                  <a:lnTo>
                    <a:pt x="23" y="221"/>
                  </a:lnTo>
                  <a:lnTo>
                    <a:pt x="29" y="207"/>
                  </a:lnTo>
                  <a:lnTo>
                    <a:pt x="33" y="201"/>
                  </a:lnTo>
                  <a:lnTo>
                    <a:pt x="39" y="191"/>
                  </a:lnTo>
                  <a:lnTo>
                    <a:pt x="48" y="178"/>
                  </a:lnTo>
                  <a:lnTo>
                    <a:pt x="56" y="165"/>
                  </a:lnTo>
                  <a:lnTo>
                    <a:pt x="64" y="151"/>
                  </a:lnTo>
                  <a:lnTo>
                    <a:pt x="72" y="140"/>
                  </a:lnTo>
                  <a:lnTo>
                    <a:pt x="76" y="133"/>
                  </a:lnTo>
                  <a:lnTo>
                    <a:pt x="78" y="130"/>
                  </a:lnTo>
                  <a:lnTo>
                    <a:pt x="89" y="117"/>
                  </a:lnTo>
                  <a:lnTo>
                    <a:pt x="108" y="101"/>
                  </a:lnTo>
                  <a:lnTo>
                    <a:pt x="130" y="83"/>
                  </a:lnTo>
                  <a:lnTo>
                    <a:pt x="156" y="65"/>
                  </a:lnTo>
                  <a:lnTo>
                    <a:pt x="181" y="49"/>
                  </a:lnTo>
                  <a:lnTo>
                    <a:pt x="203" y="34"/>
                  </a:lnTo>
                  <a:lnTo>
                    <a:pt x="217" y="24"/>
                  </a:lnTo>
                  <a:lnTo>
                    <a:pt x="225" y="20"/>
                  </a:lnTo>
                  <a:lnTo>
                    <a:pt x="228" y="21"/>
                  </a:lnTo>
                  <a:lnTo>
                    <a:pt x="232" y="25"/>
                  </a:lnTo>
                  <a:lnTo>
                    <a:pt x="238" y="33"/>
                  </a:lnTo>
                  <a:lnTo>
                    <a:pt x="246" y="43"/>
                  </a:lnTo>
                  <a:lnTo>
                    <a:pt x="256" y="53"/>
                  </a:lnTo>
                  <a:lnTo>
                    <a:pt x="267" y="62"/>
                  </a:lnTo>
                  <a:lnTo>
                    <a:pt x="280" y="71"/>
                  </a:lnTo>
                  <a:lnTo>
                    <a:pt x="294" y="75"/>
                  </a:lnTo>
                  <a:lnTo>
                    <a:pt x="298" y="83"/>
                  </a:lnTo>
                  <a:lnTo>
                    <a:pt x="300" y="97"/>
                  </a:lnTo>
                  <a:lnTo>
                    <a:pt x="300" y="112"/>
                  </a:lnTo>
                  <a:lnTo>
                    <a:pt x="299" y="122"/>
                  </a:lnTo>
                  <a:lnTo>
                    <a:pt x="309" y="124"/>
                  </a:lnTo>
                  <a:lnTo>
                    <a:pt x="318" y="126"/>
                  </a:lnTo>
                  <a:lnTo>
                    <a:pt x="328" y="127"/>
                  </a:lnTo>
                  <a:lnTo>
                    <a:pt x="338" y="127"/>
                  </a:lnTo>
                  <a:lnTo>
                    <a:pt x="348" y="127"/>
                  </a:lnTo>
                  <a:lnTo>
                    <a:pt x="357" y="125"/>
                  </a:lnTo>
                  <a:lnTo>
                    <a:pt x="366" y="123"/>
                  </a:lnTo>
                  <a:lnTo>
                    <a:pt x="376" y="119"/>
                  </a:lnTo>
                  <a:lnTo>
                    <a:pt x="377" y="112"/>
                  </a:lnTo>
                  <a:lnTo>
                    <a:pt x="376" y="105"/>
                  </a:lnTo>
                  <a:lnTo>
                    <a:pt x="373" y="96"/>
                  </a:lnTo>
                  <a:lnTo>
                    <a:pt x="370" y="88"/>
                  </a:lnTo>
                  <a:lnTo>
                    <a:pt x="368" y="81"/>
                  </a:lnTo>
                  <a:lnTo>
                    <a:pt x="369" y="75"/>
                  </a:lnTo>
                  <a:lnTo>
                    <a:pt x="374" y="71"/>
                  </a:lnTo>
                  <a:lnTo>
                    <a:pt x="383" y="68"/>
                  </a:lnTo>
                  <a:lnTo>
                    <a:pt x="390" y="64"/>
                  </a:lnTo>
                  <a:lnTo>
                    <a:pt x="397" y="59"/>
                  </a:lnTo>
                  <a:lnTo>
                    <a:pt x="403" y="54"/>
                  </a:lnTo>
                  <a:lnTo>
                    <a:pt x="409" y="47"/>
                  </a:lnTo>
                  <a:lnTo>
                    <a:pt x="413" y="41"/>
                  </a:lnTo>
                  <a:lnTo>
                    <a:pt x="416" y="33"/>
                  </a:lnTo>
                  <a:lnTo>
                    <a:pt x="418" y="25"/>
                  </a:lnTo>
                  <a:lnTo>
                    <a:pt x="419" y="17"/>
                  </a:lnTo>
                  <a:lnTo>
                    <a:pt x="419" y="13"/>
                  </a:lnTo>
                  <a:lnTo>
                    <a:pt x="417" y="9"/>
                  </a:lnTo>
                  <a:lnTo>
                    <a:pt x="416" y="5"/>
                  </a:lnTo>
                  <a:lnTo>
                    <a:pt x="418" y="0"/>
                  </a:lnTo>
                  <a:lnTo>
                    <a:pt x="431" y="0"/>
                  </a:lnTo>
                  <a:lnTo>
                    <a:pt x="442" y="0"/>
                  </a:lnTo>
                  <a:lnTo>
                    <a:pt x="454" y="1"/>
                  </a:lnTo>
                  <a:lnTo>
                    <a:pt x="466" y="2"/>
                  </a:lnTo>
                  <a:lnTo>
                    <a:pt x="477" y="4"/>
                  </a:lnTo>
                  <a:lnTo>
                    <a:pt x="489" y="6"/>
                  </a:lnTo>
                  <a:lnTo>
                    <a:pt x="501" y="9"/>
                  </a:lnTo>
                  <a:lnTo>
                    <a:pt x="512" y="11"/>
                  </a:lnTo>
                  <a:lnTo>
                    <a:pt x="516" y="13"/>
                  </a:lnTo>
                  <a:lnTo>
                    <a:pt x="518" y="14"/>
                  </a:lnTo>
                  <a:lnTo>
                    <a:pt x="519" y="16"/>
                  </a:lnTo>
                  <a:lnTo>
                    <a:pt x="520" y="19"/>
                  </a:lnTo>
                  <a:lnTo>
                    <a:pt x="516" y="21"/>
                  </a:lnTo>
                  <a:lnTo>
                    <a:pt x="507" y="22"/>
                  </a:lnTo>
                  <a:lnTo>
                    <a:pt x="498" y="22"/>
                  </a:lnTo>
                  <a:lnTo>
                    <a:pt x="486" y="21"/>
                  </a:lnTo>
                  <a:lnTo>
                    <a:pt x="473" y="21"/>
                  </a:lnTo>
                  <a:lnTo>
                    <a:pt x="461" y="21"/>
                  </a:lnTo>
                  <a:lnTo>
                    <a:pt x="450" y="21"/>
                  </a:lnTo>
                  <a:lnTo>
                    <a:pt x="441" y="21"/>
                  </a:lnTo>
                  <a:lnTo>
                    <a:pt x="440" y="25"/>
                  </a:lnTo>
                  <a:lnTo>
                    <a:pt x="440" y="28"/>
                  </a:lnTo>
                  <a:lnTo>
                    <a:pt x="440" y="32"/>
                  </a:lnTo>
                  <a:lnTo>
                    <a:pt x="440" y="35"/>
                  </a:lnTo>
                  <a:lnTo>
                    <a:pt x="437" y="46"/>
                  </a:lnTo>
                  <a:lnTo>
                    <a:pt x="434" y="54"/>
                  </a:lnTo>
                  <a:lnTo>
                    <a:pt x="429" y="62"/>
                  </a:lnTo>
                  <a:lnTo>
                    <a:pt x="422" y="68"/>
                  </a:lnTo>
                  <a:lnTo>
                    <a:pt x="416" y="76"/>
                  </a:lnTo>
                  <a:lnTo>
                    <a:pt x="409" y="82"/>
                  </a:lnTo>
                  <a:lnTo>
                    <a:pt x="401" y="87"/>
                  </a:lnTo>
                  <a:lnTo>
                    <a:pt x="393" y="93"/>
                  </a:lnTo>
                  <a:lnTo>
                    <a:pt x="397" y="118"/>
                  </a:lnTo>
                  <a:lnTo>
                    <a:pt x="403" y="176"/>
                  </a:lnTo>
                  <a:lnTo>
                    <a:pt x="410" y="236"/>
                  </a:lnTo>
                  <a:lnTo>
                    <a:pt x="415" y="272"/>
                  </a:lnTo>
                  <a:lnTo>
                    <a:pt x="383" y="281"/>
                  </a:lnTo>
                  <a:lnTo>
                    <a:pt x="380" y="264"/>
                  </a:lnTo>
                  <a:lnTo>
                    <a:pt x="380" y="226"/>
                  </a:lnTo>
                  <a:lnTo>
                    <a:pt x="381" y="179"/>
                  </a:lnTo>
                  <a:lnTo>
                    <a:pt x="379" y="139"/>
                  </a:lnTo>
                  <a:lnTo>
                    <a:pt x="372" y="140"/>
                  </a:lnTo>
                  <a:lnTo>
                    <a:pt x="362" y="141"/>
                  </a:lnTo>
                  <a:lnTo>
                    <a:pt x="351" y="142"/>
                  </a:lnTo>
                  <a:lnTo>
                    <a:pt x="340" y="143"/>
                  </a:lnTo>
                  <a:lnTo>
                    <a:pt x="327" y="144"/>
                  </a:lnTo>
                  <a:lnTo>
                    <a:pt x="317" y="144"/>
                  </a:lnTo>
                  <a:lnTo>
                    <a:pt x="310" y="144"/>
                  </a:lnTo>
                  <a:lnTo>
                    <a:pt x="304" y="142"/>
                  </a:lnTo>
                  <a:lnTo>
                    <a:pt x="298" y="151"/>
                  </a:lnTo>
                  <a:lnTo>
                    <a:pt x="294" y="177"/>
                  </a:lnTo>
                  <a:lnTo>
                    <a:pt x="294" y="208"/>
                  </a:lnTo>
                  <a:lnTo>
                    <a:pt x="296" y="235"/>
                  </a:lnTo>
                  <a:lnTo>
                    <a:pt x="297" y="248"/>
                  </a:lnTo>
                  <a:lnTo>
                    <a:pt x="300" y="277"/>
                  </a:lnTo>
                  <a:lnTo>
                    <a:pt x="302" y="308"/>
                  </a:lnTo>
                  <a:lnTo>
                    <a:pt x="304" y="328"/>
                  </a:lnTo>
                  <a:lnTo>
                    <a:pt x="279" y="348"/>
                  </a:lnTo>
                  <a:lnTo>
                    <a:pt x="274" y="343"/>
                  </a:lnTo>
                  <a:lnTo>
                    <a:pt x="272" y="335"/>
                  </a:lnTo>
                  <a:lnTo>
                    <a:pt x="272" y="328"/>
                  </a:lnTo>
                  <a:lnTo>
                    <a:pt x="272" y="321"/>
                  </a:lnTo>
                  <a:lnTo>
                    <a:pt x="273" y="267"/>
                  </a:lnTo>
                  <a:lnTo>
                    <a:pt x="277" y="198"/>
                  </a:lnTo>
                  <a:lnTo>
                    <a:pt x="282" y="134"/>
                  </a:lnTo>
                  <a:lnTo>
                    <a:pt x="283" y="94"/>
                  </a:lnTo>
                  <a:lnTo>
                    <a:pt x="273" y="90"/>
                  </a:lnTo>
                  <a:lnTo>
                    <a:pt x="264" y="84"/>
                  </a:lnTo>
                  <a:lnTo>
                    <a:pt x="256" y="76"/>
                  </a:lnTo>
                  <a:lnTo>
                    <a:pt x="248" y="66"/>
                  </a:lnTo>
                  <a:lnTo>
                    <a:pt x="241" y="58"/>
                  </a:lnTo>
                  <a:lnTo>
                    <a:pt x="236" y="51"/>
                  </a:lnTo>
                  <a:lnTo>
                    <a:pt x="232" y="45"/>
                  </a:lnTo>
                  <a:lnTo>
                    <a:pt x="229" y="43"/>
                  </a:lnTo>
                  <a:lnTo>
                    <a:pt x="211" y="54"/>
                  </a:lnTo>
                  <a:lnTo>
                    <a:pt x="194" y="64"/>
                  </a:lnTo>
                  <a:lnTo>
                    <a:pt x="177" y="75"/>
                  </a:lnTo>
                  <a:lnTo>
                    <a:pt x="162" y="85"/>
                  </a:lnTo>
                  <a:lnTo>
                    <a:pt x="146" y="95"/>
                  </a:lnTo>
                  <a:lnTo>
                    <a:pt x="132" y="106"/>
                  </a:lnTo>
                  <a:lnTo>
                    <a:pt x="117" y="117"/>
                  </a:lnTo>
                  <a:lnTo>
                    <a:pt x="104" y="130"/>
                  </a:lnTo>
                  <a:lnTo>
                    <a:pt x="88" y="146"/>
                  </a:lnTo>
                  <a:lnTo>
                    <a:pt x="76" y="163"/>
                  </a:lnTo>
                  <a:lnTo>
                    <a:pt x="65" y="179"/>
                  </a:lnTo>
                  <a:lnTo>
                    <a:pt x="56" y="196"/>
                  </a:lnTo>
                  <a:lnTo>
                    <a:pt x="49" y="212"/>
                  </a:lnTo>
                  <a:lnTo>
                    <a:pt x="40" y="229"/>
                  </a:lnTo>
                  <a:lnTo>
                    <a:pt x="33" y="246"/>
                  </a:lnTo>
                  <a:lnTo>
                    <a:pt x="24" y="264"/>
                  </a:lnTo>
                  <a:lnTo>
                    <a:pt x="21" y="294"/>
                  </a:lnTo>
                  <a:lnTo>
                    <a:pt x="23" y="323"/>
                  </a:lnTo>
                  <a:lnTo>
                    <a:pt x="29" y="350"/>
                  </a:lnTo>
                  <a:lnTo>
                    <a:pt x="38" y="376"/>
                  </a:lnTo>
                  <a:lnTo>
                    <a:pt x="48" y="398"/>
                  </a:lnTo>
                  <a:lnTo>
                    <a:pt x="58" y="417"/>
                  </a:lnTo>
                  <a:lnTo>
                    <a:pt x="67" y="433"/>
                  </a:lnTo>
                  <a:lnTo>
                    <a:pt x="74" y="444"/>
                  </a:lnTo>
                  <a:lnTo>
                    <a:pt x="76" y="443"/>
                  </a:lnTo>
                  <a:lnTo>
                    <a:pt x="81" y="439"/>
                  </a:lnTo>
                  <a:lnTo>
                    <a:pt x="88" y="434"/>
                  </a:lnTo>
                  <a:lnTo>
                    <a:pt x="97" y="427"/>
                  </a:lnTo>
                  <a:lnTo>
                    <a:pt x="108" y="421"/>
                  </a:lnTo>
                  <a:lnTo>
                    <a:pt x="118" y="415"/>
                  </a:lnTo>
                  <a:lnTo>
                    <a:pt x="129" y="411"/>
                  </a:lnTo>
                  <a:lnTo>
                    <a:pt x="140" y="409"/>
                  </a:lnTo>
                  <a:lnTo>
                    <a:pt x="133" y="380"/>
                  </a:lnTo>
                  <a:lnTo>
                    <a:pt x="123" y="343"/>
                  </a:lnTo>
                  <a:lnTo>
                    <a:pt x="115" y="309"/>
                  </a:lnTo>
                  <a:lnTo>
                    <a:pt x="110" y="292"/>
                  </a:lnTo>
                  <a:lnTo>
                    <a:pt x="103" y="291"/>
                  </a:lnTo>
                  <a:lnTo>
                    <a:pt x="94" y="291"/>
                  </a:lnTo>
                  <a:lnTo>
                    <a:pt x="85" y="293"/>
                  </a:lnTo>
                  <a:lnTo>
                    <a:pt x="77" y="294"/>
                  </a:lnTo>
                  <a:lnTo>
                    <a:pt x="68" y="296"/>
                  </a:lnTo>
                  <a:lnTo>
                    <a:pt x="61" y="298"/>
                  </a:lnTo>
                  <a:lnTo>
                    <a:pt x="56" y="299"/>
                  </a:lnTo>
                  <a:lnTo>
                    <a:pt x="54" y="300"/>
                  </a:lnTo>
                  <a:lnTo>
                    <a:pt x="52" y="300"/>
                  </a:lnTo>
                  <a:lnTo>
                    <a:pt x="52" y="298"/>
                  </a:lnTo>
                  <a:lnTo>
                    <a:pt x="54" y="294"/>
                  </a:lnTo>
                  <a:lnTo>
                    <a:pt x="59" y="290"/>
                  </a:lnTo>
                  <a:lnTo>
                    <a:pt x="66" y="285"/>
                  </a:lnTo>
                  <a:lnTo>
                    <a:pt x="77" y="281"/>
                  </a:lnTo>
                  <a:lnTo>
                    <a:pt x="90" y="277"/>
                  </a:lnTo>
                  <a:lnTo>
                    <a:pt x="108" y="275"/>
                  </a:lnTo>
                  <a:lnTo>
                    <a:pt x="118" y="273"/>
                  </a:lnTo>
                  <a:lnTo>
                    <a:pt x="127" y="269"/>
                  </a:lnTo>
                  <a:lnTo>
                    <a:pt x="137" y="264"/>
                  </a:lnTo>
                  <a:lnTo>
                    <a:pt x="144" y="257"/>
                  </a:lnTo>
                  <a:lnTo>
                    <a:pt x="151" y="249"/>
                  </a:lnTo>
                  <a:lnTo>
                    <a:pt x="158" y="242"/>
                  </a:lnTo>
                  <a:lnTo>
                    <a:pt x="166" y="234"/>
                  </a:lnTo>
                  <a:lnTo>
                    <a:pt x="173" y="226"/>
                  </a:lnTo>
                  <a:lnTo>
                    <a:pt x="180" y="217"/>
                  </a:lnTo>
                  <a:lnTo>
                    <a:pt x="186" y="208"/>
                  </a:lnTo>
                  <a:lnTo>
                    <a:pt x="193" y="200"/>
                  </a:lnTo>
                  <a:lnTo>
                    <a:pt x="199" y="190"/>
                  </a:lnTo>
                  <a:lnTo>
                    <a:pt x="204" y="180"/>
                  </a:lnTo>
                  <a:lnTo>
                    <a:pt x="208" y="170"/>
                  </a:lnTo>
                  <a:lnTo>
                    <a:pt x="211" y="158"/>
                  </a:lnTo>
                  <a:lnTo>
                    <a:pt x="212" y="147"/>
                  </a:lnTo>
                  <a:lnTo>
                    <a:pt x="215" y="153"/>
                  </a:lnTo>
                  <a:lnTo>
                    <a:pt x="216" y="172"/>
                  </a:lnTo>
                  <a:lnTo>
                    <a:pt x="213" y="197"/>
                  </a:lnTo>
                  <a:lnTo>
                    <a:pt x="207" y="216"/>
                  </a:lnTo>
                  <a:lnTo>
                    <a:pt x="198" y="232"/>
                  </a:lnTo>
                  <a:lnTo>
                    <a:pt x="187" y="246"/>
                  </a:lnTo>
                  <a:lnTo>
                    <a:pt x="176" y="259"/>
                  </a:lnTo>
                  <a:lnTo>
                    <a:pt x="166" y="269"/>
                  </a:lnTo>
                  <a:lnTo>
                    <a:pt x="155" y="278"/>
                  </a:lnTo>
                  <a:lnTo>
                    <a:pt x="148" y="286"/>
                  </a:lnTo>
                  <a:lnTo>
                    <a:pt x="142" y="291"/>
                  </a:lnTo>
                  <a:lnTo>
                    <a:pt x="140" y="294"/>
                  </a:lnTo>
                  <a:lnTo>
                    <a:pt x="142" y="301"/>
                  </a:lnTo>
                  <a:lnTo>
                    <a:pt x="146" y="317"/>
                  </a:lnTo>
                  <a:lnTo>
                    <a:pt x="153" y="337"/>
                  </a:lnTo>
                  <a:lnTo>
                    <a:pt x="159" y="361"/>
                  </a:lnTo>
                  <a:lnTo>
                    <a:pt x="167" y="384"/>
                  </a:lnTo>
                  <a:lnTo>
                    <a:pt x="172" y="405"/>
                  </a:lnTo>
                  <a:lnTo>
                    <a:pt x="176" y="420"/>
                  </a:lnTo>
                  <a:lnTo>
                    <a:pt x="176" y="427"/>
                  </a:lnTo>
                  <a:lnTo>
                    <a:pt x="171" y="428"/>
                  </a:lnTo>
                  <a:lnTo>
                    <a:pt x="166" y="428"/>
                  </a:lnTo>
                  <a:lnTo>
                    <a:pt x="161" y="430"/>
                  </a:lnTo>
                  <a:lnTo>
                    <a:pt x="155" y="433"/>
                  </a:lnTo>
                  <a:lnTo>
                    <a:pt x="159" y="436"/>
                  </a:lnTo>
                  <a:lnTo>
                    <a:pt x="166" y="440"/>
                  </a:lnTo>
                  <a:lnTo>
                    <a:pt x="172" y="443"/>
                  </a:lnTo>
                  <a:lnTo>
                    <a:pt x="177" y="447"/>
                  </a:lnTo>
                  <a:lnTo>
                    <a:pt x="183" y="451"/>
                  </a:lnTo>
                  <a:lnTo>
                    <a:pt x="187" y="455"/>
                  </a:lnTo>
                  <a:lnTo>
                    <a:pt x="192" y="459"/>
                  </a:lnTo>
                  <a:lnTo>
                    <a:pt x="193" y="464"/>
                  </a:lnTo>
                  <a:lnTo>
                    <a:pt x="191" y="463"/>
                  </a:lnTo>
                  <a:lnTo>
                    <a:pt x="185" y="460"/>
                  </a:lnTo>
                  <a:lnTo>
                    <a:pt x="177" y="457"/>
                  </a:lnTo>
                  <a:lnTo>
                    <a:pt x="168" y="452"/>
                  </a:lnTo>
                  <a:lnTo>
                    <a:pt x="157" y="447"/>
                  </a:lnTo>
                  <a:lnTo>
                    <a:pt x="148" y="442"/>
                  </a:lnTo>
                  <a:lnTo>
                    <a:pt x="138" y="436"/>
                  </a:lnTo>
                  <a:lnTo>
                    <a:pt x="130" y="430"/>
                  </a:lnTo>
                  <a:lnTo>
                    <a:pt x="126" y="430"/>
                  </a:lnTo>
                  <a:lnTo>
                    <a:pt x="123" y="432"/>
                  </a:lnTo>
                  <a:lnTo>
                    <a:pt x="120" y="434"/>
                  </a:lnTo>
                  <a:lnTo>
                    <a:pt x="117" y="436"/>
                  </a:lnTo>
                  <a:lnTo>
                    <a:pt x="125" y="487"/>
                  </a:lnTo>
                  <a:lnTo>
                    <a:pt x="133" y="503"/>
                  </a:lnTo>
                  <a:lnTo>
                    <a:pt x="143" y="519"/>
                  </a:lnTo>
                  <a:lnTo>
                    <a:pt x="151" y="534"/>
                  </a:lnTo>
                  <a:lnTo>
                    <a:pt x="154" y="541"/>
                  </a:lnTo>
                  <a:lnTo>
                    <a:pt x="144" y="535"/>
                  </a:lnTo>
                  <a:lnTo>
                    <a:pt x="134" y="528"/>
                  </a:lnTo>
                  <a:lnTo>
                    <a:pt x="125" y="519"/>
                  </a:lnTo>
                  <a:lnTo>
                    <a:pt x="117" y="510"/>
                  </a:lnTo>
                  <a:lnTo>
                    <a:pt x="109" y="501"/>
                  </a:lnTo>
                  <a:lnTo>
                    <a:pt x="103" y="489"/>
                  </a:lnTo>
                  <a:lnTo>
                    <a:pt x="97" y="478"/>
                  </a:lnTo>
                  <a:lnTo>
                    <a:pt x="92" y="467"/>
                  </a:lnTo>
                  <a:lnTo>
                    <a:pt x="89" y="471"/>
                  </a:lnTo>
                  <a:lnTo>
                    <a:pt x="85" y="478"/>
                  </a:lnTo>
                  <a:lnTo>
                    <a:pt x="80" y="486"/>
                  </a:lnTo>
                  <a:lnTo>
                    <a:pt x="74" y="489"/>
                  </a:lnTo>
                  <a:lnTo>
                    <a:pt x="65" y="480"/>
                  </a:lnTo>
                  <a:lnTo>
                    <a:pt x="56" y="469"/>
                  </a:lnTo>
                  <a:lnTo>
                    <a:pt x="48" y="460"/>
                  </a:lnTo>
                  <a:lnTo>
                    <a:pt x="45" y="457"/>
                  </a:lnTo>
                  <a:lnTo>
                    <a:pt x="43" y="471"/>
                  </a:lnTo>
                  <a:lnTo>
                    <a:pt x="40" y="485"/>
                  </a:lnTo>
                  <a:lnTo>
                    <a:pt x="37" y="500"/>
                  </a:lnTo>
                  <a:lnTo>
                    <a:pt x="35" y="513"/>
                  </a:lnTo>
                  <a:lnTo>
                    <a:pt x="45" y="513"/>
                  </a:lnTo>
                  <a:lnTo>
                    <a:pt x="53" y="513"/>
                  </a:lnTo>
                  <a:lnTo>
                    <a:pt x="62" y="514"/>
                  </a:lnTo>
                  <a:lnTo>
                    <a:pt x="70" y="516"/>
                  </a:lnTo>
                  <a:lnTo>
                    <a:pt x="79" y="518"/>
                  </a:lnTo>
                  <a:lnTo>
                    <a:pt x="87" y="520"/>
                  </a:lnTo>
                  <a:lnTo>
                    <a:pt x="96" y="521"/>
                  </a:lnTo>
                  <a:lnTo>
                    <a:pt x="105" y="521"/>
                  </a:lnTo>
                  <a:lnTo>
                    <a:pt x="134" y="5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6" name="Freeform 38"/>
            <p:cNvSpPr>
              <a:spLocks/>
            </p:cNvSpPr>
            <p:nvPr/>
          </p:nvSpPr>
          <p:spPr bwMode="auto">
            <a:xfrm>
              <a:off x="4429125" y="3494088"/>
              <a:ext cx="641350" cy="596900"/>
            </a:xfrm>
            <a:custGeom>
              <a:avLst/>
              <a:gdLst/>
              <a:ahLst/>
              <a:cxnLst>
                <a:cxn ang="0">
                  <a:pos x="44" y="281"/>
                </a:cxn>
                <a:cxn ang="0">
                  <a:pos x="10" y="216"/>
                </a:cxn>
                <a:cxn ang="0">
                  <a:pos x="0" y="158"/>
                </a:cxn>
                <a:cxn ang="0">
                  <a:pos x="11" y="112"/>
                </a:cxn>
                <a:cxn ang="0">
                  <a:pos x="40" y="75"/>
                </a:cxn>
                <a:cxn ang="0">
                  <a:pos x="77" y="56"/>
                </a:cxn>
                <a:cxn ang="0">
                  <a:pos x="98" y="47"/>
                </a:cxn>
                <a:cxn ang="0">
                  <a:pos x="140" y="12"/>
                </a:cxn>
                <a:cxn ang="0">
                  <a:pos x="214" y="0"/>
                </a:cxn>
                <a:cxn ang="0">
                  <a:pos x="246" y="7"/>
                </a:cxn>
                <a:cxn ang="0">
                  <a:pos x="265" y="15"/>
                </a:cxn>
                <a:cxn ang="0">
                  <a:pos x="286" y="28"/>
                </a:cxn>
                <a:cxn ang="0">
                  <a:pos x="310" y="45"/>
                </a:cxn>
                <a:cxn ang="0">
                  <a:pos x="334" y="70"/>
                </a:cxn>
                <a:cxn ang="0">
                  <a:pos x="381" y="103"/>
                </a:cxn>
                <a:cxn ang="0">
                  <a:pos x="389" y="113"/>
                </a:cxn>
                <a:cxn ang="0">
                  <a:pos x="369" y="121"/>
                </a:cxn>
                <a:cxn ang="0">
                  <a:pos x="382" y="133"/>
                </a:cxn>
                <a:cxn ang="0">
                  <a:pos x="402" y="146"/>
                </a:cxn>
                <a:cxn ang="0">
                  <a:pos x="375" y="141"/>
                </a:cxn>
                <a:cxn ang="0">
                  <a:pos x="346" y="117"/>
                </a:cxn>
                <a:cxn ang="0">
                  <a:pos x="361" y="113"/>
                </a:cxn>
                <a:cxn ang="0">
                  <a:pos x="340" y="95"/>
                </a:cxn>
                <a:cxn ang="0">
                  <a:pos x="307" y="64"/>
                </a:cxn>
                <a:cxn ang="0">
                  <a:pos x="268" y="40"/>
                </a:cxn>
                <a:cxn ang="0">
                  <a:pos x="233" y="26"/>
                </a:cxn>
                <a:cxn ang="0">
                  <a:pos x="170" y="30"/>
                </a:cxn>
                <a:cxn ang="0">
                  <a:pos x="127" y="53"/>
                </a:cxn>
                <a:cxn ang="0">
                  <a:pos x="80" y="70"/>
                </a:cxn>
                <a:cxn ang="0">
                  <a:pos x="52" y="88"/>
                </a:cxn>
                <a:cxn ang="0">
                  <a:pos x="33" y="111"/>
                </a:cxn>
                <a:cxn ang="0">
                  <a:pos x="23" y="186"/>
                </a:cxn>
                <a:cxn ang="0">
                  <a:pos x="35" y="178"/>
                </a:cxn>
                <a:cxn ang="0">
                  <a:pos x="66" y="169"/>
                </a:cxn>
                <a:cxn ang="0">
                  <a:pos x="81" y="181"/>
                </a:cxn>
                <a:cxn ang="0">
                  <a:pos x="93" y="157"/>
                </a:cxn>
                <a:cxn ang="0">
                  <a:pos x="106" y="181"/>
                </a:cxn>
                <a:cxn ang="0">
                  <a:pos x="122" y="137"/>
                </a:cxn>
                <a:cxn ang="0">
                  <a:pos x="130" y="167"/>
                </a:cxn>
                <a:cxn ang="0">
                  <a:pos x="121" y="196"/>
                </a:cxn>
                <a:cxn ang="0">
                  <a:pos x="104" y="206"/>
                </a:cxn>
                <a:cxn ang="0">
                  <a:pos x="98" y="193"/>
                </a:cxn>
                <a:cxn ang="0">
                  <a:pos x="87" y="204"/>
                </a:cxn>
                <a:cxn ang="0">
                  <a:pos x="74" y="191"/>
                </a:cxn>
                <a:cxn ang="0">
                  <a:pos x="56" y="185"/>
                </a:cxn>
                <a:cxn ang="0">
                  <a:pos x="43" y="204"/>
                </a:cxn>
                <a:cxn ang="0">
                  <a:pos x="57" y="248"/>
                </a:cxn>
                <a:cxn ang="0">
                  <a:pos x="70" y="352"/>
                </a:cxn>
              </a:cxnLst>
              <a:rect l="0" t="0" r="r" b="b"/>
              <a:pathLst>
                <a:path w="404" h="376">
                  <a:moveTo>
                    <a:pt x="51" y="373"/>
                  </a:moveTo>
                  <a:lnTo>
                    <a:pt x="51" y="355"/>
                  </a:lnTo>
                  <a:lnTo>
                    <a:pt x="49" y="320"/>
                  </a:lnTo>
                  <a:lnTo>
                    <a:pt x="44" y="281"/>
                  </a:lnTo>
                  <a:lnTo>
                    <a:pt x="35" y="250"/>
                  </a:lnTo>
                  <a:lnTo>
                    <a:pt x="25" y="239"/>
                  </a:lnTo>
                  <a:lnTo>
                    <a:pt x="17" y="228"/>
                  </a:lnTo>
                  <a:lnTo>
                    <a:pt x="10" y="216"/>
                  </a:lnTo>
                  <a:lnTo>
                    <a:pt x="5" y="201"/>
                  </a:lnTo>
                  <a:lnTo>
                    <a:pt x="2" y="188"/>
                  </a:lnTo>
                  <a:lnTo>
                    <a:pt x="0" y="172"/>
                  </a:lnTo>
                  <a:lnTo>
                    <a:pt x="0" y="158"/>
                  </a:lnTo>
                  <a:lnTo>
                    <a:pt x="1" y="143"/>
                  </a:lnTo>
                  <a:lnTo>
                    <a:pt x="4" y="133"/>
                  </a:lnTo>
                  <a:lnTo>
                    <a:pt x="7" y="123"/>
                  </a:lnTo>
                  <a:lnTo>
                    <a:pt x="11" y="112"/>
                  </a:lnTo>
                  <a:lnTo>
                    <a:pt x="16" y="102"/>
                  </a:lnTo>
                  <a:lnTo>
                    <a:pt x="22" y="93"/>
                  </a:lnTo>
                  <a:lnTo>
                    <a:pt x="31" y="83"/>
                  </a:lnTo>
                  <a:lnTo>
                    <a:pt x="40" y="75"/>
                  </a:lnTo>
                  <a:lnTo>
                    <a:pt x="51" y="67"/>
                  </a:lnTo>
                  <a:lnTo>
                    <a:pt x="61" y="63"/>
                  </a:lnTo>
                  <a:lnTo>
                    <a:pt x="69" y="59"/>
                  </a:lnTo>
                  <a:lnTo>
                    <a:pt x="77" y="56"/>
                  </a:lnTo>
                  <a:lnTo>
                    <a:pt x="83" y="54"/>
                  </a:lnTo>
                  <a:lnTo>
                    <a:pt x="90" y="52"/>
                  </a:lnTo>
                  <a:lnTo>
                    <a:pt x="94" y="50"/>
                  </a:lnTo>
                  <a:lnTo>
                    <a:pt x="98" y="47"/>
                  </a:lnTo>
                  <a:lnTo>
                    <a:pt x="101" y="43"/>
                  </a:lnTo>
                  <a:lnTo>
                    <a:pt x="111" y="29"/>
                  </a:lnTo>
                  <a:lnTo>
                    <a:pt x="125" y="19"/>
                  </a:lnTo>
                  <a:lnTo>
                    <a:pt x="140" y="12"/>
                  </a:lnTo>
                  <a:lnTo>
                    <a:pt x="158" y="6"/>
                  </a:lnTo>
                  <a:lnTo>
                    <a:pt x="177" y="3"/>
                  </a:lnTo>
                  <a:lnTo>
                    <a:pt x="195" y="0"/>
                  </a:lnTo>
                  <a:lnTo>
                    <a:pt x="214" y="0"/>
                  </a:lnTo>
                  <a:lnTo>
                    <a:pt x="231" y="3"/>
                  </a:lnTo>
                  <a:lnTo>
                    <a:pt x="237" y="4"/>
                  </a:lnTo>
                  <a:lnTo>
                    <a:pt x="242" y="6"/>
                  </a:lnTo>
                  <a:lnTo>
                    <a:pt x="246" y="7"/>
                  </a:lnTo>
                  <a:lnTo>
                    <a:pt x="251" y="9"/>
                  </a:lnTo>
                  <a:lnTo>
                    <a:pt x="255" y="11"/>
                  </a:lnTo>
                  <a:lnTo>
                    <a:pt x="260" y="13"/>
                  </a:lnTo>
                  <a:lnTo>
                    <a:pt x="265" y="15"/>
                  </a:lnTo>
                  <a:lnTo>
                    <a:pt x="269" y="17"/>
                  </a:lnTo>
                  <a:lnTo>
                    <a:pt x="275" y="20"/>
                  </a:lnTo>
                  <a:lnTo>
                    <a:pt x="281" y="24"/>
                  </a:lnTo>
                  <a:lnTo>
                    <a:pt x="286" y="28"/>
                  </a:lnTo>
                  <a:lnTo>
                    <a:pt x="293" y="32"/>
                  </a:lnTo>
                  <a:lnTo>
                    <a:pt x="299" y="37"/>
                  </a:lnTo>
                  <a:lnTo>
                    <a:pt x="305" y="41"/>
                  </a:lnTo>
                  <a:lnTo>
                    <a:pt x="310" y="45"/>
                  </a:lnTo>
                  <a:lnTo>
                    <a:pt x="315" y="50"/>
                  </a:lnTo>
                  <a:lnTo>
                    <a:pt x="320" y="54"/>
                  </a:lnTo>
                  <a:lnTo>
                    <a:pt x="327" y="62"/>
                  </a:lnTo>
                  <a:lnTo>
                    <a:pt x="334" y="70"/>
                  </a:lnTo>
                  <a:lnTo>
                    <a:pt x="343" y="79"/>
                  </a:lnTo>
                  <a:lnTo>
                    <a:pt x="355" y="88"/>
                  </a:lnTo>
                  <a:lnTo>
                    <a:pt x="367" y="97"/>
                  </a:lnTo>
                  <a:lnTo>
                    <a:pt x="381" y="103"/>
                  </a:lnTo>
                  <a:lnTo>
                    <a:pt x="396" y="107"/>
                  </a:lnTo>
                  <a:lnTo>
                    <a:pt x="396" y="109"/>
                  </a:lnTo>
                  <a:lnTo>
                    <a:pt x="393" y="111"/>
                  </a:lnTo>
                  <a:lnTo>
                    <a:pt x="389" y="113"/>
                  </a:lnTo>
                  <a:lnTo>
                    <a:pt x="385" y="115"/>
                  </a:lnTo>
                  <a:lnTo>
                    <a:pt x="379" y="117"/>
                  </a:lnTo>
                  <a:lnTo>
                    <a:pt x="373" y="119"/>
                  </a:lnTo>
                  <a:lnTo>
                    <a:pt x="369" y="121"/>
                  </a:lnTo>
                  <a:lnTo>
                    <a:pt x="365" y="123"/>
                  </a:lnTo>
                  <a:lnTo>
                    <a:pt x="369" y="126"/>
                  </a:lnTo>
                  <a:lnTo>
                    <a:pt x="375" y="129"/>
                  </a:lnTo>
                  <a:lnTo>
                    <a:pt x="382" y="133"/>
                  </a:lnTo>
                  <a:lnTo>
                    <a:pt x="388" y="137"/>
                  </a:lnTo>
                  <a:lnTo>
                    <a:pt x="394" y="140"/>
                  </a:lnTo>
                  <a:lnTo>
                    <a:pt x="399" y="143"/>
                  </a:lnTo>
                  <a:lnTo>
                    <a:pt x="402" y="146"/>
                  </a:lnTo>
                  <a:lnTo>
                    <a:pt x="404" y="147"/>
                  </a:lnTo>
                  <a:lnTo>
                    <a:pt x="395" y="148"/>
                  </a:lnTo>
                  <a:lnTo>
                    <a:pt x="385" y="146"/>
                  </a:lnTo>
                  <a:lnTo>
                    <a:pt x="375" y="141"/>
                  </a:lnTo>
                  <a:lnTo>
                    <a:pt x="366" y="135"/>
                  </a:lnTo>
                  <a:lnTo>
                    <a:pt x="358" y="129"/>
                  </a:lnTo>
                  <a:lnTo>
                    <a:pt x="352" y="123"/>
                  </a:lnTo>
                  <a:lnTo>
                    <a:pt x="346" y="117"/>
                  </a:lnTo>
                  <a:lnTo>
                    <a:pt x="344" y="114"/>
                  </a:lnTo>
                  <a:lnTo>
                    <a:pt x="347" y="113"/>
                  </a:lnTo>
                  <a:lnTo>
                    <a:pt x="354" y="113"/>
                  </a:lnTo>
                  <a:lnTo>
                    <a:pt x="361" y="113"/>
                  </a:lnTo>
                  <a:lnTo>
                    <a:pt x="366" y="111"/>
                  </a:lnTo>
                  <a:lnTo>
                    <a:pt x="357" y="106"/>
                  </a:lnTo>
                  <a:lnTo>
                    <a:pt x="348" y="100"/>
                  </a:lnTo>
                  <a:lnTo>
                    <a:pt x="340" y="95"/>
                  </a:lnTo>
                  <a:lnTo>
                    <a:pt x="333" y="88"/>
                  </a:lnTo>
                  <a:lnTo>
                    <a:pt x="326" y="81"/>
                  </a:lnTo>
                  <a:lnTo>
                    <a:pt x="316" y="73"/>
                  </a:lnTo>
                  <a:lnTo>
                    <a:pt x="307" y="64"/>
                  </a:lnTo>
                  <a:lnTo>
                    <a:pt x="295" y="53"/>
                  </a:lnTo>
                  <a:lnTo>
                    <a:pt x="287" y="48"/>
                  </a:lnTo>
                  <a:lnTo>
                    <a:pt x="278" y="44"/>
                  </a:lnTo>
                  <a:lnTo>
                    <a:pt x="268" y="40"/>
                  </a:lnTo>
                  <a:lnTo>
                    <a:pt x="257" y="36"/>
                  </a:lnTo>
                  <a:lnTo>
                    <a:pt x="247" y="32"/>
                  </a:lnTo>
                  <a:lnTo>
                    <a:pt x="239" y="28"/>
                  </a:lnTo>
                  <a:lnTo>
                    <a:pt x="233" y="26"/>
                  </a:lnTo>
                  <a:lnTo>
                    <a:pt x="229" y="25"/>
                  </a:lnTo>
                  <a:lnTo>
                    <a:pt x="208" y="24"/>
                  </a:lnTo>
                  <a:lnTo>
                    <a:pt x="188" y="26"/>
                  </a:lnTo>
                  <a:lnTo>
                    <a:pt x="170" y="30"/>
                  </a:lnTo>
                  <a:lnTo>
                    <a:pt x="155" y="36"/>
                  </a:lnTo>
                  <a:lnTo>
                    <a:pt x="142" y="42"/>
                  </a:lnTo>
                  <a:lnTo>
                    <a:pt x="133" y="48"/>
                  </a:lnTo>
                  <a:lnTo>
                    <a:pt x="127" y="53"/>
                  </a:lnTo>
                  <a:lnTo>
                    <a:pt x="124" y="56"/>
                  </a:lnTo>
                  <a:lnTo>
                    <a:pt x="106" y="60"/>
                  </a:lnTo>
                  <a:lnTo>
                    <a:pt x="92" y="65"/>
                  </a:lnTo>
                  <a:lnTo>
                    <a:pt x="80" y="70"/>
                  </a:lnTo>
                  <a:lnTo>
                    <a:pt x="70" y="75"/>
                  </a:lnTo>
                  <a:lnTo>
                    <a:pt x="63" y="80"/>
                  </a:lnTo>
                  <a:lnTo>
                    <a:pt x="57" y="84"/>
                  </a:lnTo>
                  <a:lnTo>
                    <a:pt x="52" y="88"/>
                  </a:lnTo>
                  <a:lnTo>
                    <a:pt x="49" y="90"/>
                  </a:lnTo>
                  <a:lnTo>
                    <a:pt x="43" y="96"/>
                  </a:lnTo>
                  <a:lnTo>
                    <a:pt x="38" y="102"/>
                  </a:lnTo>
                  <a:lnTo>
                    <a:pt x="33" y="111"/>
                  </a:lnTo>
                  <a:lnTo>
                    <a:pt x="28" y="126"/>
                  </a:lnTo>
                  <a:lnTo>
                    <a:pt x="23" y="146"/>
                  </a:lnTo>
                  <a:lnTo>
                    <a:pt x="21" y="168"/>
                  </a:lnTo>
                  <a:lnTo>
                    <a:pt x="23" y="186"/>
                  </a:lnTo>
                  <a:lnTo>
                    <a:pt x="27" y="195"/>
                  </a:lnTo>
                  <a:lnTo>
                    <a:pt x="30" y="188"/>
                  </a:lnTo>
                  <a:lnTo>
                    <a:pt x="32" y="181"/>
                  </a:lnTo>
                  <a:lnTo>
                    <a:pt x="35" y="178"/>
                  </a:lnTo>
                  <a:lnTo>
                    <a:pt x="40" y="174"/>
                  </a:lnTo>
                  <a:lnTo>
                    <a:pt x="50" y="169"/>
                  </a:lnTo>
                  <a:lnTo>
                    <a:pt x="59" y="168"/>
                  </a:lnTo>
                  <a:lnTo>
                    <a:pt x="66" y="169"/>
                  </a:lnTo>
                  <a:lnTo>
                    <a:pt x="72" y="171"/>
                  </a:lnTo>
                  <a:lnTo>
                    <a:pt x="76" y="175"/>
                  </a:lnTo>
                  <a:lnTo>
                    <a:pt x="79" y="178"/>
                  </a:lnTo>
                  <a:lnTo>
                    <a:pt x="81" y="181"/>
                  </a:lnTo>
                  <a:lnTo>
                    <a:pt x="82" y="183"/>
                  </a:lnTo>
                  <a:lnTo>
                    <a:pt x="87" y="177"/>
                  </a:lnTo>
                  <a:lnTo>
                    <a:pt x="91" y="167"/>
                  </a:lnTo>
                  <a:lnTo>
                    <a:pt x="93" y="157"/>
                  </a:lnTo>
                  <a:lnTo>
                    <a:pt x="95" y="153"/>
                  </a:lnTo>
                  <a:lnTo>
                    <a:pt x="100" y="159"/>
                  </a:lnTo>
                  <a:lnTo>
                    <a:pt x="104" y="170"/>
                  </a:lnTo>
                  <a:lnTo>
                    <a:pt x="106" y="181"/>
                  </a:lnTo>
                  <a:lnTo>
                    <a:pt x="107" y="187"/>
                  </a:lnTo>
                  <a:lnTo>
                    <a:pt x="115" y="178"/>
                  </a:lnTo>
                  <a:lnTo>
                    <a:pt x="120" y="159"/>
                  </a:lnTo>
                  <a:lnTo>
                    <a:pt x="122" y="137"/>
                  </a:lnTo>
                  <a:lnTo>
                    <a:pt x="122" y="121"/>
                  </a:lnTo>
                  <a:lnTo>
                    <a:pt x="125" y="129"/>
                  </a:lnTo>
                  <a:lnTo>
                    <a:pt x="128" y="147"/>
                  </a:lnTo>
                  <a:lnTo>
                    <a:pt x="130" y="167"/>
                  </a:lnTo>
                  <a:lnTo>
                    <a:pt x="130" y="179"/>
                  </a:lnTo>
                  <a:lnTo>
                    <a:pt x="127" y="186"/>
                  </a:lnTo>
                  <a:lnTo>
                    <a:pt x="124" y="191"/>
                  </a:lnTo>
                  <a:lnTo>
                    <a:pt x="121" y="196"/>
                  </a:lnTo>
                  <a:lnTo>
                    <a:pt x="118" y="200"/>
                  </a:lnTo>
                  <a:lnTo>
                    <a:pt x="113" y="203"/>
                  </a:lnTo>
                  <a:lnTo>
                    <a:pt x="109" y="205"/>
                  </a:lnTo>
                  <a:lnTo>
                    <a:pt x="104" y="206"/>
                  </a:lnTo>
                  <a:lnTo>
                    <a:pt x="99" y="206"/>
                  </a:lnTo>
                  <a:lnTo>
                    <a:pt x="100" y="202"/>
                  </a:lnTo>
                  <a:lnTo>
                    <a:pt x="99" y="197"/>
                  </a:lnTo>
                  <a:lnTo>
                    <a:pt x="98" y="193"/>
                  </a:lnTo>
                  <a:lnTo>
                    <a:pt x="96" y="190"/>
                  </a:lnTo>
                  <a:lnTo>
                    <a:pt x="93" y="194"/>
                  </a:lnTo>
                  <a:lnTo>
                    <a:pt x="91" y="200"/>
                  </a:lnTo>
                  <a:lnTo>
                    <a:pt x="87" y="204"/>
                  </a:lnTo>
                  <a:lnTo>
                    <a:pt x="82" y="206"/>
                  </a:lnTo>
                  <a:lnTo>
                    <a:pt x="81" y="200"/>
                  </a:lnTo>
                  <a:lnTo>
                    <a:pt x="78" y="195"/>
                  </a:lnTo>
                  <a:lnTo>
                    <a:pt x="74" y="191"/>
                  </a:lnTo>
                  <a:lnTo>
                    <a:pt x="70" y="186"/>
                  </a:lnTo>
                  <a:lnTo>
                    <a:pt x="66" y="184"/>
                  </a:lnTo>
                  <a:lnTo>
                    <a:pt x="61" y="184"/>
                  </a:lnTo>
                  <a:lnTo>
                    <a:pt x="56" y="185"/>
                  </a:lnTo>
                  <a:lnTo>
                    <a:pt x="51" y="187"/>
                  </a:lnTo>
                  <a:lnTo>
                    <a:pt x="47" y="190"/>
                  </a:lnTo>
                  <a:lnTo>
                    <a:pt x="44" y="196"/>
                  </a:lnTo>
                  <a:lnTo>
                    <a:pt x="43" y="204"/>
                  </a:lnTo>
                  <a:lnTo>
                    <a:pt x="44" y="216"/>
                  </a:lnTo>
                  <a:lnTo>
                    <a:pt x="48" y="228"/>
                  </a:lnTo>
                  <a:lnTo>
                    <a:pt x="52" y="238"/>
                  </a:lnTo>
                  <a:lnTo>
                    <a:pt x="57" y="248"/>
                  </a:lnTo>
                  <a:lnTo>
                    <a:pt x="59" y="257"/>
                  </a:lnTo>
                  <a:lnTo>
                    <a:pt x="61" y="274"/>
                  </a:lnTo>
                  <a:lnTo>
                    <a:pt x="66" y="312"/>
                  </a:lnTo>
                  <a:lnTo>
                    <a:pt x="70" y="352"/>
                  </a:lnTo>
                  <a:lnTo>
                    <a:pt x="69" y="376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7" name="Freeform 39"/>
            <p:cNvSpPr>
              <a:spLocks/>
            </p:cNvSpPr>
            <p:nvPr/>
          </p:nvSpPr>
          <p:spPr bwMode="auto">
            <a:xfrm>
              <a:off x="4586288" y="3689351"/>
              <a:ext cx="455612" cy="476250"/>
            </a:xfrm>
            <a:custGeom>
              <a:avLst/>
              <a:gdLst/>
              <a:ahLst/>
              <a:cxnLst>
                <a:cxn ang="0">
                  <a:pos x="248" y="117"/>
                </a:cxn>
                <a:cxn ang="0">
                  <a:pos x="239" y="130"/>
                </a:cxn>
                <a:cxn ang="0">
                  <a:pos x="226" y="179"/>
                </a:cxn>
                <a:cxn ang="0">
                  <a:pos x="192" y="231"/>
                </a:cxn>
                <a:cxn ang="0">
                  <a:pos x="153" y="262"/>
                </a:cxn>
                <a:cxn ang="0">
                  <a:pos x="109" y="275"/>
                </a:cxn>
                <a:cxn ang="0">
                  <a:pos x="100" y="290"/>
                </a:cxn>
                <a:cxn ang="0">
                  <a:pos x="79" y="287"/>
                </a:cxn>
                <a:cxn ang="0">
                  <a:pos x="53" y="271"/>
                </a:cxn>
                <a:cxn ang="0">
                  <a:pos x="24" y="250"/>
                </a:cxn>
                <a:cxn ang="0">
                  <a:pos x="5" y="221"/>
                </a:cxn>
                <a:cxn ang="0">
                  <a:pos x="5" y="202"/>
                </a:cxn>
                <a:cxn ang="0">
                  <a:pos x="26" y="232"/>
                </a:cxn>
                <a:cxn ang="0">
                  <a:pos x="60" y="259"/>
                </a:cxn>
                <a:cxn ang="0">
                  <a:pos x="108" y="261"/>
                </a:cxn>
                <a:cxn ang="0">
                  <a:pos x="152" y="247"/>
                </a:cxn>
                <a:cxn ang="0">
                  <a:pos x="182" y="218"/>
                </a:cxn>
                <a:cxn ang="0">
                  <a:pos x="215" y="153"/>
                </a:cxn>
                <a:cxn ang="0">
                  <a:pos x="196" y="127"/>
                </a:cxn>
                <a:cxn ang="0">
                  <a:pos x="157" y="163"/>
                </a:cxn>
                <a:cxn ang="0">
                  <a:pos x="143" y="172"/>
                </a:cxn>
                <a:cxn ang="0">
                  <a:pos x="167" y="131"/>
                </a:cxn>
                <a:cxn ang="0">
                  <a:pos x="207" y="101"/>
                </a:cxn>
                <a:cxn ang="0">
                  <a:pos x="223" y="84"/>
                </a:cxn>
                <a:cxn ang="0">
                  <a:pos x="200" y="66"/>
                </a:cxn>
                <a:cxn ang="0">
                  <a:pos x="162" y="45"/>
                </a:cxn>
                <a:cxn ang="0">
                  <a:pos x="139" y="42"/>
                </a:cxn>
                <a:cxn ang="0">
                  <a:pos x="114" y="38"/>
                </a:cxn>
                <a:cxn ang="0">
                  <a:pos x="106" y="44"/>
                </a:cxn>
                <a:cxn ang="0">
                  <a:pos x="100" y="56"/>
                </a:cxn>
                <a:cxn ang="0">
                  <a:pos x="76" y="45"/>
                </a:cxn>
                <a:cxn ang="0">
                  <a:pos x="49" y="19"/>
                </a:cxn>
                <a:cxn ang="0">
                  <a:pos x="43" y="3"/>
                </a:cxn>
                <a:cxn ang="0">
                  <a:pos x="69" y="23"/>
                </a:cxn>
                <a:cxn ang="0">
                  <a:pos x="93" y="14"/>
                </a:cxn>
                <a:cxn ang="0">
                  <a:pos x="105" y="12"/>
                </a:cxn>
                <a:cxn ang="0">
                  <a:pos x="122" y="25"/>
                </a:cxn>
                <a:cxn ang="0">
                  <a:pos x="130" y="13"/>
                </a:cxn>
                <a:cxn ang="0">
                  <a:pos x="152" y="12"/>
                </a:cxn>
                <a:cxn ang="0">
                  <a:pos x="213" y="54"/>
                </a:cxn>
                <a:cxn ang="0">
                  <a:pos x="236" y="42"/>
                </a:cxn>
                <a:cxn ang="0">
                  <a:pos x="241" y="27"/>
                </a:cxn>
                <a:cxn ang="0">
                  <a:pos x="272" y="31"/>
                </a:cxn>
                <a:cxn ang="0">
                  <a:pos x="283" y="36"/>
                </a:cxn>
                <a:cxn ang="0">
                  <a:pos x="261" y="43"/>
                </a:cxn>
                <a:cxn ang="0">
                  <a:pos x="260" y="50"/>
                </a:cxn>
                <a:cxn ang="0">
                  <a:pos x="275" y="63"/>
                </a:cxn>
                <a:cxn ang="0">
                  <a:pos x="278" y="69"/>
                </a:cxn>
                <a:cxn ang="0">
                  <a:pos x="247" y="76"/>
                </a:cxn>
                <a:cxn ang="0">
                  <a:pos x="240" y="84"/>
                </a:cxn>
                <a:cxn ang="0">
                  <a:pos x="258" y="93"/>
                </a:cxn>
              </a:cxnLst>
              <a:rect l="0" t="0" r="r" b="b"/>
              <a:pathLst>
                <a:path w="287" h="300">
                  <a:moveTo>
                    <a:pt x="268" y="122"/>
                  </a:moveTo>
                  <a:lnTo>
                    <a:pt x="261" y="121"/>
                  </a:lnTo>
                  <a:lnTo>
                    <a:pt x="255" y="118"/>
                  </a:lnTo>
                  <a:lnTo>
                    <a:pt x="248" y="117"/>
                  </a:lnTo>
                  <a:lnTo>
                    <a:pt x="241" y="116"/>
                  </a:lnTo>
                  <a:lnTo>
                    <a:pt x="239" y="121"/>
                  </a:lnTo>
                  <a:lnTo>
                    <a:pt x="238" y="126"/>
                  </a:lnTo>
                  <a:lnTo>
                    <a:pt x="239" y="130"/>
                  </a:lnTo>
                  <a:lnTo>
                    <a:pt x="238" y="135"/>
                  </a:lnTo>
                  <a:lnTo>
                    <a:pt x="235" y="151"/>
                  </a:lnTo>
                  <a:lnTo>
                    <a:pt x="231" y="165"/>
                  </a:lnTo>
                  <a:lnTo>
                    <a:pt x="226" y="179"/>
                  </a:lnTo>
                  <a:lnTo>
                    <a:pt x="218" y="193"/>
                  </a:lnTo>
                  <a:lnTo>
                    <a:pt x="210" y="206"/>
                  </a:lnTo>
                  <a:lnTo>
                    <a:pt x="202" y="220"/>
                  </a:lnTo>
                  <a:lnTo>
                    <a:pt x="192" y="231"/>
                  </a:lnTo>
                  <a:lnTo>
                    <a:pt x="182" y="243"/>
                  </a:lnTo>
                  <a:lnTo>
                    <a:pt x="174" y="250"/>
                  </a:lnTo>
                  <a:lnTo>
                    <a:pt x="164" y="256"/>
                  </a:lnTo>
                  <a:lnTo>
                    <a:pt x="153" y="262"/>
                  </a:lnTo>
                  <a:lnTo>
                    <a:pt x="143" y="266"/>
                  </a:lnTo>
                  <a:lnTo>
                    <a:pt x="131" y="271"/>
                  </a:lnTo>
                  <a:lnTo>
                    <a:pt x="120" y="274"/>
                  </a:lnTo>
                  <a:lnTo>
                    <a:pt x="109" y="275"/>
                  </a:lnTo>
                  <a:lnTo>
                    <a:pt x="97" y="276"/>
                  </a:lnTo>
                  <a:lnTo>
                    <a:pt x="97" y="279"/>
                  </a:lnTo>
                  <a:lnTo>
                    <a:pt x="98" y="284"/>
                  </a:lnTo>
                  <a:lnTo>
                    <a:pt x="100" y="290"/>
                  </a:lnTo>
                  <a:lnTo>
                    <a:pt x="101" y="295"/>
                  </a:lnTo>
                  <a:lnTo>
                    <a:pt x="86" y="300"/>
                  </a:lnTo>
                  <a:lnTo>
                    <a:pt x="80" y="294"/>
                  </a:lnTo>
                  <a:lnTo>
                    <a:pt x="79" y="287"/>
                  </a:lnTo>
                  <a:lnTo>
                    <a:pt x="78" y="280"/>
                  </a:lnTo>
                  <a:lnTo>
                    <a:pt x="73" y="277"/>
                  </a:lnTo>
                  <a:lnTo>
                    <a:pt x="63" y="275"/>
                  </a:lnTo>
                  <a:lnTo>
                    <a:pt x="53" y="271"/>
                  </a:lnTo>
                  <a:lnTo>
                    <a:pt x="44" y="266"/>
                  </a:lnTo>
                  <a:lnTo>
                    <a:pt x="36" y="260"/>
                  </a:lnTo>
                  <a:lnTo>
                    <a:pt x="29" y="255"/>
                  </a:lnTo>
                  <a:lnTo>
                    <a:pt x="24" y="250"/>
                  </a:lnTo>
                  <a:lnTo>
                    <a:pt x="21" y="247"/>
                  </a:lnTo>
                  <a:lnTo>
                    <a:pt x="20" y="246"/>
                  </a:lnTo>
                  <a:lnTo>
                    <a:pt x="13" y="236"/>
                  </a:lnTo>
                  <a:lnTo>
                    <a:pt x="5" y="221"/>
                  </a:lnTo>
                  <a:lnTo>
                    <a:pt x="0" y="206"/>
                  </a:lnTo>
                  <a:lnTo>
                    <a:pt x="0" y="198"/>
                  </a:lnTo>
                  <a:lnTo>
                    <a:pt x="2" y="199"/>
                  </a:lnTo>
                  <a:lnTo>
                    <a:pt x="5" y="202"/>
                  </a:lnTo>
                  <a:lnTo>
                    <a:pt x="9" y="207"/>
                  </a:lnTo>
                  <a:lnTo>
                    <a:pt x="14" y="216"/>
                  </a:lnTo>
                  <a:lnTo>
                    <a:pt x="20" y="224"/>
                  </a:lnTo>
                  <a:lnTo>
                    <a:pt x="26" y="232"/>
                  </a:lnTo>
                  <a:lnTo>
                    <a:pt x="33" y="242"/>
                  </a:lnTo>
                  <a:lnTo>
                    <a:pt x="40" y="249"/>
                  </a:lnTo>
                  <a:lnTo>
                    <a:pt x="50" y="255"/>
                  </a:lnTo>
                  <a:lnTo>
                    <a:pt x="60" y="259"/>
                  </a:lnTo>
                  <a:lnTo>
                    <a:pt x="70" y="262"/>
                  </a:lnTo>
                  <a:lnTo>
                    <a:pt x="83" y="262"/>
                  </a:lnTo>
                  <a:lnTo>
                    <a:pt x="95" y="262"/>
                  </a:lnTo>
                  <a:lnTo>
                    <a:pt x="108" y="261"/>
                  </a:lnTo>
                  <a:lnTo>
                    <a:pt x="120" y="258"/>
                  </a:lnTo>
                  <a:lnTo>
                    <a:pt x="132" y="255"/>
                  </a:lnTo>
                  <a:lnTo>
                    <a:pt x="144" y="251"/>
                  </a:lnTo>
                  <a:lnTo>
                    <a:pt x="152" y="247"/>
                  </a:lnTo>
                  <a:lnTo>
                    <a:pt x="160" y="242"/>
                  </a:lnTo>
                  <a:lnTo>
                    <a:pt x="168" y="235"/>
                  </a:lnTo>
                  <a:lnTo>
                    <a:pt x="175" y="228"/>
                  </a:lnTo>
                  <a:lnTo>
                    <a:pt x="182" y="218"/>
                  </a:lnTo>
                  <a:lnTo>
                    <a:pt x="190" y="205"/>
                  </a:lnTo>
                  <a:lnTo>
                    <a:pt x="201" y="189"/>
                  </a:lnTo>
                  <a:lnTo>
                    <a:pt x="210" y="169"/>
                  </a:lnTo>
                  <a:lnTo>
                    <a:pt x="215" y="153"/>
                  </a:lnTo>
                  <a:lnTo>
                    <a:pt x="218" y="137"/>
                  </a:lnTo>
                  <a:lnTo>
                    <a:pt x="220" y="121"/>
                  </a:lnTo>
                  <a:lnTo>
                    <a:pt x="208" y="123"/>
                  </a:lnTo>
                  <a:lnTo>
                    <a:pt x="196" y="127"/>
                  </a:lnTo>
                  <a:lnTo>
                    <a:pt x="185" y="133"/>
                  </a:lnTo>
                  <a:lnTo>
                    <a:pt x="176" y="141"/>
                  </a:lnTo>
                  <a:lnTo>
                    <a:pt x="167" y="152"/>
                  </a:lnTo>
                  <a:lnTo>
                    <a:pt x="157" y="163"/>
                  </a:lnTo>
                  <a:lnTo>
                    <a:pt x="148" y="176"/>
                  </a:lnTo>
                  <a:lnTo>
                    <a:pt x="139" y="191"/>
                  </a:lnTo>
                  <a:lnTo>
                    <a:pt x="140" y="182"/>
                  </a:lnTo>
                  <a:lnTo>
                    <a:pt x="143" y="172"/>
                  </a:lnTo>
                  <a:lnTo>
                    <a:pt x="146" y="163"/>
                  </a:lnTo>
                  <a:lnTo>
                    <a:pt x="149" y="154"/>
                  </a:lnTo>
                  <a:lnTo>
                    <a:pt x="157" y="141"/>
                  </a:lnTo>
                  <a:lnTo>
                    <a:pt x="167" y="131"/>
                  </a:lnTo>
                  <a:lnTo>
                    <a:pt x="177" y="122"/>
                  </a:lnTo>
                  <a:lnTo>
                    <a:pt x="187" y="113"/>
                  </a:lnTo>
                  <a:lnTo>
                    <a:pt x="198" y="106"/>
                  </a:lnTo>
                  <a:lnTo>
                    <a:pt x="207" y="101"/>
                  </a:lnTo>
                  <a:lnTo>
                    <a:pt x="215" y="97"/>
                  </a:lnTo>
                  <a:lnTo>
                    <a:pt x="221" y="95"/>
                  </a:lnTo>
                  <a:lnTo>
                    <a:pt x="223" y="90"/>
                  </a:lnTo>
                  <a:lnTo>
                    <a:pt x="223" y="84"/>
                  </a:lnTo>
                  <a:lnTo>
                    <a:pt x="221" y="78"/>
                  </a:lnTo>
                  <a:lnTo>
                    <a:pt x="219" y="74"/>
                  </a:lnTo>
                  <a:lnTo>
                    <a:pt x="210" y="70"/>
                  </a:lnTo>
                  <a:lnTo>
                    <a:pt x="200" y="66"/>
                  </a:lnTo>
                  <a:lnTo>
                    <a:pt x="190" y="61"/>
                  </a:lnTo>
                  <a:lnTo>
                    <a:pt x="181" y="56"/>
                  </a:lnTo>
                  <a:lnTo>
                    <a:pt x="172" y="51"/>
                  </a:lnTo>
                  <a:lnTo>
                    <a:pt x="162" y="45"/>
                  </a:lnTo>
                  <a:lnTo>
                    <a:pt x="153" y="39"/>
                  </a:lnTo>
                  <a:lnTo>
                    <a:pt x="145" y="32"/>
                  </a:lnTo>
                  <a:lnTo>
                    <a:pt x="141" y="36"/>
                  </a:lnTo>
                  <a:lnTo>
                    <a:pt x="139" y="42"/>
                  </a:lnTo>
                  <a:lnTo>
                    <a:pt x="135" y="46"/>
                  </a:lnTo>
                  <a:lnTo>
                    <a:pt x="126" y="44"/>
                  </a:lnTo>
                  <a:lnTo>
                    <a:pt x="120" y="42"/>
                  </a:lnTo>
                  <a:lnTo>
                    <a:pt x="114" y="38"/>
                  </a:lnTo>
                  <a:lnTo>
                    <a:pt x="109" y="35"/>
                  </a:lnTo>
                  <a:lnTo>
                    <a:pt x="103" y="30"/>
                  </a:lnTo>
                  <a:lnTo>
                    <a:pt x="105" y="37"/>
                  </a:lnTo>
                  <a:lnTo>
                    <a:pt x="106" y="44"/>
                  </a:lnTo>
                  <a:lnTo>
                    <a:pt x="106" y="52"/>
                  </a:lnTo>
                  <a:lnTo>
                    <a:pt x="107" y="60"/>
                  </a:lnTo>
                  <a:lnTo>
                    <a:pt x="103" y="58"/>
                  </a:lnTo>
                  <a:lnTo>
                    <a:pt x="100" y="56"/>
                  </a:lnTo>
                  <a:lnTo>
                    <a:pt x="95" y="54"/>
                  </a:lnTo>
                  <a:lnTo>
                    <a:pt x="90" y="52"/>
                  </a:lnTo>
                  <a:lnTo>
                    <a:pt x="83" y="49"/>
                  </a:lnTo>
                  <a:lnTo>
                    <a:pt x="76" y="45"/>
                  </a:lnTo>
                  <a:lnTo>
                    <a:pt x="68" y="41"/>
                  </a:lnTo>
                  <a:lnTo>
                    <a:pt x="60" y="36"/>
                  </a:lnTo>
                  <a:lnTo>
                    <a:pt x="53" y="27"/>
                  </a:lnTo>
                  <a:lnTo>
                    <a:pt x="49" y="19"/>
                  </a:lnTo>
                  <a:lnTo>
                    <a:pt x="44" y="10"/>
                  </a:lnTo>
                  <a:lnTo>
                    <a:pt x="39" y="0"/>
                  </a:lnTo>
                  <a:lnTo>
                    <a:pt x="40" y="1"/>
                  </a:lnTo>
                  <a:lnTo>
                    <a:pt x="43" y="3"/>
                  </a:lnTo>
                  <a:lnTo>
                    <a:pt x="48" y="8"/>
                  </a:lnTo>
                  <a:lnTo>
                    <a:pt x="54" y="13"/>
                  </a:lnTo>
                  <a:lnTo>
                    <a:pt x="61" y="18"/>
                  </a:lnTo>
                  <a:lnTo>
                    <a:pt x="69" y="23"/>
                  </a:lnTo>
                  <a:lnTo>
                    <a:pt x="78" y="26"/>
                  </a:lnTo>
                  <a:lnTo>
                    <a:pt x="86" y="28"/>
                  </a:lnTo>
                  <a:lnTo>
                    <a:pt x="90" y="22"/>
                  </a:lnTo>
                  <a:lnTo>
                    <a:pt x="93" y="14"/>
                  </a:lnTo>
                  <a:lnTo>
                    <a:pt x="95" y="7"/>
                  </a:lnTo>
                  <a:lnTo>
                    <a:pt x="97" y="4"/>
                  </a:lnTo>
                  <a:lnTo>
                    <a:pt x="100" y="8"/>
                  </a:lnTo>
                  <a:lnTo>
                    <a:pt x="105" y="12"/>
                  </a:lnTo>
                  <a:lnTo>
                    <a:pt x="109" y="16"/>
                  </a:lnTo>
                  <a:lnTo>
                    <a:pt x="113" y="20"/>
                  </a:lnTo>
                  <a:lnTo>
                    <a:pt x="117" y="23"/>
                  </a:lnTo>
                  <a:lnTo>
                    <a:pt x="122" y="25"/>
                  </a:lnTo>
                  <a:lnTo>
                    <a:pt x="127" y="27"/>
                  </a:lnTo>
                  <a:lnTo>
                    <a:pt x="132" y="28"/>
                  </a:lnTo>
                  <a:lnTo>
                    <a:pt x="132" y="20"/>
                  </a:lnTo>
                  <a:lnTo>
                    <a:pt x="130" y="13"/>
                  </a:lnTo>
                  <a:lnTo>
                    <a:pt x="130" y="7"/>
                  </a:lnTo>
                  <a:lnTo>
                    <a:pt x="139" y="4"/>
                  </a:lnTo>
                  <a:lnTo>
                    <a:pt x="143" y="6"/>
                  </a:lnTo>
                  <a:lnTo>
                    <a:pt x="152" y="12"/>
                  </a:lnTo>
                  <a:lnTo>
                    <a:pt x="165" y="22"/>
                  </a:lnTo>
                  <a:lnTo>
                    <a:pt x="179" y="34"/>
                  </a:lnTo>
                  <a:lnTo>
                    <a:pt x="197" y="45"/>
                  </a:lnTo>
                  <a:lnTo>
                    <a:pt x="213" y="54"/>
                  </a:lnTo>
                  <a:lnTo>
                    <a:pt x="231" y="61"/>
                  </a:lnTo>
                  <a:lnTo>
                    <a:pt x="247" y="61"/>
                  </a:lnTo>
                  <a:lnTo>
                    <a:pt x="244" y="53"/>
                  </a:lnTo>
                  <a:lnTo>
                    <a:pt x="236" y="42"/>
                  </a:lnTo>
                  <a:lnTo>
                    <a:pt x="228" y="31"/>
                  </a:lnTo>
                  <a:lnTo>
                    <a:pt x="227" y="25"/>
                  </a:lnTo>
                  <a:lnTo>
                    <a:pt x="234" y="26"/>
                  </a:lnTo>
                  <a:lnTo>
                    <a:pt x="241" y="27"/>
                  </a:lnTo>
                  <a:lnTo>
                    <a:pt x="249" y="28"/>
                  </a:lnTo>
                  <a:lnTo>
                    <a:pt x="257" y="30"/>
                  </a:lnTo>
                  <a:lnTo>
                    <a:pt x="264" y="31"/>
                  </a:lnTo>
                  <a:lnTo>
                    <a:pt x="272" y="31"/>
                  </a:lnTo>
                  <a:lnTo>
                    <a:pt x="279" y="32"/>
                  </a:lnTo>
                  <a:lnTo>
                    <a:pt x="287" y="33"/>
                  </a:lnTo>
                  <a:lnTo>
                    <a:pt x="286" y="34"/>
                  </a:lnTo>
                  <a:lnTo>
                    <a:pt x="283" y="36"/>
                  </a:lnTo>
                  <a:lnTo>
                    <a:pt x="278" y="38"/>
                  </a:lnTo>
                  <a:lnTo>
                    <a:pt x="272" y="40"/>
                  </a:lnTo>
                  <a:lnTo>
                    <a:pt x="266" y="42"/>
                  </a:lnTo>
                  <a:lnTo>
                    <a:pt x="261" y="43"/>
                  </a:lnTo>
                  <a:lnTo>
                    <a:pt x="256" y="44"/>
                  </a:lnTo>
                  <a:lnTo>
                    <a:pt x="253" y="44"/>
                  </a:lnTo>
                  <a:lnTo>
                    <a:pt x="257" y="47"/>
                  </a:lnTo>
                  <a:lnTo>
                    <a:pt x="260" y="50"/>
                  </a:lnTo>
                  <a:lnTo>
                    <a:pt x="264" y="54"/>
                  </a:lnTo>
                  <a:lnTo>
                    <a:pt x="267" y="57"/>
                  </a:lnTo>
                  <a:lnTo>
                    <a:pt x="271" y="61"/>
                  </a:lnTo>
                  <a:lnTo>
                    <a:pt x="275" y="63"/>
                  </a:lnTo>
                  <a:lnTo>
                    <a:pt x="279" y="65"/>
                  </a:lnTo>
                  <a:lnTo>
                    <a:pt x="285" y="66"/>
                  </a:lnTo>
                  <a:lnTo>
                    <a:pt x="284" y="67"/>
                  </a:lnTo>
                  <a:lnTo>
                    <a:pt x="278" y="69"/>
                  </a:lnTo>
                  <a:lnTo>
                    <a:pt x="271" y="71"/>
                  </a:lnTo>
                  <a:lnTo>
                    <a:pt x="263" y="73"/>
                  </a:lnTo>
                  <a:lnTo>
                    <a:pt x="255" y="75"/>
                  </a:lnTo>
                  <a:lnTo>
                    <a:pt x="247" y="76"/>
                  </a:lnTo>
                  <a:lnTo>
                    <a:pt x="242" y="78"/>
                  </a:lnTo>
                  <a:lnTo>
                    <a:pt x="240" y="78"/>
                  </a:lnTo>
                  <a:lnTo>
                    <a:pt x="240" y="81"/>
                  </a:lnTo>
                  <a:lnTo>
                    <a:pt x="240" y="84"/>
                  </a:lnTo>
                  <a:lnTo>
                    <a:pt x="241" y="87"/>
                  </a:lnTo>
                  <a:lnTo>
                    <a:pt x="241" y="91"/>
                  </a:lnTo>
                  <a:lnTo>
                    <a:pt x="249" y="92"/>
                  </a:lnTo>
                  <a:lnTo>
                    <a:pt x="258" y="93"/>
                  </a:lnTo>
                  <a:lnTo>
                    <a:pt x="265" y="94"/>
                  </a:lnTo>
                  <a:lnTo>
                    <a:pt x="271" y="98"/>
                  </a:lnTo>
                  <a:lnTo>
                    <a:pt x="268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8" name="Freeform 40"/>
            <p:cNvSpPr>
              <a:spLocks/>
            </p:cNvSpPr>
            <p:nvPr/>
          </p:nvSpPr>
          <p:spPr bwMode="auto">
            <a:xfrm>
              <a:off x="4699000" y="3817938"/>
              <a:ext cx="80962" cy="92075"/>
            </a:xfrm>
            <a:custGeom>
              <a:avLst/>
              <a:gdLst/>
              <a:ahLst/>
              <a:cxnLst>
                <a:cxn ang="0">
                  <a:pos x="14" y="34"/>
                </a:cxn>
                <a:cxn ang="0">
                  <a:pos x="16" y="39"/>
                </a:cxn>
                <a:cxn ang="0">
                  <a:pos x="20" y="42"/>
                </a:cxn>
                <a:cxn ang="0">
                  <a:pos x="24" y="43"/>
                </a:cxn>
                <a:cxn ang="0">
                  <a:pos x="28" y="41"/>
                </a:cxn>
                <a:cxn ang="0">
                  <a:pos x="35" y="34"/>
                </a:cxn>
                <a:cxn ang="0">
                  <a:pos x="40" y="26"/>
                </a:cxn>
                <a:cxn ang="0">
                  <a:pos x="44" y="20"/>
                </a:cxn>
                <a:cxn ang="0">
                  <a:pos x="50" y="17"/>
                </a:cxn>
                <a:cxn ang="0">
                  <a:pos x="51" y="19"/>
                </a:cxn>
                <a:cxn ang="0">
                  <a:pos x="50" y="24"/>
                </a:cxn>
                <a:cxn ang="0">
                  <a:pos x="48" y="30"/>
                </a:cxn>
                <a:cxn ang="0">
                  <a:pos x="45" y="37"/>
                </a:cxn>
                <a:cxn ang="0">
                  <a:pos x="41" y="46"/>
                </a:cxn>
                <a:cxn ang="0">
                  <a:pos x="35" y="52"/>
                </a:cxn>
                <a:cxn ang="0">
                  <a:pos x="28" y="56"/>
                </a:cxn>
                <a:cxn ang="0">
                  <a:pos x="20" y="58"/>
                </a:cxn>
                <a:cxn ang="0">
                  <a:pos x="7" y="47"/>
                </a:cxn>
                <a:cxn ang="0">
                  <a:pos x="0" y="31"/>
                </a:cxn>
                <a:cxn ang="0">
                  <a:pos x="0" y="15"/>
                </a:cxn>
                <a:cxn ang="0">
                  <a:pos x="4" y="0"/>
                </a:cxn>
                <a:cxn ang="0">
                  <a:pos x="6" y="10"/>
                </a:cxn>
                <a:cxn ang="0">
                  <a:pos x="8" y="17"/>
                </a:cxn>
                <a:cxn ang="0">
                  <a:pos x="10" y="25"/>
                </a:cxn>
                <a:cxn ang="0">
                  <a:pos x="14" y="34"/>
                </a:cxn>
              </a:cxnLst>
              <a:rect l="0" t="0" r="r" b="b"/>
              <a:pathLst>
                <a:path w="51" h="58">
                  <a:moveTo>
                    <a:pt x="14" y="34"/>
                  </a:moveTo>
                  <a:lnTo>
                    <a:pt x="16" y="39"/>
                  </a:lnTo>
                  <a:lnTo>
                    <a:pt x="20" y="42"/>
                  </a:lnTo>
                  <a:lnTo>
                    <a:pt x="24" y="43"/>
                  </a:lnTo>
                  <a:lnTo>
                    <a:pt x="28" y="41"/>
                  </a:lnTo>
                  <a:lnTo>
                    <a:pt x="35" y="34"/>
                  </a:lnTo>
                  <a:lnTo>
                    <a:pt x="40" y="26"/>
                  </a:lnTo>
                  <a:lnTo>
                    <a:pt x="44" y="20"/>
                  </a:lnTo>
                  <a:lnTo>
                    <a:pt x="50" y="17"/>
                  </a:lnTo>
                  <a:lnTo>
                    <a:pt x="51" y="19"/>
                  </a:lnTo>
                  <a:lnTo>
                    <a:pt x="50" y="24"/>
                  </a:lnTo>
                  <a:lnTo>
                    <a:pt x="48" y="30"/>
                  </a:lnTo>
                  <a:lnTo>
                    <a:pt x="45" y="37"/>
                  </a:lnTo>
                  <a:lnTo>
                    <a:pt x="41" y="46"/>
                  </a:lnTo>
                  <a:lnTo>
                    <a:pt x="35" y="52"/>
                  </a:lnTo>
                  <a:lnTo>
                    <a:pt x="28" y="56"/>
                  </a:lnTo>
                  <a:lnTo>
                    <a:pt x="20" y="58"/>
                  </a:lnTo>
                  <a:lnTo>
                    <a:pt x="7" y="47"/>
                  </a:lnTo>
                  <a:lnTo>
                    <a:pt x="0" y="31"/>
                  </a:lnTo>
                  <a:lnTo>
                    <a:pt x="0" y="15"/>
                  </a:lnTo>
                  <a:lnTo>
                    <a:pt x="4" y="0"/>
                  </a:lnTo>
                  <a:lnTo>
                    <a:pt x="6" y="10"/>
                  </a:lnTo>
                  <a:lnTo>
                    <a:pt x="8" y="17"/>
                  </a:lnTo>
                  <a:lnTo>
                    <a:pt x="10" y="25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9" name="Freeform 41"/>
            <p:cNvSpPr>
              <a:spLocks/>
            </p:cNvSpPr>
            <p:nvPr/>
          </p:nvSpPr>
          <p:spPr bwMode="auto">
            <a:xfrm>
              <a:off x="3903663" y="3997326"/>
              <a:ext cx="661987" cy="2168525"/>
            </a:xfrm>
            <a:custGeom>
              <a:avLst/>
              <a:gdLst/>
              <a:ahLst/>
              <a:cxnLst>
                <a:cxn ang="0">
                  <a:pos x="296" y="1223"/>
                </a:cxn>
                <a:cxn ang="0">
                  <a:pos x="206" y="1284"/>
                </a:cxn>
                <a:cxn ang="0">
                  <a:pos x="308" y="1302"/>
                </a:cxn>
                <a:cxn ang="0">
                  <a:pos x="296" y="1310"/>
                </a:cxn>
                <a:cxn ang="0">
                  <a:pos x="220" y="1311"/>
                </a:cxn>
                <a:cxn ang="0">
                  <a:pos x="290" y="1344"/>
                </a:cxn>
                <a:cxn ang="0">
                  <a:pos x="331" y="1363"/>
                </a:cxn>
                <a:cxn ang="0">
                  <a:pos x="181" y="1303"/>
                </a:cxn>
                <a:cxn ang="0">
                  <a:pos x="197" y="1179"/>
                </a:cxn>
                <a:cxn ang="0">
                  <a:pos x="202" y="975"/>
                </a:cxn>
                <a:cxn ang="0">
                  <a:pos x="199" y="791"/>
                </a:cxn>
                <a:cxn ang="0">
                  <a:pos x="155" y="547"/>
                </a:cxn>
                <a:cxn ang="0">
                  <a:pos x="205" y="551"/>
                </a:cxn>
                <a:cxn ang="0">
                  <a:pos x="154" y="509"/>
                </a:cxn>
                <a:cxn ang="0">
                  <a:pos x="156" y="412"/>
                </a:cxn>
                <a:cxn ang="0">
                  <a:pos x="229" y="511"/>
                </a:cxn>
                <a:cxn ang="0">
                  <a:pos x="338" y="306"/>
                </a:cxn>
                <a:cxn ang="0">
                  <a:pos x="349" y="129"/>
                </a:cxn>
                <a:cxn ang="0">
                  <a:pos x="231" y="218"/>
                </a:cxn>
                <a:cxn ang="0">
                  <a:pos x="345" y="84"/>
                </a:cxn>
                <a:cxn ang="0">
                  <a:pos x="352" y="48"/>
                </a:cxn>
                <a:cxn ang="0">
                  <a:pos x="278" y="31"/>
                </a:cxn>
                <a:cxn ang="0">
                  <a:pos x="86" y="168"/>
                </a:cxn>
                <a:cxn ang="0">
                  <a:pos x="62" y="338"/>
                </a:cxn>
                <a:cxn ang="0">
                  <a:pos x="172" y="335"/>
                </a:cxn>
                <a:cxn ang="0">
                  <a:pos x="116" y="213"/>
                </a:cxn>
                <a:cxn ang="0">
                  <a:pos x="110" y="192"/>
                </a:cxn>
                <a:cxn ang="0">
                  <a:pos x="194" y="249"/>
                </a:cxn>
                <a:cxn ang="0">
                  <a:pos x="201" y="299"/>
                </a:cxn>
                <a:cxn ang="0">
                  <a:pos x="144" y="371"/>
                </a:cxn>
                <a:cxn ang="0">
                  <a:pos x="57" y="360"/>
                </a:cxn>
                <a:cxn ang="0">
                  <a:pos x="126" y="382"/>
                </a:cxn>
                <a:cxn ang="0">
                  <a:pos x="134" y="463"/>
                </a:cxn>
                <a:cxn ang="0">
                  <a:pos x="119" y="569"/>
                </a:cxn>
                <a:cxn ang="0">
                  <a:pos x="89" y="465"/>
                </a:cxn>
                <a:cxn ang="0">
                  <a:pos x="106" y="425"/>
                </a:cxn>
                <a:cxn ang="0">
                  <a:pos x="50" y="435"/>
                </a:cxn>
                <a:cxn ang="0">
                  <a:pos x="51" y="528"/>
                </a:cxn>
                <a:cxn ang="0">
                  <a:pos x="93" y="565"/>
                </a:cxn>
                <a:cxn ang="0">
                  <a:pos x="53" y="558"/>
                </a:cxn>
                <a:cxn ang="0">
                  <a:pos x="30" y="389"/>
                </a:cxn>
                <a:cxn ang="0">
                  <a:pos x="30" y="226"/>
                </a:cxn>
                <a:cxn ang="0">
                  <a:pos x="203" y="39"/>
                </a:cxn>
                <a:cxn ang="0">
                  <a:pos x="350" y="6"/>
                </a:cxn>
                <a:cxn ang="0">
                  <a:pos x="390" y="87"/>
                </a:cxn>
                <a:cxn ang="0">
                  <a:pos x="369" y="287"/>
                </a:cxn>
                <a:cxn ang="0">
                  <a:pos x="274" y="462"/>
                </a:cxn>
                <a:cxn ang="0">
                  <a:pos x="323" y="566"/>
                </a:cxn>
                <a:cxn ang="0">
                  <a:pos x="235" y="550"/>
                </a:cxn>
                <a:cxn ang="0">
                  <a:pos x="215" y="731"/>
                </a:cxn>
                <a:cxn ang="0">
                  <a:pos x="272" y="945"/>
                </a:cxn>
                <a:cxn ang="0">
                  <a:pos x="237" y="1109"/>
                </a:cxn>
                <a:cxn ang="0">
                  <a:pos x="359" y="1158"/>
                </a:cxn>
                <a:cxn ang="0">
                  <a:pos x="379" y="995"/>
                </a:cxn>
                <a:cxn ang="0">
                  <a:pos x="381" y="767"/>
                </a:cxn>
                <a:cxn ang="0">
                  <a:pos x="295" y="619"/>
                </a:cxn>
                <a:cxn ang="0">
                  <a:pos x="378" y="678"/>
                </a:cxn>
                <a:cxn ang="0">
                  <a:pos x="390" y="1107"/>
                </a:cxn>
                <a:cxn ang="0">
                  <a:pos x="234" y="1171"/>
                </a:cxn>
                <a:cxn ang="0">
                  <a:pos x="330" y="1214"/>
                </a:cxn>
              </a:cxnLst>
              <a:rect l="0" t="0" r="r" b="b"/>
              <a:pathLst>
                <a:path w="417" h="1366">
                  <a:moveTo>
                    <a:pt x="377" y="1220"/>
                  </a:moveTo>
                  <a:lnTo>
                    <a:pt x="374" y="1225"/>
                  </a:lnTo>
                  <a:lnTo>
                    <a:pt x="372" y="1228"/>
                  </a:lnTo>
                  <a:lnTo>
                    <a:pt x="369" y="1230"/>
                  </a:lnTo>
                  <a:lnTo>
                    <a:pt x="366" y="1232"/>
                  </a:lnTo>
                  <a:lnTo>
                    <a:pt x="361" y="1232"/>
                  </a:lnTo>
                  <a:lnTo>
                    <a:pt x="355" y="1232"/>
                  </a:lnTo>
                  <a:lnTo>
                    <a:pt x="348" y="1232"/>
                  </a:lnTo>
                  <a:lnTo>
                    <a:pt x="339" y="1231"/>
                  </a:lnTo>
                  <a:lnTo>
                    <a:pt x="334" y="1230"/>
                  </a:lnTo>
                  <a:lnTo>
                    <a:pt x="324" y="1229"/>
                  </a:lnTo>
                  <a:lnTo>
                    <a:pt x="312" y="1227"/>
                  </a:lnTo>
                  <a:lnTo>
                    <a:pt x="296" y="1223"/>
                  </a:lnTo>
                  <a:lnTo>
                    <a:pt x="281" y="1220"/>
                  </a:lnTo>
                  <a:lnTo>
                    <a:pt x="265" y="1216"/>
                  </a:lnTo>
                  <a:lnTo>
                    <a:pt x="251" y="1212"/>
                  </a:lnTo>
                  <a:lnTo>
                    <a:pt x="240" y="1208"/>
                  </a:lnTo>
                  <a:lnTo>
                    <a:pt x="235" y="1210"/>
                  </a:lnTo>
                  <a:lnTo>
                    <a:pt x="230" y="1216"/>
                  </a:lnTo>
                  <a:lnTo>
                    <a:pt x="225" y="1226"/>
                  </a:lnTo>
                  <a:lnTo>
                    <a:pt x="219" y="1236"/>
                  </a:lnTo>
                  <a:lnTo>
                    <a:pt x="214" y="1248"/>
                  </a:lnTo>
                  <a:lnTo>
                    <a:pt x="208" y="1260"/>
                  </a:lnTo>
                  <a:lnTo>
                    <a:pt x="205" y="1269"/>
                  </a:lnTo>
                  <a:lnTo>
                    <a:pt x="203" y="1276"/>
                  </a:lnTo>
                  <a:lnTo>
                    <a:pt x="206" y="1284"/>
                  </a:lnTo>
                  <a:lnTo>
                    <a:pt x="211" y="1291"/>
                  </a:lnTo>
                  <a:lnTo>
                    <a:pt x="217" y="1296"/>
                  </a:lnTo>
                  <a:lnTo>
                    <a:pt x="224" y="1300"/>
                  </a:lnTo>
                  <a:lnTo>
                    <a:pt x="233" y="1301"/>
                  </a:lnTo>
                  <a:lnTo>
                    <a:pt x="244" y="1300"/>
                  </a:lnTo>
                  <a:lnTo>
                    <a:pt x="254" y="1298"/>
                  </a:lnTo>
                  <a:lnTo>
                    <a:pt x="263" y="1296"/>
                  </a:lnTo>
                  <a:lnTo>
                    <a:pt x="274" y="1295"/>
                  </a:lnTo>
                  <a:lnTo>
                    <a:pt x="284" y="1295"/>
                  </a:lnTo>
                  <a:lnTo>
                    <a:pt x="293" y="1296"/>
                  </a:lnTo>
                  <a:lnTo>
                    <a:pt x="303" y="1300"/>
                  </a:lnTo>
                  <a:lnTo>
                    <a:pt x="304" y="1301"/>
                  </a:lnTo>
                  <a:lnTo>
                    <a:pt x="308" y="1302"/>
                  </a:lnTo>
                  <a:lnTo>
                    <a:pt x="313" y="1305"/>
                  </a:lnTo>
                  <a:lnTo>
                    <a:pt x="319" y="1308"/>
                  </a:lnTo>
                  <a:lnTo>
                    <a:pt x="325" y="1312"/>
                  </a:lnTo>
                  <a:lnTo>
                    <a:pt x="331" y="1316"/>
                  </a:lnTo>
                  <a:lnTo>
                    <a:pt x="334" y="1319"/>
                  </a:lnTo>
                  <a:lnTo>
                    <a:pt x="335" y="1322"/>
                  </a:lnTo>
                  <a:lnTo>
                    <a:pt x="330" y="1324"/>
                  </a:lnTo>
                  <a:lnTo>
                    <a:pt x="324" y="1324"/>
                  </a:lnTo>
                  <a:lnTo>
                    <a:pt x="319" y="1322"/>
                  </a:lnTo>
                  <a:lnTo>
                    <a:pt x="315" y="1320"/>
                  </a:lnTo>
                  <a:lnTo>
                    <a:pt x="309" y="1316"/>
                  </a:lnTo>
                  <a:lnTo>
                    <a:pt x="303" y="1312"/>
                  </a:lnTo>
                  <a:lnTo>
                    <a:pt x="296" y="1310"/>
                  </a:lnTo>
                  <a:lnTo>
                    <a:pt x="290" y="1309"/>
                  </a:lnTo>
                  <a:lnTo>
                    <a:pt x="283" y="1308"/>
                  </a:lnTo>
                  <a:lnTo>
                    <a:pt x="275" y="1309"/>
                  </a:lnTo>
                  <a:lnTo>
                    <a:pt x="267" y="1311"/>
                  </a:lnTo>
                  <a:lnTo>
                    <a:pt x="258" y="1313"/>
                  </a:lnTo>
                  <a:lnTo>
                    <a:pt x="253" y="1313"/>
                  </a:lnTo>
                  <a:lnTo>
                    <a:pt x="248" y="1313"/>
                  </a:lnTo>
                  <a:lnTo>
                    <a:pt x="244" y="1313"/>
                  </a:lnTo>
                  <a:lnTo>
                    <a:pt x="239" y="1313"/>
                  </a:lnTo>
                  <a:lnTo>
                    <a:pt x="234" y="1312"/>
                  </a:lnTo>
                  <a:lnTo>
                    <a:pt x="229" y="1312"/>
                  </a:lnTo>
                  <a:lnTo>
                    <a:pt x="225" y="1311"/>
                  </a:lnTo>
                  <a:lnTo>
                    <a:pt x="220" y="1311"/>
                  </a:lnTo>
                  <a:lnTo>
                    <a:pt x="215" y="1309"/>
                  </a:lnTo>
                  <a:lnTo>
                    <a:pt x="211" y="1306"/>
                  </a:lnTo>
                  <a:lnTo>
                    <a:pt x="205" y="1303"/>
                  </a:lnTo>
                  <a:lnTo>
                    <a:pt x="201" y="1299"/>
                  </a:lnTo>
                  <a:lnTo>
                    <a:pt x="202" y="1307"/>
                  </a:lnTo>
                  <a:lnTo>
                    <a:pt x="204" y="1313"/>
                  </a:lnTo>
                  <a:lnTo>
                    <a:pt x="208" y="1320"/>
                  </a:lnTo>
                  <a:lnTo>
                    <a:pt x="215" y="1324"/>
                  </a:lnTo>
                  <a:lnTo>
                    <a:pt x="228" y="1329"/>
                  </a:lnTo>
                  <a:lnTo>
                    <a:pt x="243" y="1334"/>
                  </a:lnTo>
                  <a:lnTo>
                    <a:pt x="258" y="1338"/>
                  </a:lnTo>
                  <a:lnTo>
                    <a:pt x="274" y="1341"/>
                  </a:lnTo>
                  <a:lnTo>
                    <a:pt x="290" y="1344"/>
                  </a:lnTo>
                  <a:lnTo>
                    <a:pt x="306" y="1346"/>
                  </a:lnTo>
                  <a:lnTo>
                    <a:pt x="322" y="1346"/>
                  </a:lnTo>
                  <a:lnTo>
                    <a:pt x="338" y="1343"/>
                  </a:lnTo>
                  <a:lnTo>
                    <a:pt x="342" y="1328"/>
                  </a:lnTo>
                  <a:lnTo>
                    <a:pt x="343" y="1298"/>
                  </a:lnTo>
                  <a:lnTo>
                    <a:pt x="344" y="1268"/>
                  </a:lnTo>
                  <a:lnTo>
                    <a:pt x="345" y="1255"/>
                  </a:lnTo>
                  <a:lnTo>
                    <a:pt x="351" y="1272"/>
                  </a:lnTo>
                  <a:lnTo>
                    <a:pt x="353" y="1306"/>
                  </a:lnTo>
                  <a:lnTo>
                    <a:pt x="352" y="1339"/>
                  </a:lnTo>
                  <a:lnTo>
                    <a:pt x="346" y="1356"/>
                  </a:lnTo>
                  <a:lnTo>
                    <a:pt x="338" y="1360"/>
                  </a:lnTo>
                  <a:lnTo>
                    <a:pt x="331" y="1363"/>
                  </a:lnTo>
                  <a:lnTo>
                    <a:pt x="322" y="1365"/>
                  </a:lnTo>
                  <a:lnTo>
                    <a:pt x="314" y="1366"/>
                  </a:lnTo>
                  <a:lnTo>
                    <a:pt x="306" y="1365"/>
                  </a:lnTo>
                  <a:lnTo>
                    <a:pt x="296" y="1364"/>
                  </a:lnTo>
                  <a:lnTo>
                    <a:pt x="285" y="1362"/>
                  </a:lnTo>
                  <a:lnTo>
                    <a:pt x="273" y="1359"/>
                  </a:lnTo>
                  <a:lnTo>
                    <a:pt x="243" y="1351"/>
                  </a:lnTo>
                  <a:lnTo>
                    <a:pt x="220" y="1342"/>
                  </a:lnTo>
                  <a:lnTo>
                    <a:pt x="203" y="1334"/>
                  </a:lnTo>
                  <a:lnTo>
                    <a:pt x="192" y="1325"/>
                  </a:lnTo>
                  <a:lnTo>
                    <a:pt x="185" y="1318"/>
                  </a:lnTo>
                  <a:lnTo>
                    <a:pt x="182" y="1309"/>
                  </a:lnTo>
                  <a:lnTo>
                    <a:pt x="181" y="1303"/>
                  </a:lnTo>
                  <a:lnTo>
                    <a:pt x="182" y="1298"/>
                  </a:lnTo>
                  <a:lnTo>
                    <a:pt x="183" y="1289"/>
                  </a:lnTo>
                  <a:lnTo>
                    <a:pt x="187" y="1277"/>
                  </a:lnTo>
                  <a:lnTo>
                    <a:pt x="193" y="1263"/>
                  </a:lnTo>
                  <a:lnTo>
                    <a:pt x="199" y="1247"/>
                  </a:lnTo>
                  <a:lnTo>
                    <a:pt x="206" y="1233"/>
                  </a:lnTo>
                  <a:lnTo>
                    <a:pt x="213" y="1219"/>
                  </a:lnTo>
                  <a:lnTo>
                    <a:pt x="217" y="1208"/>
                  </a:lnTo>
                  <a:lnTo>
                    <a:pt x="220" y="1200"/>
                  </a:lnTo>
                  <a:lnTo>
                    <a:pt x="213" y="1197"/>
                  </a:lnTo>
                  <a:lnTo>
                    <a:pt x="206" y="1191"/>
                  </a:lnTo>
                  <a:lnTo>
                    <a:pt x="201" y="1186"/>
                  </a:lnTo>
                  <a:lnTo>
                    <a:pt x="197" y="1179"/>
                  </a:lnTo>
                  <a:lnTo>
                    <a:pt x="196" y="1163"/>
                  </a:lnTo>
                  <a:lnTo>
                    <a:pt x="196" y="1148"/>
                  </a:lnTo>
                  <a:lnTo>
                    <a:pt x="197" y="1132"/>
                  </a:lnTo>
                  <a:lnTo>
                    <a:pt x="199" y="1117"/>
                  </a:lnTo>
                  <a:lnTo>
                    <a:pt x="200" y="1116"/>
                  </a:lnTo>
                  <a:lnTo>
                    <a:pt x="201" y="1115"/>
                  </a:lnTo>
                  <a:lnTo>
                    <a:pt x="203" y="1113"/>
                  </a:lnTo>
                  <a:lnTo>
                    <a:pt x="205" y="1113"/>
                  </a:lnTo>
                  <a:lnTo>
                    <a:pt x="208" y="1086"/>
                  </a:lnTo>
                  <a:lnTo>
                    <a:pt x="207" y="1059"/>
                  </a:lnTo>
                  <a:lnTo>
                    <a:pt x="205" y="1031"/>
                  </a:lnTo>
                  <a:lnTo>
                    <a:pt x="203" y="1003"/>
                  </a:lnTo>
                  <a:lnTo>
                    <a:pt x="202" y="975"/>
                  </a:lnTo>
                  <a:lnTo>
                    <a:pt x="203" y="948"/>
                  </a:lnTo>
                  <a:lnTo>
                    <a:pt x="210" y="923"/>
                  </a:lnTo>
                  <a:lnTo>
                    <a:pt x="221" y="898"/>
                  </a:lnTo>
                  <a:lnTo>
                    <a:pt x="223" y="889"/>
                  </a:lnTo>
                  <a:lnTo>
                    <a:pt x="228" y="881"/>
                  </a:lnTo>
                  <a:lnTo>
                    <a:pt x="230" y="873"/>
                  </a:lnTo>
                  <a:lnTo>
                    <a:pt x="225" y="864"/>
                  </a:lnTo>
                  <a:lnTo>
                    <a:pt x="223" y="859"/>
                  </a:lnTo>
                  <a:lnTo>
                    <a:pt x="220" y="850"/>
                  </a:lnTo>
                  <a:lnTo>
                    <a:pt x="216" y="838"/>
                  </a:lnTo>
                  <a:lnTo>
                    <a:pt x="211" y="822"/>
                  </a:lnTo>
                  <a:lnTo>
                    <a:pt x="204" y="807"/>
                  </a:lnTo>
                  <a:lnTo>
                    <a:pt x="199" y="791"/>
                  </a:lnTo>
                  <a:lnTo>
                    <a:pt x="194" y="777"/>
                  </a:lnTo>
                  <a:lnTo>
                    <a:pt x="190" y="764"/>
                  </a:lnTo>
                  <a:lnTo>
                    <a:pt x="184" y="742"/>
                  </a:lnTo>
                  <a:lnTo>
                    <a:pt x="177" y="718"/>
                  </a:lnTo>
                  <a:lnTo>
                    <a:pt x="172" y="695"/>
                  </a:lnTo>
                  <a:lnTo>
                    <a:pt x="170" y="671"/>
                  </a:lnTo>
                  <a:lnTo>
                    <a:pt x="169" y="645"/>
                  </a:lnTo>
                  <a:lnTo>
                    <a:pt x="169" y="609"/>
                  </a:lnTo>
                  <a:lnTo>
                    <a:pt x="169" y="575"/>
                  </a:lnTo>
                  <a:lnTo>
                    <a:pt x="170" y="553"/>
                  </a:lnTo>
                  <a:lnTo>
                    <a:pt x="166" y="550"/>
                  </a:lnTo>
                  <a:lnTo>
                    <a:pt x="160" y="549"/>
                  </a:lnTo>
                  <a:lnTo>
                    <a:pt x="155" y="547"/>
                  </a:lnTo>
                  <a:lnTo>
                    <a:pt x="148" y="546"/>
                  </a:lnTo>
                  <a:lnTo>
                    <a:pt x="143" y="544"/>
                  </a:lnTo>
                  <a:lnTo>
                    <a:pt x="139" y="541"/>
                  </a:lnTo>
                  <a:lnTo>
                    <a:pt x="137" y="537"/>
                  </a:lnTo>
                  <a:lnTo>
                    <a:pt x="137" y="529"/>
                  </a:lnTo>
                  <a:lnTo>
                    <a:pt x="144" y="529"/>
                  </a:lnTo>
                  <a:lnTo>
                    <a:pt x="154" y="531"/>
                  </a:lnTo>
                  <a:lnTo>
                    <a:pt x="165" y="534"/>
                  </a:lnTo>
                  <a:lnTo>
                    <a:pt x="175" y="537"/>
                  </a:lnTo>
                  <a:lnTo>
                    <a:pt x="186" y="541"/>
                  </a:lnTo>
                  <a:lnTo>
                    <a:pt x="195" y="545"/>
                  </a:lnTo>
                  <a:lnTo>
                    <a:pt x="201" y="548"/>
                  </a:lnTo>
                  <a:lnTo>
                    <a:pt x="205" y="551"/>
                  </a:lnTo>
                  <a:lnTo>
                    <a:pt x="210" y="548"/>
                  </a:lnTo>
                  <a:lnTo>
                    <a:pt x="213" y="544"/>
                  </a:lnTo>
                  <a:lnTo>
                    <a:pt x="215" y="539"/>
                  </a:lnTo>
                  <a:lnTo>
                    <a:pt x="217" y="535"/>
                  </a:lnTo>
                  <a:lnTo>
                    <a:pt x="215" y="534"/>
                  </a:lnTo>
                  <a:lnTo>
                    <a:pt x="207" y="529"/>
                  </a:lnTo>
                  <a:lnTo>
                    <a:pt x="199" y="525"/>
                  </a:lnTo>
                  <a:lnTo>
                    <a:pt x="188" y="519"/>
                  </a:lnTo>
                  <a:lnTo>
                    <a:pt x="177" y="514"/>
                  </a:lnTo>
                  <a:lnTo>
                    <a:pt x="168" y="509"/>
                  </a:lnTo>
                  <a:lnTo>
                    <a:pt x="162" y="505"/>
                  </a:lnTo>
                  <a:lnTo>
                    <a:pt x="159" y="503"/>
                  </a:lnTo>
                  <a:lnTo>
                    <a:pt x="154" y="509"/>
                  </a:lnTo>
                  <a:lnTo>
                    <a:pt x="149" y="516"/>
                  </a:lnTo>
                  <a:lnTo>
                    <a:pt x="145" y="521"/>
                  </a:lnTo>
                  <a:lnTo>
                    <a:pt x="137" y="518"/>
                  </a:lnTo>
                  <a:lnTo>
                    <a:pt x="139" y="513"/>
                  </a:lnTo>
                  <a:lnTo>
                    <a:pt x="142" y="501"/>
                  </a:lnTo>
                  <a:lnTo>
                    <a:pt x="143" y="487"/>
                  </a:lnTo>
                  <a:lnTo>
                    <a:pt x="140" y="479"/>
                  </a:lnTo>
                  <a:lnTo>
                    <a:pt x="139" y="458"/>
                  </a:lnTo>
                  <a:lnTo>
                    <a:pt x="143" y="438"/>
                  </a:lnTo>
                  <a:lnTo>
                    <a:pt x="148" y="420"/>
                  </a:lnTo>
                  <a:lnTo>
                    <a:pt x="152" y="400"/>
                  </a:lnTo>
                  <a:lnTo>
                    <a:pt x="154" y="403"/>
                  </a:lnTo>
                  <a:lnTo>
                    <a:pt x="156" y="412"/>
                  </a:lnTo>
                  <a:lnTo>
                    <a:pt x="157" y="422"/>
                  </a:lnTo>
                  <a:lnTo>
                    <a:pt x="157" y="431"/>
                  </a:lnTo>
                  <a:lnTo>
                    <a:pt x="156" y="444"/>
                  </a:lnTo>
                  <a:lnTo>
                    <a:pt x="157" y="456"/>
                  </a:lnTo>
                  <a:lnTo>
                    <a:pt x="160" y="470"/>
                  </a:lnTo>
                  <a:lnTo>
                    <a:pt x="163" y="482"/>
                  </a:lnTo>
                  <a:lnTo>
                    <a:pt x="171" y="487"/>
                  </a:lnTo>
                  <a:lnTo>
                    <a:pt x="181" y="492"/>
                  </a:lnTo>
                  <a:lnTo>
                    <a:pt x="192" y="497"/>
                  </a:lnTo>
                  <a:lnTo>
                    <a:pt x="202" y="502"/>
                  </a:lnTo>
                  <a:lnTo>
                    <a:pt x="214" y="506"/>
                  </a:lnTo>
                  <a:lnTo>
                    <a:pt x="222" y="509"/>
                  </a:lnTo>
                  <a:lnTo>
                    <a:pt x="229" y="511"/>
                  </a:lnTo>
                  <a:lnTo>
                    <a:pt x="232" y="511"/>
                  </a:lnTo>
                  <a:lnTo>
                    <a:pt x="237" y="504"/>
                  </a:lnTo>
                  <a:lnTo>
                    <a:pt x="242" y="494"/>
                  </a:lnTo>
                  <a:lnTo>
                    <a:pt x="243" y="486"/>
                  </a:lnTo>
                  <a:lnTo>
                    <a:pt x="244" y="477"/>
                  </a:lnTo>
                  <a:lnTo>
                    <a:pt x="248" y="457"/>
                  </a:lnTo>
                  <a:lnTo>
                    <a:pt x="254" y="438"/>
                  </a:lnTo>
                  <a:lnTo>
                    <a:pt x="263" y="421"/>
                  </a:lnTo>
                  <a:lnTo>
                    <a:pt x="274" y="404"/>
                  </a:lnTo>
                  <a:lnTo>
                    <a:pt x="309" y="362"/>
                  </a:lnTo>
                  <a:lnTo>
                    <a:pt x="321" y="344"/>
                  </a:lnTo>
                  <a:lnTo>
                    <a:pt x="331" y="326"/>
                  </a:lnTo>
                  <a:lnTo>
                    <a:pt x="338" y="306"/>
                  </a:lnTo>
                  <a:lnTo>
                    <a:pt x="344" y="285"/>
                  </a:lnTo>
                  <a:lnTo>
                    <a:pt x="347" y="264"/>
                  </a:lnTo>
                  <a:lnTo>
                    <a:pt x="350" y="243"/>
                  </a:lnTo>
                  <a:lnTo>
                    <a:pt x="352" y="221"/>
                  </a:lnTo>
                  <a:lnTo>
                    <a:pt x="354" y="201"/>
                  </a:lnTo>
                  <a:lnTo>
                    <a:pt x="358" y="187"/>
                  </a:lnTo>
                  <a:lnTo>
                    <a:pt x="361" y="175"/>
                  </a:lnTo>
                  <a:lnTo>
                    <a:pt x="366" y="162"/>
                  </a:lnTo>
                  <a:lnTo>
                    <a:pt x="371" y="150"/>
                  </a:lnTo>
                  <a:lnTo>
                    <a:pt x="364" y="146"/>
                  </a:lnTo>
                  <a:lnTo>
                    <a:pt x="359" y="141"/>
                  </a:lnTo>
                  <a:lnTo>
                    <a:pt x="353" y="135"/>
                  </a:lnTo>
                  <a:lnTo>
                    <a:pt x="349" y="129"/>
                  </a:lnTo>
                  <a:lnTo>
                    <a:pt x="346" y="123"/>
                  </a:lnTo>
                  <a:lnTo>
                    <a:pt x="342" y="116"/>
                  </a:lnTo>
                  <a:lnTo>
                    <a:pt x="340" y="109"/>
                  </a:lnTo>
                  <a:lnTo>
                    <a:pt x="337" y="101"/>
                  </a:lnTo>
                  <a:lnTo>
                    <a:pt x="324" y="121"/>
                  </a:lnTo>
                  <a:lnTo>
                    <a:pt x="309" y="141"/>
                  </a:lnTo>
                  <a:lnTo>
                    <a:pt x="291" y="161"/>
                  </a:lnTo>
                  <a:lnTo>
                    <a:pt x="274" y="181"/>
                  </a:lnTo>
                  <a:lnTo>
                    <a:pt x="257" y="198"/>
                  </a:lnTo>
                  <a:lnTo>
                    <a:pt x="243" y="212"/>
                  </a:lnTo>
                  <a:lnTo>
                    <a:pt x="232" y="221"/>
                  </a:lnTo>
                  <a:lnTo>
                    <a:pt x="228" y="224"/>
                  </a:lnTo>
                  <a:lnTo>
                    <a:pt x="231" y="218"/>
                  </a:lnTo>
                  <a:lnTo>
                    <a:pt x="242" y="204"/>
                  </a:lnTo>
                  <a:lnTo>
                    <a:pt x="256" y="184"/>
                  </a:lnTo>
                  <a:lnTo>
                    <a:pt x="274" y="159"/>
                  </a:lnTo>
                  <a:lnTo>
                    <a:pt x="292" y="134"/>
                  </a:lnTo>
                  <a:lnTo>
                    <a:pt x="309" y="111"/>
                  </a:lnTo>
                  <a:lnTo>
                    <a:pt x="322" y="91"/>
                  </a:lnTo>
                  <a:lnTo>
                    <a:pt x="330" y="78"/>
                  </a:lnTo>
                  <a:lnTo>
                    <a:pt x="330" y="71"/>
                  </a:lnTo>
                  <a:lnTo>
                    <a:pt x="328" y="65"/>
                  </a:lnTo>
                  <a:lnTo>
                    <a:pt x="328" y="59"/>
                  </a:lnTo>
                  <a:lnTo>
                    <a:pt x="333" y="56"/>
                  </a:lnTo>
                  <a:lnTo>
                    <a:pt x="339" y="70"/>
                  </a:lnTo>
                  <a:lnTo>
                    <a:pt x="345" y="84"/>
                  </a:lnTo>
                  <a:lnTo>
                    <a:pt x="352" y="95"/>
                  </a:lnTo>
                  <a:lnTo>
                    <a:pt x="359" y="105"/>
                  </a:lnTo>
                  <a:lnTo>
                    <a:pt x="365" y="114"/>
                  </a:lnTo>
                  <a:lnTo>
                    <a:pt x="371" y="121"/>
                  </a:lnTo>
                  <a:lnTo>
                    <a:pt x="376" y="126"/>
                  </a:lnTo>
                  <a:lnTo>
                    <a:pt x="381" y="130"/>
                  </a:lnTo>
                  <a:lnTo>
                    <a:pt x="392" y="111"/>
                  </a:lnTo>
                  <a:lnTo>
                    <a:pt x="383" y="103"/>
                  </a:lnTo>
                  <a:lnTo>
                    <a:pt x="375" y="94"/>
                  </a:lnTo>
                  <a:lnTo>
                    <a:pt x="369" y="84"/>
                  </a:lnTo>
                  <a:lnTo>
                    <a:pt x="363" y="71"/>
                  </a:lnTo>
                  <a:lnTo>
                    <a:pt x="356" y="59"/>
                  </a:lnTo>
                  <a:lnTo>
                    <a:pt x="352" y="48"/>
                  </a:lnTo>
                  <a:lnTo>
                    <a:pt x="349" y="36"/>
                  </a:lnTo>
                  <a:lnTo>
                    <a:pt x="348" y="27"/>
                  </a:lnTo>
                  <a:lnTo>
                    <a:pt x="346" y="30"/>
                  </a:lnTo>
                  <a:lnTo>
                    <a:pt x="341" y="34"/>
                  </a:lnTo>
                  <a:lnTo>
                    <a:pt x="336" y="38"/>
                  </a:lnTo>
                  <a:lnTo>
                    <a:pt x="333" y="39"/>
                  </a:lnTo>
                  <a:lnTo>
                    <a:pt x="325" y="35"/>
                  </a:lnTo>
                  <a:lnTo>
                    <a:pt x="318" y="32"/>
                  </a:lnTo>
                  <a:lnTo>
                    <a:pt x="310" y="31"/>
                  </a:lnTo>
                  <a:lnTo>
                    <a:pt x="303" y="30"/>
                  </a:lnTo>
                  <a:lnTo>
                    <a:pt x="294" y="30"/>
                  </a:lnTo>
                  <a:lnTo>
                    <a:pt x="287" y="31"/>
                  </a:lnTo>
                  <a:lnTo>
                    <a:pt x="278" y="31"/>
                  </a:lnTo>
                  <a:lnTo>
                    <a:pt x="270" y="32"/>
                  </a:lnTo>
                  <a:lnTo>
                    <a:pt x="249" y="35"/>
                  </a:lnTo>
                  <a:lnTo>
                    <a:pt x="229" y="41"/>
                  </a:lnTo>
                  <a:lnTo>
                    <a:pt x="212" y="50"/>
                  </a:lnTo>
                  <a:lnTo>
                    <a:pt x="194" y="60"/>
                  </a:lnTo>
                  <a:lnTo>
                    <a:pt x="177" y="71"/>
                  </a:lnTo>
                  <a:lnTo>
                    <a:pt x="162" y="84"/>
                  </a:lnTo>
                  <a:lnTo>
                    <a:pt x="147" y="96"/>
                  </a:lnTo>
                  <a:lnTo>
                    <a:pt x="132" y="109"/>
                  </a:lnTo>
                  <a:lnTo>
                    <a:pt x="121" y="122"/>
                  </a:lnTo>
                  <a:lnTo>
                    <a:pt x="108" y="136"/>
                  </a:lnTo>
                  <a:lnTo>
                    <a:pt x="97" y="152"/>
                  </a:lnTo>
                  <a:lnTo>
                    <a:pt x="86" y="168"/>
                  </a:lnTo>
                  <a:lnTo>
                    <a:pt x="76" y="184"/>
                  </a:lnTo>
                  <a:lnTo>
                    <a:pt x="66" y="201"/>
                  </a:lnTo>
                  <a:lnTo>
                    <a:pt x="56" y="217"/>
                  </a:lnTo>
                  <a:lnTo>
                    <a:pt x="47" y="234"/>
                  </a:lnTo>
                  <a:lnTo>
                    <a:pt x="36" y="265"/>
                  </a:lnTo>
                  <a:lnTo>
                    <a:pt x="28" y="304"/>
                  </a:lnTo>
                  <a:lnTo>
                    <a:pt x="28" y="338"/>
                  </a:lnTo>
                  <a:lnTo>
                    <a:pt x="38" y="354"/>
                  </a:lnTo>
                  <a:lnTo>
                    <a:pt x="41" y="351"/>
                  </a:lnTo>
                  <a:lnTo>
                    <a:pt x="45" y="347"/>
                  </a:lnTo>
                  <a:lnTo>
                    <a:pt x="48" y="344"/>
                  </a:lnTo>
                  <a:lnTo>
                    <a:pt x="52" y="342"/>
                  </a:lnTo>
                  <a:lnTo>
                    <a:pt x="62" y="338"/>
                  </a:lnTo>
                  <a:lnTo>
                    <a:pt x="71" y="336"/>
                  </a:lnTo>
                  <a:lnTo>
                    <a:pt x="81" y="334"/>
                  </a:lnTo>
                  <a:lnTo>
                    <a:pt x="90" y="333"/>
                  </a:lnTo>
                  <a:lnTo>
                    <a:pt x="101" y="334"/>
                  </a:lnTo>
                  <a:lnTo>
                    <a:pt x="110" y="335"/>
                  </a:lnTo>
                  <a:lnTo>
                    <a:pt x="119" y="337"/>
                  </a:lnTo>
                  <a:lnTo>
                    <a:pt x="129" y="340"/>
                  </a:lnTo>
                  <a:lnTo>
                    <a:pt x="136" y="343"/>
                  </a:lnTo>
                  <a:lnTo>
                    <a:pt x="143" y="346"/>
                  </a:lnTo>
                  <a:lnTo>
                    <a:pt x="149" y="350"/>
                  </a:lnTo>
                  <a:lnTo>
                    <a:pt x="158" y="351"/>
                  </a:lnTo>
                  <a:lnTo>
                    <a:pt x="166" y="343"/>
                  </a:lnTo>
                  <a:lnTo>
                    <a:pt x="172" y="335"/>
                  </a:lnTo>
                  <a:lnTo>
                    <a:pt x="177" y="327"/>
                  </a:lnTo>
                  <a:lnTo>
                    <a:pt x="182" y="317"/>
                  </a:lnTo>
                  <a:lnTo>
                    <a:pt x="183" y="312"/>
                  </a:lnTo>
                  <a:lnTo>
                    <a:pt x="186" y="300"/>
                  </a:lnTo>
                  <a:lnTo>
                    <a:pt x="190" y="285"/>
                  </a:lnTo>
                  <a:lnTo>
                    <a:pt x="192" y="272"/>
                  </a:lnTo>
                  <a:lnTo>
                    <a:pt x="180" y="266"/>
                  </a:lnTo>
                  <a:lnTo>
                    <a:pt x="167" y="259"/>
                  </a:lnTo>
                  <a:lnTo>
                    <a:pt x="157" y="250"/>
                  </a:lnTo>
                  <a:lnTo>
                    <a:pt x="146" y="241"/>
                  </a:lnTo>
                  <a:lnTo>
                    <a:pt x="136" y="232"/>
                  </a:lnTo>
                  <a:lnTo>
                    <a:pt x="127" y="222"/>
                  </a:lnTo>
                  <a:lnTo>
                    <a:pt x="116" y="213"/>
                  </a:lnTo>
                  <a:lnTo>
                    <a:pt x="106" y="205"/>
                  </a:lnTo>
                  <a:lnTo>
                    <a:pt x="100" y="206"/>
                  </a:lnTo>
                  <a:lnTo>
                    <a:pt x="93" y="210"/>
                  </a:lnTo>
                  <a:lnTo>
                    <a:pt x="85" y="217"/>
                  </a:lnTo>
                  <a:lnTo>
                    <a:pt x="81" y="230"/>
                  </a:lnTo>
                  <a:lnTo>
                    <a:pt x="79" y="225"/>
                  </a:lnTo>
                  <a:lnTo>
                    <a:pt x="79" y="220"/>
                  </a:lnTo>
                  <a:lnTo>
                    <a:pt x="80" y="215"/>
                  </a:lnTo>
                  <a:lnTo>
                    <a:pt x="80" y="210"/>
                  </a:lnTo>
                  <a:lnTo>
                    <a:pt x="85" y="204"/>
                  </a:lnTo>
                  <a:lnTo>
                    <a:pt x="93" y="198"/>
                  </a:lnTo>
                  <a:lnTo>
                    <a:pt x="101" y="193"/>
                  </a:lnTo>
                  <a:lnTo>
                    <a:pt x="110" y="192"/>
                  </a:lnTo>
                  <a:lnTo>
                    <a:pt x="121" y="193"/>
                  </a:lnTo>
                  <a:lnTo>
                    <a:pt x="130" y="199"/>
                  </a:lnTo>
                  <a:lnTo>
                    <a:pt x="138" y="204"/>
                  </a:lnTo>
                  <a:lnTo>
                    <a:pt x="146" y="212"/>
                  </a:lnTo>
                  <a:lnTo>
                    <a:pt x="153" y="219"/>
                  </a:lnTo>
                  <a:lnTo>
                    <a:pt x="160" y="228"/>
                  </a:lnTo>
                  <a:lnTo>
                    <a:pt x="167" y="235"/>
                  </a:lnTo>
                  <a:lnTo>
                    <a:pt x="175" y="241"/>
                  </a:lnTo>
                  <a:lnTo>
                    <a:pt x="178" y="243"/>
                  </a:lnTo>
                  <a:lnTo>
                    <a:pt x="183" y="245"/>
                  </a:lnTo>
                  <a:lnTo>
                    <a:pt x="186" y="247"/>
                  </a:lnTo>
                  <a:lnTo>
                    <a:pt x="190" y="248"/>
                  </a:lnTo>
                  <a:lnTo>
                    <a:pt x="194" y="249"/>
                  </a:lnTo>
                  <a:lnTo>
                    <a:pt x="198" y="249"/>
                  </a:lnTo>
                  <a:lnTo>
                    <a:pt x="202" y="248"/>
                  </a:lnTo>
                  <a:lnTo>
                    <a:pt x="206" y="246"/>
                  </a:lnTo>
                  <a:lnTo>
                    <a:pt x="210" y="244"/>
                  </a:lnTo>
                  <a:lnTo>
                    <a:pt x="214" y="242"/>
                  </a:lnTo>
                  <a:lnTo>
                    <a:pt x="217" y="241"/>
                  </a:lnTo>
                  <a:lnTo>
                    <a:pt x="220" y="244"/>
                  </a:lnTo>
                  <a:lnTo>
                    <a:pt x="219" y="253"/>
                  </a:lnTo>
                  <a:lnTo>
                    <a:pt x="215" y="261"/>
                  </a:lnTo>
                  <a:lnTo>
                    <a:pt x="210" y="268"/>
                  </a:lnTo>
                  <a:lnTo>
                    <a:pt x="207" y="276"/>
                  </a:lnTo>
                  <a:lnTo>
                    <a:pt x="204" y="287"/>
                  </a:lnTo>
                  <a:lnTo>
                    <a:pt x="201" y="299"/>
                  </a:lnTo>
                  <a:lnTo>
                    <a:pt x="199" y="310"/>
                  </a:lnTo>
                  <a:lnTo>
                    <a:pt x="197" y="322"/>
                  </a:lnTo>
                  <a:lnTo>
                    <a:pt x="195" y="330"/>
                  </a:lnTo>
                  <a:lnTo>
                    <a:pt x="193" y="337"/>
                  </a:lnTo>
                  <a:lnTo>
                    <a:pt x="190" y="345"/>
                  </a:lnTo>
                  <a:lnTo>
                    <a:pt x="186" y="354"/>
                  </a:lnTo>
                  <a:lnTo>
                    <a:pt x="181" y="361"/>
                  </a:lnTo>
                  <a:lnTo>
                    <a:pt x="175" y="368"/>
                  </a:lnTo>
                  <a:lnTo>
                    <a:pt x="169" y="373"/>
                  </a:lnTo>
                  <a:lnTo>
                    <a:pt x="161" y="379"/>
                  </a:lnTo>
                  <a:lnTo>
                    <a:pt x="155" y="380"/>
                  </a:lnTo>
                  <a:lnTo>
                    <a:pt x="149" y="376"/>
                  </a:lnTo>
                  <a:lnTo>
                    <a:pt x="144" y="371"/>
                  </a:lnTo>
                  <a:lnTo>
                    <a:pt x="139" y="368"/>
                  </a:lnTo>
                  <a:lnTo>
                    <a:pt x="132" y="363"/>
                  </a:lnTo>
                  <a:lnTo>
                    <a:pt x="124" y="358"/>
                  </a:lnTo>
                  <a:lnTo>
                    <a:pt x="114" y="355"/>
                  </a:lnTo>
                  <a:lnTo>
                    <a:pt x="106" y="352"/>
                  </a:lnTo>
                  <a:lnTo>
                    <a:pt x="97" y="351"/>
                  </a:lnTo>
                  <a:lnTo>
                    <a:pt x="86" y="351"/>
                  </a:lnTo>
                  <a:lnTo>
                    <a:pt x="77" y="353"/>
                  </a:lnTo>
                  <a:lnTo>
                    <a:pt x="67" y="355"/>
                  </a:lnTo>
                  <a:lnTo>
                    <a:pt x="65" y="356"/>
                  </a:lnTo>
                  <a:lnTo>
                    <a:pt x="63" y="358"/>
                  </a:lnTo>
                  <a:lnTo>
                    <a:pt x="59" y="359"/>
                  </a:lnTo>
                  <a:lnTo>
                    <a:pt x="57" y="360"/>
                  </a:lnTo>
                  <a:lnTo>
                    <a:pt x="56" y="364"/>
                  </a:lnTo>
                  <a:lnTo>
                    <a:pt x="56" y="368"/>
                  </a:lnTo>
                  <a:lnTo>
                    <a:pt x="56" y="372"/>
                  </a:lnTo>
                  <a:lnTo>
                    <a:pt x="56" y="376"/>
                  </a:lnTo>
                  <a:lnTo>
                    <a:pt x="64" y="375"/>
                  </a:lnTo>
                  <a:lnTo>
                    <a:pt x="72" y="374"/>
                  </a:lnTo>
                  <a:lnTo>
                    <a:pt x="79" y="373"/>
                  </a:lnTo>
                  <a:lnTo>
                    <a:pt x="87" y="372"/>
                  </a:lnTo>
                  <a:lnTo>
                    <a:pt x="95" y="371"/>
                  </a:lnTo>
                  <a:lnTo>
                    <a:pt x="103" y="372"/>
                  </a:lnTo>
                  <a:lnTo>
                    <a:pt x="110" y="373"/>
                  </a:lnTo>
                  <a:lnTo>
                    <a:pt x="117" y="375"/>
                  </a:lnTo>
                  <a:lnTo>
                    <a:pt x="126" y="382"/>
                  </a:lnTo>
                  <a:lnTo>
                    <a:pt x="134" y="392"/>
                  </a:lnTo>
                  <a:lnTo>
                    <a:pt x="140" y="402"/>
                  </a:lnTo>
                  <a:lnTo>
                    <a:pt x="142" y="408"/>
                  </a:lnTo>
                  <a:lnTo>
                    <a:pt x="135" y="405"/>
                  </a:lnTo>
                  <a:lnTo>
                    <a:pt x="129" y="401"/>
                  </a:lnTo>
                  <a:lnTo>
                    <a:pt x="123" y="397"/>
                  </a:lnTo>
                  <a:lnTo>
                    <a:pt x="114" y="395"/>
                  </a:lnTo>
                  <a:lnTo>
                    <a:pt x="117" y="408"/>
                  </a:lnTo>
                  <a:lnTo>
                    <a:pt x="123" y="422"/>
                  </a:lnTo>
                  <a:lnTo>
                    <a:pt x="128" y="435"/>
                  </a:lnTo>
                  <a:lnTo>
                    <a:pt x="133" y="449"/>
                  </a:lnTo>
                  <a:lnTo>
                    <a:pt x="135" y="456"/>
                  </a:lnTo>
                  <a:lnTo>
                    <a:pt x="134" y="463"/>
                  </a:lnTo>
                  <a:lnTo>
                    <a:pt x="132" y="471"/>
                  </a:lnTo>
                  <a:lnTo>
                    <a:pt x="132" y="478"/>
                  </a:lnTo>
                  <a:lnTo>
                    <a:pt x="127" y="492"/>
                  </a:lnTo>
                  <a:lnTo>
                    <a:pt x="119" y="510"/>
                  </a:lnTo>
                  <a:lnTo>
                    <a:pt x="112" y="527"/>
                  </a:lnTo>
                  <a:lnTo>
                    <a:pt x="108" y="537"/>
                  </a:lnTo>
                  <a:lnTo>
                    <a:pt x="109" y="539"/>
                  </a:lnTo>
                  <a:lnTo>
                    <a:pt x="112" y="545"/>
                  </a:lnTo>
                  <a:lnTo>
                    <a:pt x="116" y="552"/>
                  </a:lnTo>
                  <a:lnTo>
                    <a:pt x="121" y="558"/>
                  </a:lnTo>
                  <a:lnTo>
                    <a:pt x="121" y="563"/>
                  </a:lnTo>
                  <a:lnTo>
                    <a:pt x="119" y="566"/>
                  </a:lnTo>
                  <a:lnTo>
                    <a:pt x="119" y="569"/>
                  </a:lnTo>
                  <a:lnTo>
                    <a:pt x="118" y="572"/>
                  </a:lnTo>
                  <a:lnTo>
                    <a:pt x="114" y="566"/>
                  </a:lnTo>
                  <a:lnTo>
                    <a:pt x="107" y="557"/>
                  </a:lnTo>
                  <a:lnTo>
                    <a:pt x="98" y="549"/>
                  </a:lnTo>
                  <a:lnTo>
                    <a:pt x="92" y="543"/>
                  </a:lnTo>
                  <a:lnTo>
                    <a:pt x="83" y="533"/>
                  </a:lnTo>
                  <a:lnTo>
                    <a:pt x="77" y="522"/>
                  </a:lnTo>
                  <a:lnTo>
                    <a:pt x="75" y="510"/>
                  </a:lnTo>
                  <a:lnTo>
                    <a:pt x="81" y="496"/>
                  </a:lnTo>
                  <a:lnTo>
                    <a:pt x="82" y="488"/>
                  </a:lnTo>
                  <a:lnTo>
                    <a:pt x="84" y="481"/>
                  </a:lnTo>
                  <a:lnTo>
                    <a:pt x="86" y="473"/>
                  </a:lnTo>
                  <a:lnTo>
                    <a:pt x="89" y="465"/>
                  </a:lnTo>
                  <a:lnTo>
                    <a:pt x="92" y="471"/>
                  </a:lnTo>
                  <a:lnTo>
                    <a:pt x="90" y="485"/>
                  </a:lnTo>
                  <a:lnTo>
                    <a:pt x="89" y="503"/>
                  </a:lnTo>
                  <a:lnTo>
                    <a:pt x="89" y="518"/>
                  </a:lnTo>
                  <a:lnTo>
                    <a:pt x="92" y="514"/>
                  </a:lnTo>
                  <a:lnTo>
                    <a:pt x="98" y="505"/>
                  </a:lnTo>
                  <a:lnTo>
                    <a:pt x="105" y="493"/>
                  </a:lnTo>
                  <a:lnTo>
                    <a:pt x="111" y="484"/>
                  </a:lnTo>
                  <a:lnTo>
                    <a:pt x="115" y="472"/>
                  </a:lnTo>
                  <a:lnTo>
                    <a:pt x="116" y="460"/>
                  </a:lnTo>
                  <a:lnTo>
                    <a:pt x="114" y="448"/>
                  </a:lnTo>
                  <a:lnTo>
                    <a:pt x="111" y="436"/>
                  </a:lnTo>
                  <a:lnTo>
                    <a:pt x="106" y="425"/>
                  </a:lnTo>
                  <a:lnTo>
                    <a:pt x="101" y="414"/>
                  </a:lnTo>
                  <a:lnTo>
                    <a:pt x="97" y="401"/>
                  </a:lnTo>
                  <a:lnTo>
                    <a:pt x="94" y="390"/>
                  </a:lnTo>
                  <a:lnTo>
                    <a:pt x="88" y="390"/>
                  </a:lnTo>
                  <a:lnTo>
                    <a:pt x="84" y="390"/>
                  </a:lnTo>
                  <a:lnTo>
                    <a:pt x="79" y="391"/>
                  </a:lnTo>
                  <a:lnTo>
                    <a:pt x="75" y="393"/>
                  </a:lnTo>
                  <a:lnTo>
                    <a:pt x="70" y="395"/>
                  </a:lnTo>
                  <a:lnTo>
                    <a:pt x="66" y="397"/>
                  </a:lnTo>
                  <a:lnTo>
                    <a:pt x="62" y="399"/>
                  </a:lnTo>
                  <a:lnTo>
                    <a:pt x="57" y="401"/>
                  </a:lnTo>
                  <a:lnTo>
                    <a:pt x="53" y="413"/>
                  </a:lnTo>
                  <a:lnTo>
                    <a:pt x="50" y="435"/>
                  </a:lnTo>
                  <a:lnTo>
                    <a:pt x="46" y="463"/>
                  </a:lnTo>
                  <a:lnTo>
                    <a:pt x="43" y="486"/>
                  </a:lnTo>
                  <a:lnTo>
                    <a:pt x="42" y="500"/>
                  </a:lnTo>
                  <a:lnTo>
                    <a:pt x="38" y="513"/>
                  </a:lnTo>
                  <a:lnTo>
                    <a:pt x="38" y="525"/>
                  </a:lnTo>
                  <a:lnTo>
                    <a:pt x="45" y="537"/>
                  </a:lnTo>
                  <a:lnTo>
                    <a:pt x="46" y="542"/>
                  </a:lnTo>
                  <a:lnTo>
                    <a:pt x="50" y="546"/>
                  </a:lnTo>
                  <a:lnTo>
                    <a:pt x="55" y="549"/>
                  </a:lnTo>
                  <a:lnTo>
                    <a:pt x="57" y="550"/>
                  </a:lnTo>
                  <a:lnTo>
                    <a:pt x="57" y="546"/>
                  </a:lnTo>
                  <a:lnTo>
                    <a:pt x="54" y="538"/>
                  </a:lnTo>
                  <a:lnTo>
                    <a:pt x="51" y="528"/>
                  </a:lnTo>
                  <a:lnTo>
                    <a:pt x="47" y="522"/>
                  </a:lnTo>
                  <a:lnTo>
                    <a:pt x="49" y="520"/>
                  </a:lnTo>
                  <a:lnTo>
                    <a:pt x="49" y="518"/>
                  </a:lnTo>
                  <a:lnTo>
                    <a:pt x="48" y="515"/>
                  </a:lnTo>
                  <a:lnTo>
                    <a:pt x="49" y="513"/>
                  </a:lnTo>
                  <a:lnTo>
                    <a:pt x="55" y="516"/>
                  </a:lnTo>
                  <a:lnTo>
                    <a:pt x="59" y="522"/>
                  </a:lnTo>
                  <a:lnTo>
                    <a:pt x="63" y="529"/>
                  </a:lnTo>
                  <a:lnTo>
                    <a:pt x="67" y="536"/>
                  </a:lnTo>
                  <a:lnTo>
                    <a:pt x="72" y="544"/>
                  </a:lnTo>
                  <a:lnTo>
                    <a:pt x="77" y="553"/>
                  </a:lnTo>
                  <a:lnTo>
                    <a:pt x="83" y="561"/>
                  </a:lnTo>
                  <a:lnTo>
                    <a:pt x="93" y="565"/>
                  </a:lnTo>
                  <a:lnTo>
                    <a:pt x="99" y="569"/>
                  </a:lnTo>
                  <a:lnTo>
                    <a:pt x="108" y="575"/>
                  </a:lnTo>
                  <a:lnTo>
                    <a:pt x="115" y="580"/>
                  </a:lnTo>
                  <a:lnTo>
                    <a:pt x="118" y="585"/>
                  </a:lnTo>
                  <a:lnTo>
                    <a:pt x="114" y="586"/>
                  </a:lnTo>
                  <a:lnTo>
                    <a:pt x="108" y="584"/>
                  </a:lnTo>
                  <a:lnTo>
                    <a:pt x="100" y="580"/>
                  </a:lnTo>
                  <a:lnTo>
                    <a:pt x="90" y="575"/>
                  </a:lnTo>
                  <a:lnTo>
                    <a:pt x="80" y="569"/>
                  </a:lnTo>
                  <a:lnTo>
                    <a:pt x="72" y="565"/>
                  </a:lnTo>
                  <a:lnTo>
                    <a:pt x="66" y="563"/>
                  </a:lnTo>
                  <a:lnTo>
                    <a:pt x="62" y="563"/>
                  </a:lnTo>
                  <a:lnTo>
                    <a:pt x="53" y="558"/>
                  </a:lnTo>
                  <a:lnTo>
                    <a:pt x="46" y="554"/>
                  </a:lnTo>
                  <a:lnTo>
                    <a:pt x="40" y="548"/>
                  </a:lnTo>
                  <a:lnTo>
                    <a:pt x="36" y="541"/>
                  </a:lnTo>
                  <a:lnTo>
                    <a:pt x="27" y="535"/>
                  </a:lnTo>
                  <a:lnTo>
                    <a:pt x="21" y="525"/>
                  </a:lnTo>
                  <a:lnTo>
                    <a:pt x="18" y="516"/>
                  </a:lnTo>
                  <a:lnTo>
                    <a:pt x="17" y="505"/>
                  </a:lnTo>
                  <a:lnTo>
                    <a:pt x="19" y="482"/>
                  </a:lnTo>
                  <a:lnTo>
                    <a:pt x="27" y="453"/>
                  </a:lnTo>
                  <a:lnTo>
                    <a:pt x="37" y="426"/>
                  </a:lnTo>
                  <a:lnTo>
                    <a:pt x="42" y="408"/>
                  </a:lnTo>
                  <a:lnTo>
                    <a:pt x="38" y="391"/>
                  </a:lnTo>
                  <a:lnTo>
                    <a:pt x="30" y="389"/>
                  </a:lnTo>
                  <a:lnTo>
                    <a:pt x="25" y="386"/>
                  </a:lnTo>
                  <a:lnTo>
                    <a:pt x="21" y="383"/>
                  </a:lnTo>
                  <a:lnTo>
                    <a:pt x="17" y="379"/>
                  </a:lnTo>
                  <a:lnTo>
                    <a:pt x="13" y="373"/>
                  </a:lnTo>
                  <a:lnTo>
                    <a:pt x="10" y="366"/>
                  </a:lnTo>
                  <a:lnTo>
                    <a:pt x="7" y="358"/>
                  </a:lnTo>
                  <a:lnTo>
                    <a:pt x="4" y="349"/>
                  </a:lnTo>
                  <a:lnTo>
                    <a:pt x="0" y="331"/>
                  </a:lnTo>
                  <a:lnTo>
                    <a:pt x="0" y="314"/>
                  </a:lnTo>
                  <a:lnTo>
                    <a:pt x="5" y="297"/>
                  </a:lnTo>
                  <a:lnTo>
                    <a:pt x="10" y="281"/>
                  </a:lnTo>
                  <a:lnTo>
                    <a:pt x="20" y="252"/>
                  </a:lnTo>
                  <a:lnTo>
                    <a:pt x="30" y="226"/>
                  </a:lnTo>
                  <a:lnTo>
                    <a:pt x="43" y="202"/>
                  </a:lnTo>
                  <a:lnTo>
                    <a:pt x="56" y="179"/>
                  </a:lnTo>
                  <a:lnTo>
                    <a:pt x="71" y="157"/>
                  </a:lnTo>
                  <a:lnTo>
                    <a:pt x="86" y="138"/>
                  </a:lnTo>
                  <a:lnTo>
                    <a:pt x="104" y="119"/>
                  </a:lnTo>
                  <a:lnTo>
                    <a:pt x="123" y="100"/>
                  </a:lnTo>
                  <a:lnTo>
                    <a:pt x="133" y="91"/>
                  </a:lnTo>
                  <a:lnTo>
                    <a:pt x="143" y="82"/>
                  </a:lnTo>
                  <a:lnTo>
                    <a:pt x="155" y="72"/>
                  </a:lnTo>
                  <a:lnTo>
                    <a:pt x="166" y="63"/>
                  </a:lnTo>
                  <a:lnTo>
                    <a:pt x="178" y="54"/>
                  </a:lnTo>
                  <a:lnTo>
                    <a:pt x="191" y="47"/>
                  </a:lnTo>
                  <a:lnTo>
                    <a:pt x="203" y="39"/>
                  </a:lnTo>
                  <a:lnTo>
                    <a:pt x="217" y="33"/>
                  </a:lnTo>
                  <a:lnTo>
                    <a:pt x="237" y="26"/>
                  </a:lnTo>
                  <a:lnTo>
                    <a:pt x="257" y="21"/>
                  </a:lnTo>
                  <a:lnTo>
                    <a:pt x="275" y="19"/>
                  </a:lnTo>
                  <a:lnTo>
                    <a:pt x="292" y="18"/>
                  </a:lnTo>
                  <a:lnTo>
                    <a:pt x="307" y="19"/>
                  </a:lnTo>
                  <a:lnTo>
                    <a:pt x="319" y="20"/>
                  </a:lnTo>
                  <a:lnTo>
                    <a:pt x="328" y="21"/>
                  </a:lnTo>
                  <a:lnTo>
                    <a:pt x="334" y="22"/>
                  </a:lnTo>
                  <a:lnTo>
                    <a:pt x="338" y="18"/>
                  </a:lnTo>
                  <a:lnTo>
                    <a:pt x="342" y="14"/>
                  </a:lnTo>
                  <a:lnTo>
                    <a:pt x="346" y="10"/>
                  </a:lnTo>
                  <a:lnTo>
                    <a:pt x="350" y="6"/>
                  </a:lnTo>
                  <a:lnTo>
                    <a:pt x="355" y="3"/>
                  </a:lnTo>
                  <a:lnTo>
                    <a:pt x="361" y="1"/>
                  </a:lnTo>
                  <a:lnTo>
                    <a:pt x="367" y="0"/>
                  </a:lnTo>
                  <a:lnTo>
                    <a:pt x="373" y="0"/>
                  </a:lnTo>
                  <a:lnTo>
                    <a:pt x="372" y="1"/>
                  </a:lnTo>
                  <a:lnTo>
                    <a:pt x="369" y="4"/>
                  </a:lnTo>
                  <a:lnTo>
                    <a:pt x="366" y="9"/>
                  </a:lnTo>
                  <a:lnTo>
                    <a:pt x="364" y="18"/>
                  </a:lnTo>
                  <a:lnTo>
                    <a:pt x="363" y="29"/>
                  </a:lnTo>
                  <a:lnTo>
                    <a:pt x="366" y="42"/>
                  </a:lnTo>
                  <a:lnTo>
                    <a:pt x="372" y="60"/>
                  </a:lnTo>
                  <a:lnTo>
                    <a:pt x="384" y="81"/>
                  </a:lnTo>
                  <a:lnTo>
                    <a:pt x="390" y="87"/>
                  </a:lnTo>
                  <a:lnTo>
                    <a:pt x="397" y="93"/>
                  </a:lnTo>
                  <a:lnTo>
                    <a:pt x="405" y="97"/>
                  </a:lnTo>
                  <a:lnTo>
                    <a:pt x="413" y="99"/>
                  </a:lnTo>
                  <a:lnTo>
                    <a:pt x="411" y="108"/>
                  </a:lnTo>
                  <a:lnTo>
                    <a:pt x="405" y="124"/>
                  </a:lnTo>
                  <a:lnTo>
                    <a:pt x="397" y="142"/>
                  </a:lnTo>
                  <a:lnTo>
                    <a:pt x="394" y="149"/>
                  </a:lnTo>
                  <a:lnTo>
                    <a:pt x="381" y="172"/>
                  </a:lnTo>
                  <a:lnTo>
                    <a:pt x="374" y="198"/>
                  </a:lnTo>
                  <a:lnTo>
                    <a:pt x="371" y="223"/>
                  </a:lnTo>
                  <a:lnTo>
                    <a:pt x="371" y="250"/>
                  </a:lnTo>
                  <a:lnTo>
                    <a:pt x="371" y="269"/>
                  </a:lnTo>
                  <a:lnTo>
                    <a:pt x="369" y="287"/>
                  </a:lnTo>
                  <a:lnTo>
                    <a:pt x="366" y="305"/>
                  </a:lnTo>
                  <a:lnTo>
                    <a:pt x="362" y="323"/>
                  </a:lnTo>
                  <a:lnTo>
                    <a:pt x="354" y="339"/>
                  </a:lnTo>
                  <a:lnTo>
                    <a:pt x="347" y="356"/>
                  </a:lnTo>
                  <a:lnTo>
                    <a:pt x="337" y="370"/>
                  </a:lnTo>
                  <a:lnTo>
                    <a:pt x="324" y="385"/>
                  </a:lnTo>
                  <a:lnTo>
                    <a:pt x="315" y="394"/>
                  </a:lnTo>
                  <a:lnTo>
                    <a:pt x="307" y="404"/>
                  </a:lnTo>
                  <a:lnTo>
                    <a:pt x="299" y="415"/>
                  </a:lnTo>
                  <a:lnTo>
                    <a:pt x="291" y="426"/>
                  </a:lnTo>
                  <a:lnTo>
                    <a:pt x="285" y="437"/>
                  </a:lnTo>
                  <a:lnTo>
                    <a:pt x="279" y="450"/>
                  </a:lnTo>
                  <a:lnTo>
                    <a:pt x="274" y="462"/>
                  </a:lnTo>
                  <a:lnTo>
                    <a:pt x="270" y="475"/>
                  </a:lnTo>
                  <a:lnTo>
                    <a:pt x="266" y="486"/>
                  </a:lnTo>
                  <a:lnTo>
                    <a:pt x="263" y="496"/>
                  </a:lnTo>
                  <a:lnTo>
                    <a:pt x="260" y="508"/>
                  </a:lnTo>
                  <a:lnTo>
                    <a:pt x="256" y="518"/>
                  </a:lnTo>
                  <a:lnTo>
                    <a:pt x="259" y="521"/>
                  </a:lnTo>
                  <a:lnTo>
                    <a:pt x="266" y="526"/>
                  </a:lnTo>
                  <a:lnTo>
                    <a:pt x="277" y="535"/>
                  </a:lnTo>
                  <a:lnTo>
                    <a:pt x="289" y="542"/>
                  </a:lnTo>
                  <a:lnTo>
                    <a:pt x="302" y="550"/>
                  </a:lnTo>
                  <a:lnTo>
                    <a:pt x="312" y="557"/>
                  </a:lnTo>
                  <a:lnTo>
                    <a:pt x="320" y="563"/>
                  </a:lnTo>
                  <a:lnTo>
                    <a:pt x="323" y="566"/>
                  </a:lnTo>
                  <a:lnTo>
                    <a:pt x="323" y="568"/>
                  </a:lnTo>
                  <a:lnTo>
                    <a:pt x="323" y="571"/>
                  </a:lnTo>
                  <a:lnTo>
                    <a:pt x="321" y="572"/>
                  </a:lnTo>
                  <a:lnTo>
                    <a:pt x="319" y="573"/>
                  </a:lnTo>
                  <a:lnTo>
                    <a:pt x="315" y="571"/>
                  </a:lnTo>
                  <a:lnTo>
                    <a:pt x="308" y="568"/>
                  </a:lnTo>
                  <a:lnTo>
                    <a:pt x="296" y="563"/>
                  </a:lnTo>
                  <a:lnTo>
                    <a:pt x="285" y="556"/>
                  </a:lnTo>
                  <a:lnTo>
                    <a:pt x="272" y="551"/>
                  </a:lnTo>
                  <a:lnTo>
                    <a:pt x="259" y="546"/>
                  </a:lnTo>
                  <a:lnTo>
                    <a:pt x="248" y="543"/>
                  </a:lnTo>
                  <a:lnTo>
                    <a:pt x="239" y="541"/>
                  </a:lnTo>
                  <a:lnTo>
                    <a:pt x="235" y="550"/>
                  </a:lnTo>
                  <a:lnTo>
                    <a:pt x="230" y="564"/>
                  </a:lnTo>
                  <a:lnTo>
                    <a:pt x="222" y="574"/>
                  </a:lnTo>
                  <a:lnTo>
                    <a:pt x="212" y="578"/>
                  </a:lnTo>
                  <a:lnTo>
                    <a:pt x="207" y="576"/>
                  </a:lnTo>
                  <a:lnTo>
                    <a:pt x="204" y="573"/>
                  </a:lnTo>
                  <a:lnTo>
                    <a:pt x="200" y="571"/>
                  </a:lnTo>
                  <a:lnTo>
                    <a:pt x="197" y="572"/>
                  </a:lnTo>
                  <a:lnTo>
                    <a:pt x="196" y="616"/>
                  </a:lnTo>
                  <a:lnTo>
                    <a:pt x="200" y="662"/>
                  </a:lnTo>
                  <a:lnTo>
                    <a:pt x="205" y="697"/>
                  </a:lnTo>
                  <a:lnTo>
                    <a:pt x="208" y="710"/>
                  </a:lnTo>
                  <a:lnTo>
                    <a:pt x="211" y="716"/>
                  </a:lnTo>
                  <a:lnTo>
                    <a:pt x="215" y="731"/>
                  </a:lnTo>
                  <a:lnTo>
                    <a:pt x="220" y="752"/>
                  </a:lnTo>
                  <a:lnTo>
                    <a:pt x="227" y="777"/>
                  </a:lnTo>
                  <a:lnTo>
                    <a:pt x="235" y="803"/>
                  </a:lnTo>
                  <a:lnTo>
                    <a:pt x="242" y="826"/>
                  </a:lnTo>
                  <a:lnTo>
                    <a:pt x="248" y="846"/>
                  </a:lnTo>
                  <a:lnTo>
                    <a:pt x="252" y="858"/>
                  </a:lnTo>
                  <a:lnTo>
                    <a:pt x="255" y="871"/>
                  </a:lnTo>
                  <a:lnTo>
                    <a:pt x="259" y="883"/>
                  </a:lnTo>
                  <a:lnTo>
                    <a:pt x="263" y="896"/>
                  </a:lnTo>
                  <a:lnTo>
                    <a:pt x="267" y="908"/>
                  </a:lnTo>
                  <a:lnTo>
                    <a:pt x="271" y="920"/>
                  </a:lnTo>
                  <a:lnTo>
                    <a:pt x="273" y="933"/>
                  </a:lnTo>
                  <a:lnTo>
                    <a:pt x="272" y="945"/>
                  </a:lnTo>
                  <a:lnTo>
                    <a:pt x="267" y="958"/>
                  </a:lnTo>
                  <a:lnTo>
                    <a:pt x="262" y="953"/>
                  </a:lnTo>
                  <a:lnTo>
                    <a:pt x="259" y="937"/>
                  </a:lnTo>
                  <a:lnTo>
                    <a:pt x="255" y="921"/>
                  </a:lnTo>
                  <a:lnTo>
                    <a:pt x="244" y="911"/>
                  </a:lnTo>
                  <a:lnTo>
                    <a:pt x="235" y="935"/>
                  </a:lnTo>
                  <a:lnTo>
                    <a:pt x="232" y="960"/>
                  </a:lnTo>
                  <a:lnTo>
                    <a:pt x="231" y="986"/>
                  </a:lnTo>
                  <a:lnTo>
                    <a:pt x="231" y="1011"/>
                  </a:lnTo>
                  <a:lnTo>
                    <a:pt x="232" y="1033"/>
                  </a:lnTo>
                  <a:lnTo>
                    <a:pt x="234" y="1066"/>
                  </a:lnTo>
                  <a:lnTo>
                    <a:pt x="236" y="1096"/>
                  </a:lnTo>
                  <a:lnTo>
                    <a:pt x="237" y="1109"/>
                  </a:lnTo>
                  <a:lnTo>
                    <a:pt x="237" y="1119"/>
                  </a:lnTo>
                  <a:lnTo>
                    <a:pt x="237" y="1128"/>
                  </a:lnTo>
                  <a:lnTo>
                    <a:pt x="236" y="1138"/>
                  </a:lnTo>
                  <a:lnTo>
                    <a:pt x="236" y="1148"/>
                  </a:lnTo>
                  <a:lnTo>
                    <a:pt x="272" y="1165"/>
                  </a:lnTo>
                  <a:lnTo>
                    <a:pt x="299" y="1174"/>
                  </a:lnTo>
                  <a:lnTo>
                    <a:pt x="320" y="1179"/>
                  </a:lnTo>
                  <a:lnTo>
                    <a:pt x="336" y="1180"/>
                  </a:lnTo>
                  <a:lnTo>
                    <a:pt x="346" y="1178"/>
                  </a:lnTo>
                  <a:lnTo>
                    <a:pt x="353" y="1176"/>
                  </a:lnTo>
                  <a:lnTo>
                    <a:pt x="356" y="1173"/>
                  </a:lnTo>
                  <a:lnTo>
                    <a:pt x="358" y="1172"/>
                  </a:lnTo>
                  <a:lnTo>
                    <a:pt x="359" y="1158"/>
                  </a:lnTo>
                  <a:lnTo>
                    <a:pt x="359" y="1145"/>
                  </a:lnTo>
                  <a:lnTo>
                    <a:pt x="359" y="1130"/>
                  </a:lnTo>
                  <a:lnTo>
                    <a:pt x="360" y="1117"/>
                  </a:lnTo>
                  <a:lnTo>
                    <a:pt x="363" y="1094"/>
                  </a:lnTo>
                  <a:lnTo>
                    <a:pt x="367" y="1072"/>
                  </a:lnTo>
                  <a:lnTo>
                    <a:pt x="373" y="1051"/>
                  </a:lnTo>
                  <a:lnTo>
                    <a:pt x="380" y="1030"/>
                  </a:lnTo>
                  <a:lnTo>
                    <a:pt x="384" y="1019"/>
                  </a:lnTo>
                  <a:lnTo>
                    <a:pt x="388" y="1007"/>
                  </a:lnTo>
                  <a:lnTo>
                    <a:pt x="388" y="997"/>
                  </a:lnTo>
                  <a:lnTo>
                    <a:pt x="384" y="986"/>
                  </a:lnTo>
                  <a:lnTo>
                    <a:pt x="381" y="990"/>
                  </a:lnTo>
                  <a:lnTo>
                    <a:pt x="379" y="995"/>
                  </a:lnTo>
                  <a:lnTo>
                    <a:pt x="377" y="999"/>
                  </a:lnTo>
                  <a:lnTo>
                    <a:pt x="375" y="1002"/>
                  </a:lnTo>
                  <a:lnTo>
                    <a:pt x="370" y="994"/>
                  </a:lnTo>
                  <a:lnTo>
                    <a:pt x="371" y="985"/>
                  </a:lnTo>
                  <a:lnTo>
                    <a:pt x="373" y="976"/>
                  </a:lnTo>
                  <a:lnTo>
                    <a:pt x="375" y="968"/>
                  </a:lnTo>
                  <a:lnTo>
                    <a:pt x="383" y="944"/>
                  </a:lnTo>
                  <a:lnTo>
                    <a:pt x="390" y="919"/>
                  </a:lnTo>
                  <a:lnTo>
                    <a:pt x="393" y="895"/>
                  </a:lnTo>
                  <a:lnTo>
                    <a:pt x="391" y="869"/>
                  </a:lnTo>
                  <a:lnTo>
                    <a:pt x="389" y="841"/>
                  </a:lnTo>
                  <a:lnTo>
                    <a:pt x="385" y="802"/>
                  </a:lnTo>
                  <a:lnTo>
                    <a:pt x="381" y="767"/>
                  </a:lnTo>
                  <a:lnTo>
                    <a:pt x="380" y="753"/>
                  </a:lnTo>
                  <a:lnTo>
                    <a:pt x="376" y="729"/>
                  </a:lnTo>
                  <a:lnTo>
                    <a:pt x="371" y="707"/>
                  </a:lnTo>
                  <a:lnTo>
                    <a:pt x="363" y="688"/>
                  </a:lnTo>
                  <a:lnTo>
                    <a:pt x="352" y="668"/>
                  </a:lnTo>
                  <a:lnTo>
                    <a:pt x="347" y="662"/>
                  </a:lnTo>
                  <a:lnTo>
                    <a:pt x="342" y="655"/>
                  </a:lnTo>
                  <a:lnTo>
                    <a:pt x="336" y="649"/>
                  </a:lnTo>
                  <a:lnTo>
                    <a:pt x="330" y="643"/>
                  </a:lnTo>
                  <a:lnTo>
                    <a:pt x="322" y="638"/>
                  </a:lnTo>
                  <a:lnTo>
                    <a:pt x="315" y="632"/>
                  </a:lnTo>
                  <a:lnTo>
                    <a:pt x="306" y="626"/>
                  </a:lnTo>
                  <a:lnTo>
                    <a:pt x="295" y="619"/>
                  </a:lnTo>
                  <a:lnTo>
                    <a:pt x="296" y="618"/>
                  </a:lnTo>
                  <a:lnTo>
                    <a:pt x="299" y="618"/>
                  </a:lnTo>
                  <a:lnTo>
                    <a:pt x="302" y="619"/>
                  </a:lnTo>
                  <a:lnTo>
                    <a:pt x="306" y="621"/>
                  </a:lnTo>
                  <a:lnTo>
                    <a:pt x="312" y="623"/>
                  </a:lnTo>
                  <a:lnTo>
                    <a:pt x="319" y="625"/>
                  </a:lnTo>
                  <a:lnTo>
                    <a:pt x="328" y="627"/>
                  </a:lnTo>
                  <a:lnTo>
                    <a:pt x="337" y="630"/>
                  </a:lnTo>
                  <a:lnTo>
                    <a:pt x="343" y="636"/>
                  </a:lnTo>
                  <a:lnTo>
                    <a:pt x="351" y="644"/>
                  </a:lnTo>
                  <a:lnTo>
                    <a:pt x="361" y="655"/>
                  </a:lnTo>
                  <a:lnTo>
                    <a:pt x="370" y="667"/>
                  </a:lnTo>
                  <a:lnTo>
                    <a:pt x="378" y="678"/>
                  </a:lnTo>
                  <a:lnTo>
                    <a:pt x="385" y="690"/>
                  </a:lnTo>
                  <a:lnTo>
                    <a:pt x="391" y="700"/>
                  </a:lnTo>
                  <a:lnTo>
                    <a:pt x="393" y="707"/>
                  </a:lnTo>
                  <a:lnTo>
                    <a:pt x="409" y="787"/>
                  </a:lnTo>
                  <a:lnTo>
                    <a:pt x="412" y="809"/>
                  </a:lnTo>
                  <a:lnTo>
                    <a:pt x="417" y="859"/>
                  </a:lnTo>
                  <a:lnTo>
                    <a:pt x="414" y="915"/>
                  </a:lnTo>
                  <a:lnTo>
                    <a:pt x="401" y="953"/>
                  </a:lnTo>
                  <a:lnTo>
                    <a:pt x="410" y="1018"/>
                  </a:lnTo>
                  <a:lnTo>
                    <a:pt x="406" y="1032"/>
                  </a:lnTo>
                  <a:lnTo>
                    <a:pt x="399" y="1058"/>
                  </a:lnTo>
                  <a:lnTo>
                    <a:pt x="393" y="1085"/>
                  </a:lnTo>
                  <a:lnTo>
                    <a:pt x="390" y="1107"/>
                  </a:lnTo>
                  <a:lnTo>
                    <a:pt x="385" y="1124"/>
                  </a:lnTo>
                  <a:lnTo>
                    <a:pt x="383" y="1148"/>
                  </a:lnTo>
                  <a:lnTo>
                    <a:pt x="381" y="1169"/>
                  </a:lnTo>
                  <a:lnTo>
                    <a:pt x="376" y="1178"/>
                  </a:lnTo>
                  <a:lnTo>
                    <a:pt x="360" y="1188"/>
                  </a:lnTo>
                  <a:lnTo>
                    <a:pt x="343" y="1195"/>
                  </a:lnTo>
                  <a:lnTo>
                    <a:pt x="325" y="1196"/>
                  </a:lnTo>
                  <a:lnTo>
                    <a:pt x="308" y="1195"/>
                  </a:lnTo>
                  <a:lnTo>
                    <a:pt x="290" y="1190"/>
                  </a:lnTo>
                  <a:lnTo>
                    <a:pt x="273" y="1185"/>
                  </a:lnTo>
                  <a:lnTo>
                    <a:pt x="255" y="1179"/>
                  </a:lnTo>
                  <a:lnTo>
                    <a:pt x="240" y="1173"/>
                  </a:lnTo>
                  <a:lnTo>
                    <a:pt x="234" y="1171"/>
                  </a:lnTo>
                  <a:lnTo>
                    <a:pt x="228" y="1167"/>
                  </a:lnTo>
                  <a:lnTo>
                    <a:pt x="223" y="1163"/>
                  </a:lnTo>
                  <a:lnTo>
                    <a:pt x="221" y="1161"/>
                  </a:lnTo>
                  <a:lnTo>
                    <a:pt x="219" y="1165"/>
                  </a:lnTo>
                  <a:lnTo>
                    <a:pt x="218" y="1169"/>
                  </a:lnTo>
                  <a:lnTo>
                    <a:pt x="217" y="1174"/>
                  </a:lnTo>
                  <a:lnTo>
                    <a:pt x="217" y="1179"/>
                  </a:lnTo>
                  <a:lnTo>
                    <a:pt x="233" y="1189"/>
                  </a:lnTo>
                  <a:lnTo>
                    <a:pt x="252" y="1198"/>
                  </a:lnTo>
                  <a:lnTo>
                    <a:pt x="272" y="1204"/>
                  </a:lnTo>
                  <a:lnTo>
                    <a:pt x="292" y="1209"/>
                  </a:lnTo>
                  <a:lnTo>
                    <a:pt x="312" y="1212"/>
                  </a:lnTo>
                  <a:lnTo>
                    <a:pt x="330" y="1214"/>
                  </a:lnTo>
                  <a:lnTo>
                    <a:pt x="343" y="1216"/>
                  </a:lnTo>
                  <a:lnTo>
                    <a:pt x="352" y="1217"/>
                  </a:lnTo>
                  <a:lnTo>
                    <a:pt x="366" y="1217"/>
                  </a:lnTo>
                  <a:lnTo>
                    <a:pt x="372" y="1213"/>
                  </a:lnTo>
                  <a:lnTo>
                    <a:pt x="374" y="1207"/>
                  </a:lnTo>
                  <a:lnTo>
                    <a:pt x="378" y="1201"/>
                  </a:lnTo>
                  <a:lnTo>
                    <a:pt x="377" y="12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0" name="Freeform 42"/>
            <p:cNvSpPr>
              <a:spLocks/>
            </p:cNvSpPr>
            <p:nvPr/>
          </p:nvSpPr>
          <p:spPr bwMode="auto">
            <a:xfrm>
              <a:off x="4675188" y="3994151"/>
              <a:ext cx="107950" cy="68263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62" y="36"/>
                </a:cxn>
                <a:cxn ang="0">
                  <a:pos x="56" y="37"/>
                </a:cxn>
                <a:cxn ang="0">
                  <a:pos x="50" y="37"/>
                </a:cxn>
                <a:cxn ang="0">
                  <a:pos x="43" y="37"/>
                </a:cxn>
                <a:cxn ang="0">
                  <a:pos x="37" y="36"/>
                </a:cxn>
                <a:cxn ang="0">
                  <a:pos x="31" y="35"/>
                </a:cxn>
                <a:cxn ang="0">
                  <a:pos x="25" y="34"/>
                </a:cxn>
                <a:cxn ang="0">
                  <a:pos x="19" y="33"/>
                </a:cxn>
                <a:cxn ang="0">
                  <a:pos x="19" y="36"/>
                </a:cxn>
                <a:cxn ang="0">
                  <a:pos x="19" y="38"/>
                </a:cxn>
                <a:cxn ang="0">
                  <a:pos x="20" y="40"/>
                </a:cxn>
                <a:cxn ang="0">
                  <a:pos x="17" y="43"/>
                </a:cxn>
                <a:cxn ang="0">
                  <a:pos x="7" y="36"/>
                </a:cxn>
                <a:cxn ang="0">
                  <a:pos x="2" y="24"/>
                </a:cxn>
                <a:cxn ang="0">
                  <a:pos x="0" y="10"/>
                </a:cxn>
                <a:cxn ang="0">
                  <a:pos x="1" y="0"/>
                </a:cxn>
                <a:cxn ang="0">
                  <a:pos x="9" y="9"/>
                </a:cxn>
                <a:cxn ang="0">
                  <a:pos x="20" y="16"/>
                </a:cxn>
                <a:cxn ang="0">
                  <a:pos x="30" y="22"/>
                </a:cxn>
                <a:cxn ang="0">
                  <a:pos x="41" y="26"/>
                </a:cxn>
                <a:cxn ang="0">
                  <a:pos x="52" y="29"/>
                </a:cxn>
                <a:cxn ang="0">
                  <a:pos x="60" y="31"/>
                </a:cxn>
                <a:cxn ang="0">
                  <a:pos x="66" y="33"/>
                </a:cxn>
                <a:cxn ang="0">
                  <a:pos x="68" y="34"/>
                </a:cxn>
              </a:cxnLst>
              <a:rect l="0" t="0" r="r" b="b"/>
              <a:pathLst>
                <a:path w="68" h="43">
                  <a:moveTo>
                    <a:pt x="68" y="34"/>
                  </a:moveTo>
                  <a:lnTo>
                    <a:pt x="62" y="36"/>
                  </a:lnTo>
                  <a:lnTo>
                    <a:pt x="56" y="37"/>
                  </a:lnTo>
                  <a:lnTo>
                    <a:pt x="50" y="37"/>
                  </a:lnTo>
                  <a:lnTo>
                    <a:pt x="43" y="37"/>
                  </a:lnTo>
                  <a:lnTo>
                    <a:pt x="37" y="36"/>
                  </a:lnTo>
                  <a:lnTo>
                    <a:pt x="31" y="35"/>
                  </a:lnTo>
                  <a:lnTo>
                    <a:pt x="25" y="34"/>
                  </a:lnTo>
                  <a:lnTo>
                    <a:pt x="19" y="33"/>
                  </a:lnTo>
                  <a:lnTo>
                    <a:pt x="19" y="36"/>
                  </a:lnTo>
                  <a:lnTo>
                    <a:pt x="19" y="38"/>
                  </a:lnTo>
                  <a:lnTo>
                    <a:pt x="20" y="40"/>
                  </a:lnTo>
                  <a:lnTo>
                    <a:pt x="17" y="43"/>
                  </a:lnTo>
                  <a:lnTo>
                    <a:pt x="7" y="36"/>
                  </a:lnTo>
                  <a:lnTo>
                    <a:pt x="2" y="24"/>
                  </a:lnTo>
                  <a:lnTo>
                    <a:pt x="0" y="10"/>
                  </a:lnTo>
                  <a:lnTo>
                    <a:pt x="1" y="0"/>
                  </a:lnTo>
                  <a:lnTo>
                    <a:pt x="9" y="9"/>
                  </a:lnTo>
                  <a:lnTo>
                    <a:pt x="20" y="16"/>
                  </a:lnTo>
                  <a:lnTo>
                    <a:pt x="30" y="22"/>
                  </a:lnTo>
                  <a:lnTo>
                    <a:pt x="41" y="26"/>
                  </a:lnTo>
                  <a:lnTo>
                    <a:pt x="52" y="29"/>
                  </a:lnTo>
                  <a:lnTo>
                    <a:pt x="60" y="31"/>
                  </a:lnTo>
                  <a:lnTo>
                    <a:pt x="66" y="33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1" name="Freeform 43"/>
            <p:cNvSpPr>
              <a:spLocks/>
            </p:cNvSpPr>
            <p:nvPr/>
          </p:nvSpPr>
          <p:spPr bwMode="auto">
            <a:xfrm>
              <a:off x="4541838" y="4138613"/>
              <a:ext cx="592137" cy="750888"/>
            </a:xfrm>
            <a:custGeom>
              <a:avLst/>
              <a:gdLst/>
              <a:ahLst/>
              <a:cxnLst>
                <a:cxn ang="0">
                  <a:pos x="193" y="8"/>
                </a:cxn>
                <a:cxn ang="0">
                  <a:pos x="209" y="30"/>
                </a:cxn>
                <a:cxn ang="0">
                  <a:pos x="224" y="44"/>
                </a:cxn>
                <a:cxn ang="0">
                  <a:pos x="265" y="81"/>
                </a:cxn>
                <a:cxn ang="0">
                  <a:pos x="312" y="156"/>
                </a:cxn>
                <a:cxn ang="0">
                  <a:pos x="349" y="253"/>
                </a:cxn>
                <a:cxn ang="0">
                  <a:pos x="363" y="288"/>
                </a:cxn>
                <a:cxn ang="0">
                  <a:pos x="373" y="326"/>
                </a:cxn>
                <a:cxn ang="0">
                  <a:pos x="366" y="357"/>
                </a:cxn>
                <a:cxn ang="0">
                  <a:pos x="353" y="381"/>
                </a:cxn>
                <a:cxn ang="0">
                  <a:pos x="333" y="400"/>
                </a:cxn>
                <a:cxn ang="0">
                  <a:pos x="294" y="430"/>
                </a:cxn>
                <a:cxn ang="0">
                  <a:pos x="236" y="460"/>
                </a:cxn>
                <a:cxn ang="0">
                  <a:pos x="199" y="469"/>
                </a:cxn>
                <a:cxn ang="0">
                  <a:pos x="164" y="473"/>
                </a:cxn>
                <a:cxn ang="0">
                  <a:pos x="129" y="473"/>
                </a:cxn>
                <a:cxn ang="0">
                  <a:pos x="109" y="464"/>
                </a:cxn>
                <a:cxn ang="0">
                  <a:pos x="99" y="451"/>
                </a:cxn>
                <a:cxn ang="0">
                  <a:pos x="120" y="454"/>
                </a:cxn>
                <a:cxn ang="0">
                  <a:pos x="149" y="457"/>
                </a:cxn>
                <a:cxn ang="0">
                  <a:pos x="202" y="450"/>
                </a:cxn>
                <a:cxn ang="0">
                  <a:pos x="261" y="427"/>
                </a:cxn>
                <a:cxn ang="0">
                  <a:pos x="313" y="391"/>
                </a:cxn>
                <a:cxn ang="0">
                  <a:pos x="338" y="357"/>
                </a:cxn>
                <a:cxn ang="0">
                  <a:pos x="349" y="315"/>
                </a:cxn>
                <a:cxn ang="0">
                  <a:pos x="338" y="275"/>
                </a:cxn>
                <a:cxn ang="0">
                  <a:pos x="314" y="218"/>
                </a:cxn>
                <a:cxn ang="0">
                  <a:pos x="288" y="156"/>
                </a:cxn>
                <a:cxn ang="0">
                  <a:pos x="270" y="122"/>
                </a:cxn>
                <a:cxn ang="0">
                  <a:pos x="251" y="95"/>
                </a:cxn>
                <a:cxn ang="0">
                  <a:pos x="225" y="71"/>
                </a:cxn>
                <a:cxn ang="0">
                  <a:pos x="205" y="54"/>
                </a:cxn>
                <a:cxn ang="0">
                  <a:pos x="186" y="34"/>
                </a:cxn>
                <a:cxn ang="0">
                  <a:pos x="170" y="22"/>
                </a:cxn>
                <a:cxn ang="0">
                  <a:pos x="137" y="33"/>
                </a:cxn>
                <a:cxn ang="0">
                  <a:pos x="108" y="45"/>
                </a:cxn>
                <a:cxn ang="0">
                  <a:pos x="114" y="60"/>
                </a:cxn>
                <a:cxn ang="0">
                  <a:pos x="138" y="54"/>
                </a:cxn>
                <a:cxn ang="0">
                  <a:pos x="159" y="44"/>
                </a:cxn>
                <a:cxn ang="0">
                  <a:pos x="170" y="41"/>
                </a:cxn>
                <a:cxn ang="0">
                  <a:pos x="171" y="47"/>
                </a:cxn>
                <a:cxn ang="0">
                  <a:pos x="143" y="62"/>
                </a:cxn>
                <a:cxn ang="0">
                  <a:pos x="112" y="74"/>
                </a:cxn>
                <a:cxn ang="0">
                  <a:pos x="115" y="92"/>
                </a:cxn>
                <a:cxn ang="0">
                  <a:pos x="120" y="134"/>
                </a:cxn>
                <a:cxn ang="0">
                  <a:pos x="97" y="205"/>
                </a:cxn>
                <a:cxn ang="0">
                  <a:pos x="76" y="304"/>
                </a:cxn>
                <a:cxn ang="0">
                  <a:pos x="65" y="274"/>
                </a:cxn>
                <a:cxn ang="0">
                  <a:pos x="72" y="215"/>
                </a:cxn>
                <a:cxn ang="0">
                  <a:pos x="96" y="159"/>
                </a:cxn>
                <a:cxn ang="0">
                  <a:pos x="99" y="119"/>
                </a:cxn>
                <a:cxn ang="0">
                  <a:pos x="64" y="103"/>
                </a:cxn>
                <a:cxn ang="0">
                  <a:pos x="21" y="90"/>
                </a:cxn>
                <a:cxn ang="0">
                  <a:pos x="0" y="79"/>
                </a:cxn>
                <a:cxn ang="0">
                  <a:pos x="3" y="70"/>
                </a:cxn>
                <a:cxn ang="0">
                  <a:pos x="41" y="81"/>
                </a:cxn>
                <a:cxn ang="0">
                  <a:pos x="70" y="83"/>
                </a:cxn>
                <a:cxn ang="0">
                  <a:pos x="89" y="80"/>
                </a:cxn>
                <a:cxn ang="0">
                  <a:pos x="82" y="42"/>
                </a:cxn>
                <a:cxn ang="0">
                  <a:pos x="120" y="24"/>
                </a:cxn>
                <a:cxn ang="0">
                  <a:pos x="166" y="5"/>
                </a:cxn>
                <a:cxn ang="0">
                  <a:pos x="188" y="1"/>
                </a:cxn>
              </a:cxnLst>
              <a:rect l="0" t="0" r="r" b="b"/>
              <a:pathLst>
                <a:path w="373" h="473">
                  <a:moveTo>
                    <a:pt x="188" y="1"/>
                  </a:moveTo>
                  <a:lnTo>
                    <a:pt x="189" y="3"/>
                  </a:lnTo>
                  <a:lnTo>
                    <a:pt x="193" y="8"/>
                  </a:lnTo>
                  <a:lnTo>
                    <a:pt x="198" y="14"/>
                  </a:lnTo>
                  <a:lnTo>
                    <a:pt x="203" y="23"/>
                  </a:lnTo>
                  <a:lnTo>
                    <a:pt x="209" y="30"/>
                  </a:lnTo>
                  <a:lnTo>
                    <a:pt x="215" y="36"/>
                  </a:lnTo>
                  <a:lnTo>
                    <a:pt x="220" y="41"/>
                  </a:lnTo>
                  <a:lnTo>
                    <a:pt x="224" y="44"/>
                  </a:lnTo>
                  <a:lnTo>
                    <a:pt x="237" y="54"/>
                  </a:lnTo>
                  <a:lnTo>
                    <a:pt x="251" y="65"/>
                  </a:lnTo>
                  <a:lnTo>
                    <a:pt x="265" y="81"/>
                  </a:lnTo>
                  <a:lnTo>
                    <a:pt x="281" y="100"/>
                  </a:lnTo>
                  <a:lnTo>
                    <a:pt x="296" y="125"/>
                  </a:lnTo>
                  <a:lnTo>
                    <a:pt x="312" y="156"/>
                  </a:lnTo>
                  <a:lnTo>
                    <a:pt x="328" y="194"/>
                  </a:lnTo>
                  <a:lnTo>
                    <a:pt x="345" y="241"/>
                  </a:lnTo>
                  <a:lnTo>
                    <a:pt x="349" y="253"/>
                  </a:lnTo>
                  <a:lnTo>
                    <a:pt x="354" y="265"/>
                  </a:lnTo>
                  <a:lnTo>
                    <a:pt x="359" y="277"/>
                  </a:lnTo>
                  <a:lnTo>
                    <a:pt x="363" y="288"/>
                  </a:lnTo>
                  <a:lnTo>
                    <a:pt x="367" y="301"/>
                  </a:lnTo>
                  <a:lnTo>
                    <a:pt x="371" y="313"/>
                  </a:lnTo>
                  <a:lnTo>
                    <a:pt x="373" y="326"/>
                  </a:lnTo>
                  <a:lnTo>
                    <a:pt x="373" y="339"/>
                  </a:lnTo>
                  <a:lnTo>
                    <a:pt x="370" y="348"/>
                  </a:lnTo>
                  <a:lnTo>
                    <a:pt x="366" y="357"/>
                  </a:lnTo>
                  <a:lnTo>
                    <a:pt x="362" y="365"/>
                  </a:lnTo>
                  <a:lnTo>
                    <a:pt x="358" y="372"/>
                  </a:lnTo>
                  <a:lnTo>
                    <a:pt x="353" y="381"/>
                  </a:lnTo>
                  <a:lnTo>
                    <a:pt x="347" y="387"/>
                  </a:lnTo>
                  <a:lnTo>
                    <a:pt x="341" y="394"/>
                  </a:lnTo>
                  <a:lnTo>
                    <a:pt x="333" y="400"/>
                  </a:lnTo>
                  <a:lnTo>
                    <a:pt x="325" y="408"/>
                  </a:lnTo>
                  <a:lnTo>
                    <a:pt x="312" y="419"/>
                  </a:lnTo>
                  <a:lnTo>
                    <a:pt x="294" y="430"/>
                  </a:lnTo>
                  <a:lnTo>
                    <a:pt x="275" y="442"/>
                  </a:lnTo>
                  <a:lnTo>
                    <a:pt x="255" y="452"/>
                  </a:lnTo>
                  <a:lnTo>
                    <a:pt x="236" y="460"/>
                  </a:lnTo>
                  <a:lnTo>
                    <a:pt x="219" y="465"/>
                  </a:lnTo>
                  <a:lnTo>
                    <a:pt x="206" y="468"/>
                  </a:lnTo>
                  <a:lnTo>
                    <a:pt x="199" y="469"/>
                  </a:lnTo>
                  <a:lnTo>
                    <a:pt x="189" y="472"/>
                  </a:lnTo>
                  <a:lnTo>
                    <a:pt x="177" y="472"/>
                  </a:lnTo>
                  <a:lnTo>
                    <a:pt x="164" y="473"/>
                  </a:lnTo>
                  <a:lnTo>
                    <a:pt x="151" y="473"/>
                  </a:lnTo>
                  <a:lnTo>
                    <a:pt x="139" y="473"/>
                  </a:lnTo>
                  <a:lnTo>
                    <a:pt x="129" y="473"/>
                  </a:lnTo>
                  <a:lnTo>
                    <a:pt x="123" y="472"/>
                  </a:lnTo>
                  <a:lnTo>
                    <a:pt x="115" y="468"/>
                  </a:lnTo>
                  <a:lnTo>
                    <a:pt x="109" y="464"/>
                  </a:lnTo>
                  <a:lnTo>
                    <a:pt x="104" y="458"/>
                  </a:lnTo>
                  <a:lnTo>
                    <a:pt x="98" y="451"/>
                  </a:lnTo>
                  <a:lnTo>
                    <a:pt x="99" y="451"/>
                  </a:lnTo>
                  <a:lnTo>
                    <a:pt x="105" y="451"/>
                  </a:lnTo>
                  <a:lnTo>
                    <a:pt x="111" y="452"/>
                  </a:lnTo>
                  <a:lnTo>
                    <a:pt x="120" y="454"/>
                  </a:lnTo>
                  <a:lnTo>
                    <a:pt x="129" y="456"/>
                  </a:lnTo>
                  <a:lnTo>
                    <a:pt x="140" y="457"/>
                  </a:lnTo>
                  <a:lnTo>
                    <a:pt x="149" y="457"/>
                  </a:lnTo>
                  <a:lnTo>
                    <a:pt x="158" y="457"/>
                  </a:lnTo>
                  <a:lnTo>
                    <a:pt x="180" y="455"/>
                  </a:lnTo>
                  <a:lnTo>
                    <a:pt x="202" y="450"/>
                  </a:lnTo>
                  <a:lnTo>
                    <a:pt x="223" y="444"/>
                  </a:lnTo>
                  <a:lnTo>
                    <a:pt x="242" y="436"/>
                  </a:lnTo>
                  <a:lnTo>
                    <a:pt x="261" y="427"/>
                  </a:lnTo>
                  <a:lnTo>
                    <a:pt x="279" y="416"/>
                  </a:lnTo>
                  <a:lnTo>
                    <a:pt x="296" y="404"/>
                  </a:lnTo>
                  <a:lnTo>
                    <a:pt x="313" y="391"/>
                  </a:lnTo>
                  <a:lnTo>
                    <a:pt x="323" y="381"/>
                  </a:lnTo>
                  <a:lnTo>
                    <a:pt x="331" y="369"/>
                  </a:lnTo>
                  <a:lnTo>
                    <a:pt x="338" y="357"/>
                  </a:lnTo>
                  <a:lnTo>
                    <a:pt x="345" y="343"/>
                  </a:lnTo>
                  <a:lnTo>
                    <a:pt x="348" y="330"/>
                  </a:lnTo>
                  <a:lnTo>
                    <a:pt x="349" y="315"/>
                  </a:lnTo>
                  <a:lnTo>
                    <a:pt x="347" y="301"/>
                  </a:lnTo>
                  <a:lnTo>
                    <a:pt x="343" y="285"/>
                  </a:lnTo>
                  <a:lnTo>
                    <a:pt x="338" y="275"/>
                  </a:lnTo>
                  <a:lnTo>
                    <a:pt x="331" y="260"/>
                  </a:lnTo>
                  <a:lnTo>
                    <a:pt x="323" y="240"/>
                  </a:lnTo>
                  <a:lnTo>
                    <a:pt x="314" y="218"/>
                  </a:lnTo>
                  <a:lnTo>
                    <a:pt x="304" y="195"/>
                  </a:lnTo>
                  <a:lnTo>
                    <a:pt x="296" y="175"/>
                  </a:lnTo>
                  <a:lnTo>
                    <a:pt x="288" y="156"/>
                  </a:lnTo>
                  <a:lnTo>
                    <a:pt x="282" y="143"/>
                  </a:lnTo>
                  <a:lnTo>
                    <a:pt x="276" y="132"/>
                  </a:lnTo>
                  <a:lnTo>
                    <a:pt x="270" y="122"/>
                  </a:lnTo>
                  <a:lnTo>
                    <a:pt x="264" y="113"/>
                  </a:lnTo>
                  <a:lnTo>
                    <a:pt x="258" y="103"/>
                  </a:lnTo>
                  <a:lnTo>
                    <a:pt x="251" y="95"/>
                  </a:lnTo>
                  <a:lnTo>
                    <a:pt x="242" y="87"/>
                  </a:lnTo>
                  <a:lnTo>
                    <a:pt x="234" y="79"/>
                  </a:lnTo>
                  <a:lnTo>
                    <a:pt x="225" y="71"/>
                  </a:lnTo>
                  <a:lnTo>
                    <a:pt x="218" y="65"/>
                  </a:lnTo>
                  <a:lnTo>
                    <a:pt x="211" y="59"/>
                  </a:lnTo>
                  <a:lnTo>
                    <a:pt x="205" y="54"/>
                  </a:lnTo>
                  <a:lnTo>
                    <a:pt x="199" y="47"/>
                  </a:lnTo>
                  <a:lnTo>
                    <a:pt x="193" y="41"/>
                  </a:lnTo>
                  <a:lnTo>
                    <a:pt x="186" y="34"/>
                  </a:lnTo>
                  <a:lnTo>
                    <a:pt x="182" y="28"/>
                  </a:lnTo>
                  <a:lnTo>
                    <a:pt x="178" y="20"/>
                  </a:lnTo>
                  <a:lnTo>
                    <a:pt x="170" y="22"/>
                  </a:lnTo>
                  <a:lnTo>
                    <a:pt x="159" y="25"/>
                  </a:lnTo>
                  <a:lnTo>
                    <a:pt x="148" y="29"/>
                  </a:lnTo>
                  <a:lnTo>
                    <a:pt x="137" y="33"/>
                  </a:lnTo>
                  <a:lnTo>
                    <a:pt x="125" y="37"/>
                  </a:lnTo>
                  <a:lnTo>
                    <a:pt x="116" y="41"/>
                  </a:lnTo>
                  <a:lnTo>
                    <a:pt x="108" y="45"/>
                  </a:lnTo>
                  <a:lnTo>
                    <a:pt x="104" y="47"/>
                  </a:lnTo>
                  <a:lnTo>
                    <a:pt x="106" y="61"/>
                  </a:lnTo>
                  <a:lnTo>
                    <a:pt x="114" y="60"/>
                  </a:lnTo>
                  <a:lnTo>
                    <a:pt x="121" y="58"/>
                  </a:lnTo>
                  <a:lnTo>
                    <a:pt x="129" y="56"/>
                  </a:lnTo>
                  <a:lnTo>
                    <a:pt x="138" y="54"/>
                  </a:lnTo>
                  <a:lnTo>
                    <a:pt x="145" y="51"/>
                  </a:lnTo>
                  <a:lnTo>
                    <a:pt x="152" y="47"/>
                  </a:lnTo>
                  <a:lnTo>
                    <a:pt x="159" y="44"/>
                  </a:lnTo>
                  <a:lnTo>
                    <a:pt x="167" y="40"/>
                  </a:lnTo>
                  <a:lnTo>
                    <a:pt x="169" y="41"/>
                  </a:lnTo>
                  <a:lnTo>
                    <a:pt x="170" y="41"/>
                  </a:lnTo>
                  <a:lnTo>
                    <a:pt x="172" y="42"/>
                  </a:lnTo>
                  <a:lnTo>
                    <a:pt x="173" y="43"/>
                  </a:lnTo>
                  <a:lnTo>
                    <a:pt x="171" y="47"/>
                  </a:lnTo>
                  <a:lnTo>
                    <a:pt x="165" y="52"/>
                  </a:lnTo>
                  <a:lnTo>
                    <a:pt x="154" y="57"/>
                  </a:lnTo>
                  <a:lnTo>
                    <a:pt x="143" y="62"/>
                  </a:lnTo>
                  <a:lnTo>
                    <a:pt x="130" y="67"/>
                  </a:lnTo>
                  <a:lnTo>
                    <a:pt x="119" y="71"/>
                  </a:lnTo>
                  <a:lnTo>
                    <a:pt x="112" y="74"/>
                  </a:lnTo>
                  <a:lnTo>
                    <a:pt x="109" y="75"/>
                  </a:lnTo>
                  <a:lnTo>
                    <a:pt x="112" y="84"/>
                  </a:lnTo>
                  <a:lnTo>
                    <a:pt x="115" y="92"/>
                  </a:lnTo>
                  <a:lnTo>
                    <a:pt x="117" y="100"/>
                  </a:lnTo>
                  <a:lnTo>
                    <a:pt x="119" y="109"/>
                  </a:lnTo>
                  <a:lnTo>
                    <a:pt x="120" y="134"/>
                  </a:lnTo>
                  <a:lnTo>
                    <a:pt x="116" y="158"/>
                  </a:lnTo>
                  <a:lnTo>
                    <a:pt x="108" y="182"/>
                  </a:lnTo>
                  <a:lnTo>
                    <a:pt x="97" y="205"/>
                  </a:lnTo>
                  <a:lnTo>
                    <a:pt x="84" y="240"/>
                  </a:lnTo>
                  <a:lnTo>
                    <a:pt x="78" y="276"/>
                  </a:lnTo>
                  <a:lnTo>
                    <a:pt x="76" y="304"/>
                  </a:lnTo>
                  <a:lnTo>
                    <a:pt x="74" y="314"/>
                  </a:lnTo>
                  <a:lnTo>
                    <a:pt x="68" y="294"/>
                  </a:lnTo>
                  <a:lnTo>
                    <a:pt x="65" y="274"/>
                  </a:lnTo>
                  <a:lnTo>
                    <a:pt x="65" y="254"/>
                  </a:lnTo>
                  <a:lnTo>
                    <a:pt x="68" y="234"/>
                  </a:lnTo>
                  <a:lnTo>
                    <a:pt x="72" y="215"/>
                  </a:lnTo>
                  <a:lnTo>
                    <a:pt x="79" y="195"/>
                  </a:lnTo>
                  <a:lnTo>
                    <a:pt x="87" y="177"/>
                  </a:lnTo>
                  <a:lnTo>
                    <a:pt x="96" y="159"/>
                  </a:lnTo>
                  <a:lnTo>
                    <a:pt x="99" y="146"/>
                  </a:lnTo>
                  <a:lnTo>
                    <a:pt x="101" y="132"/>
                  </a:lnTo>
                  <a:lnTo>
                    <a:pt x="99" y="119"/>
                  </a:lnTo>
                  <a:lnTo>
                    <a:pt x="96" y="104"/>
                  </a:lnTo>
                  <a:lnTo>
                    <a:pt x="81" y="104"/>
                  </a:lnTo>
                  <a:lnTo>
                    <a:pt x="64" y="103"/>
                  </a:lnTo>
                  <a:lnTo>
                    <a:pt x="49" y="99"/>
                  </a:lnTo>
                  <a:lnTo>
                    <a:pt x="34" y="94"/>
                  </a:lnTo>
                  <a:lnTo>
                    <a:pt x="21" y="90"/>
                  </a:lnTo>
                  <a:lnTo>
                    <a:pt x="10" y="85"/>
                  </a:lnTo>
                  <a:lnTo>
                    <a:pt x="3" y="81"/>
                  </a:lnTo>
                  <a:lnTo>
                    <a:pt x="0" y="79"/>
                  </a:lnTo>
                  <a:lnTo>
                    <a:pt x="1" y="76"/>
                  </a:lnTo>
                  <a:lnTo>
                    <a:pt x="2" y="73"/>
                  </a:lnTo>
                  <a:lnTo>
                    <a:pt x="3" y="70"/>
                  </a:lnTo>
                  <a:lnTo>
                    <a:pt x="3" y="68"/>
                  </a:lnTo>
                  <a:lnTo>
                    <a:pt x="25" y="75"/>
                  </a:lnTo>
                  <a:lnTo>
                    <a:pt x="41" y="81"/>
                  </a:lnTo>
                  <a:lnTo>
                    <a:pt x="54" y="83"/>
                  </a:lnTo>
                  <a:lnTo>
                    <a:pt x="63" y="84"/>
                  </a:lnTo>
                  <a:lnTo>
                    <a:pt x="70" y="83"/>
                  </a:lnTo>
                  <a:lnTo>
                    <a:pt x="77" y="82"/>
                  </a:lnTo>
                  <a:lnTo>
                    <a:pt x="83" y="81"/>
                  </a:lnTo>
                  <a:lnTo>
                    <a:pt x="89" y="80"/>
                  </a:lnTo>
                  <a:lnTo>
                    <a:pt x="86" y="67"/>
                  </a:lnTo>
                  <a:lnTo>
                    <a:pt x="83" y="54"/>
                  </a:lnTo>
                  <a:lnTo>
                    <a:pt x="82" y="42"/>
                  </a:lnTo>
                  <a:lnTo>
                    <a:pt x="87" y="36"/>
                  </a:lnTo>
                  <a:lnTo>
                    <a:pt x="104" y="31"/>
                  </a:lnTo>
                  <a:lnTo>
                    <a:pt x="120" y="24"/>
                  </a:lnTo>
                  <a:lnTo>
                    <a:pt x="137" y="17"/>
                  </a:lnTo>
                  <a:lnTo>
                    <a:pt x="152" y="10"/>
                  </a:lnTo>
                  <a:lnTo>
                    <a:pt x="166" y="5"/>
                  </a:lnTo>
                  <a:lnTo>
                    <a:pt x="176" y="1"/>
                  </a:lnTo>
                  <a:lnTo>
                    <a:pt x="184" y="0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2" name="Freeform 44"/>
            <p:cNvSpPr>
              <a:spLocks/>
            </p:cNvSpPr>
            <p:nvPr/>
          </p:nvSpPr>
          <p:spPr bwMode="auto">
            <a:xfrm>
              <a:off x="4792663" y="4254501"/>
              <a:ext cx="103187" cy="361950"/>
            </a:xfrm>
            <a:custGeom>
              <a:avLst/>
              <a:gdLst/>
              <a:ahLst/>
              <a:cxnLst>
                <a:cxn ang="0">
                  <a:pos x="22" y="29"/>
                </a:cxn>
                <a:cxn ang="0">
                  <a:pos x="28" y="41"/>
                </a:cxn>
                <a:cxn ang="0">
                  <a:pos x="35" y="52"/>
                </a:cxn>
                <a:cxn ang="0">
                  <a:pos x="41" y="63"/>
                </a:cxn>
                <a:cxn ang="0">
                  <a:pos x="46" y="74"/>
                </a:cxn>
                <a:cxn ang="0">
                  <a:pos x="51" y="86"/>
                </a:cxn>
                <a:cxn ang="0">
                  <a:pos x="55" y="98"/>
                </a:cxn>
                <a:cxn ang="0">
                  <a:pos x="59" y="110"/>
                </a:cxn>
                <a:cxn ang="0">
                  <a:pos x="64" y="122"/>
                </a:cxn>
                <a:cxn ang="0">
                  <a:pos x="65" y="144"/>
                </a:cxn>
                <a:cxn ang="0">
                  <a:pos x="64" y="165"/>
                </a:cxn>
                <a:cxn ang="0">
                  <a:pos x="60" y="185"/>
                </a:cxn>
                <a:cxn ang="0">
                  <a:pos x="56" y="206"/>
                </a:cxn>
                <a:cxn ang="0">
                  <a:pos x="56" y="212"/>
                </a:cxn>
                <a:cxn ang="0">
                  <a:pos x="57" y="219"/>
                </a:cxn>
                <a:cxn ang="0">
                  <a:pos x="56" y="225"/>
                </a:cxn>
                <a:cxn ang="0">
                  <a:pos x="51" y="228"/>
                </a:cxn>
                <a:cxn ang="0">
                  <a:pos x="47" y="222"/>
                </a:cxn>
                <a:cxn ang="0">
                  <a:pos x="45" y="214"/>
                </a:cxn>
                <a:cxn ang="0">
                  <a:pos x="43" y="207"/>
                </a:cxn>
                <a:cxn ang="0">
                  <a:pos x="41" y="200"/>
                </a:cxn>
                <a:cxn ang="0">
                  <a:pos x="36" y="174"/>
                </a:cxn>
                <a:cxn ang="0">
                  <a:pos x="39" y="149"/>
                </a:cxn>
                <a:cxn ang="0">
                  <a:pos x="41" y="124"/>
                </a:cxn>
                <a:cxn ang="0">
                  <a:pos x="35" y="99"/>
                </a:cxn>
                <a:cxn ang="0">
                  <a:pos x="27" y="79"/>
                </a:cxn>
                <a:cxn ang="0">
                  <a:pos x="21" y="58"/>
                </a:cxn>
                <a:cxn ang="0">
                  <a:pos x="14" y="39"/>
                </a:cxn>
                <a:cxn ang="0">
                  <a:pos x="6" y="19"/>
                </a:cxn>
                <a:cxn ang="0">
                  <a:pos x="0" y="0"/>
                </a:cxn>
                <a:cxn ang="0">
                  <a:pos x="9" y="4"/>
                </a:cxn>
                <a:cxn ang="0">
                  <a:pos x="14" y="12"/>
                </a:cxn>
                <a:cxn ang="0">
                  <a:pos x="18" y="21"/>
                </a:cxn>
                <a:cxn ang="0">
                  <a:pos x="22" y="29"/>
                </a:cxn>
              </a:cxnLst>
              <a:rect l="0" t="0" r="r" b="b"/>
              <a:pathLst>
                <a:path w="65" h="228">
                  <a:moveTo>
                    <a:pt x="22" y="29"/>
                  </a:moveTo>
                  <a:lnTo>
                    <a:pt x="28" y="41"/>
                  </a:lnTo>
                  <a:lnTo>
                    <a:pt x="35" y="52"/>
                  </a:lnTo>
                  <a:lnTo>
                    <a:pt x="41" y="63"/>
                  </a:lnTo>
                  <a:lnTo>
                    <a:pt x="46" y="74"/>
                  </a:lnTo>
                  <a:lnTo>
                    <a:pt x="51" y="86"/>
                  </a:lnTo>
                  <a:lnTo>
                    <a:pt x="55" y="98"/>
                  </a:lnTo>
                  <a:lnTo>
                    <a:pt x="59" y="110"/>
                  </a:lnTo>
                  <a:lnTo>
                    <a:pt x="64" y="122"/>
                  </a:lnTo>
                  <a:lnTo>
                    <a:pt x="65" y="144"/>
                  </a:lnTo>
                  <a:lnTo>
                    <a:pt x="64" y="165"/>
                  </a:lnTo>
                  <a:lnTo>
                    <a:pt x="60" y="185"/>
                  </a:lnTo>
                  <a:lnTo>
                    <a:pt x="56" y="206"/>
                  </a:lnTo>
                  <a:lnTo>
                    <a:pt x="56" y="212"/>
                  </a:lnTo>
                  <a:lnTo>
                    <a:pt x="57" y="219"/>
                  </a:lnTo>
                  <a:lnTo>
                    <a:pt x="56" y="225"/>
                  </a:lnTo>
                  <a:lnTo>
                    <a:pt x="51" y="228"/>
                  </a:lnTo>
                  <a:lnTo>
                    <a:pt x="47" y="222"/>
                  </a:lnTo>
                  <a:lnTo>
                    <a:pt x="45" y="214"/>
                  </a:lnTo>
                  <a:lnTo>
                    <a:pt x="43" y="207"/>
                  </a:lnTo>
                  <a:lnTo>
                    <a:pt x="41" y="200"/>
                  </a:lnTo>
                  <a:lnTo>
                    <a:pt x="36" y="174"/>
                  </a:lnTo>
                  <a:lnTo>
                    <a:pt x="39" y="149"/>
                  </a:lnTo>
                  <a:lnTo>
                    <a:pt x="41" y="124"/>
                  </a:lnTo>
                  <a:lnTo>
                    <a:pt x="35" y="99"/>
                  </a:lnTo>
                  <a:lnTo>
                    <a:pt x="27" y="79"/>
                  </a:lnTo>
                  <a:lnTo>
                    <a:pt x="21" y="58"/>
                  </a:lnTo>
                  <a:lnTo>
                    <a:pt x="14" y="39"/>
                  </a:lnTo>
                  <a:lnTo>
                    <a:pt x="6" y="19"/>
                  </a:lnTo>
                  <a:lnTo>
                    <a:pt x="0" y="0"/>
                  </a:lnTo>
                  <a:lnTo>
                    <a:pt x="9" y="4"/>
                  </a:lnTo>
                  <a:lnTo>
                    <a:pt x="14" y="12"/>
                  </a:lnTo>
                  <a:lnTo>
                    <a:pt x="18" y="21"/>
                  </a:lnTo>
                  <a:lnTo>
                    <a:pt x="22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3" name="Freeform 45"/>
            <p:cNvSpPr>
              <a:spLocks/>
            </p:cNvSpPr>
            <p:nvPr/>
          </p:nvSpPr>
          <p:spPr bwMode="auto">
            <a:xfrm>
              <a:off x="4378325" y="4594226"/>
              <a:ext cx="655637" cy="282575"/>
            </a:xfrm>
            <a:custGeom>
              <a:avLst/>
              <a:gdLst/>
              <a:ahLst/>
              <a:cxnLst>
                <a:cxn ang="0">
                  <a:pos x="121" y="28"/>
                </a:cxn>
                <a:cxn ang="0">
                  <a:pos x="143" y="48"/>
                </a:cxn>
                <a:cxn ang="0">
                  <a:pos x="155" y="59"/>
                </a:cxn>
                <a:cxn ang="0">
                  <a:pos x="161" y="51"/>
                </a:cxn>
                <a:cxn ang="0">
                  <a:pos x="185" y="55"/>
                </a:cxn>
                <a:cxn ang="0">
                  <a:pos x="211" y="54"/>
                </a:cxn>
                <a:cxn ang="0">
                  <a:pos x="233" y="47"/>
                </a:cxn>
                <a:cxn ang="0">
                  <a:pos x="313" y="25"/>
                </a:cxn>
                <a:cxn ang="0">
                  <a:pos x="358" y="31"/>
                </a:cxn>
                <a:cxn ang="0">
                  <a:pos x="390" y="50"/>
                </a:cxn>
                <a:cxn ang="0">
                  <a:pos x="407" y="48"/>
                </a:cxn>
                <a:cxn ang="0">
                  <a:pos x="411" y="55"/>
                </a:cxn>
                <a:cxn ang="0">
                  <a:pos x="393" y="65"/>
                </a:cxn>
                <a:cxn ang="0">
                  <a:pos x="362" y="61"/>
                </a:cxn>
                <a:cxn ang="0">
                  <a:pos x="338" y="57"/>
                </a:cxn>
                <a:cxn ang="0">
                  <a:pos x="272" y="68"/>
                </a:cxn>
                <a:cxn ang="0">
                  <a:pos x="239" y="77"/>
                </a:cxn>
                <a:cxn ang="0">
                  <a:pos x="213" y="92"/>
                </a:cxn>
                <a:cxn ang="0">
                  <a:pos x="203" y="138"/>
                </a:cxn>
                <a:cxn ang="0">
                  <a:pos x="196" y="125"/>
                </a:cxn>
                <a:cxn ang="0">
                  <a:pos x="193" y="84"/>
                </a:cxn>
                <a:cxn ang="0">
                  <a:pos x="182" y="98"/>
                </a:cxn>
                <a:cxn ang="0">
                  <a:pos x="181" y="148"/>
                </a:cxn>
                <a:cxn ang="0">
                  <a:pos x="189" y="162"/>
                </a:cxn>
                <a:cxn ang="0">
                  <a:pos x="173" y="167"/>
                </a:cxn>
                <a:cxn ang="0">
                  <a:pos x="155" y="152"/>
                </a:cxn>
                <a:cxn ang="0">
                  <a:pos x="152" y="149"/>
                </a:cxn>
                <a:cxn ang="0">
                  <a:pos x="129" y="163"/>
                </a:cxn>
                <a:cxn ang="0">
                  <a:pos x="85" y="167"/>
                </a:cxn>
                <a:cxn ang="0">
                  <a:pos x="45" y="177"/>
                </a:cxn>
                <a:cxn ang="0">
                  <a:pos x="38" y="170"/>
                </a:cxn>
                <a:cxn ang="0">
                  <a:pos x="76" y="155"/>
                </a:cxn>
                <a:cxn ang="0">
                  <a:pos x="108" y="148"/>
                </a:cxn>
                <a:cxn ang="0">
                  <a:pos x="125" y="144"/>
                </a:cxn>
                <a:cxn ang="0">
                  <a:pos x="142" y="136"/>
                </a:cxn>
                <a:cxn ang="0">
                  <a:pos x="166" y="97"/>
                </a:cxn>
                <a:cxn ang="0">
                  <a:pos x="160" y="75"/>
                </a:cxn>
                <a:cxn ang="0">
                  <a:pos x="143" y="66"/>
                </a:cxn>
                <a:cxn ang="0">
                  <a:pos x="127" y="52"/>
                </a:cxn>
                <a:cxn ang="0">
                  <a:pos x="107" y="43"/>
                </a:cxn>
                <a:cxn ang="0">
                  <a:pos x="88" y="30"/>
                </a:cxn>
                <a:cxn ang="0">
                  <a:pos x="71" y="24"/>
                </a:cxn>
                <a:cxn ang="0">
                  <a:pos x="84" y="57"/>
                </a:cxn>
                <a:cxn ang="0">
                  <a:pos x="91" y="71"/>
                </a:cxn>
                <a:cxn ang="0">
                  <a:pos x="31" y="74"/>
                </a:cxn>
                <a:cxn ang="0">
                  <a:pos x="2" y="68"/>
                </a:cxn>
                <a:cxn ang="0">
                  <a:pos x="43" y="61"/>
                </a:cxn>
                <a:cxn ang="0">
                  <a:pos x="71" y="54"/>
                </a:cxn>
                <a:cxn ang="0">
                  <a:pos x="59" y="26"/>
                </a:cxn>
                <a:cxn ang="0">
                  <a:pos x="65" y="1"/>
                </a:cxn>
                <a:cxn ang="0">
                  <a:pos x="83" y="5"/>
                </a:cxn>
              </a:cxnLst>
              <a:rect l="0" t="0" r="r" b="b"/>
              <a:pathLst>
                <a:path w="413" h="178">
                  <a:moveTo>
                    <a:pt x="101" y="19"/>
                  </a:moveTo>
                  <a:lnTo>
                    <a:pt x="107" y="21"/>
                  </a:lnTo>
                  <a:lnTo>
                    <a:pt x="113" y="24"/>
                  </a:lnTo>
                  <a:lnTo>
                    <a:pt x="121" y="28"/>
                  </a:lnTo>
                  <a:lnTo>
                    <a:pt x="127" y="31"/>
                  </a:lnTo>
                  <a:lnTo>
                    <a:pt x="133" y="37"/>
                  </a:lnTo>
                  <a:lnTo>
                    <a:pt x="139" y="42"/>
                  </a:lnTo>
                  <a:lnTo>
                    <a:pt x="143" y="48"/>
                  </a:lnTo>
                  <a:lnTo>
                    <a:pt x="147" y="54"/>
                  </a:lnTo>
                  <a:lnTo>
                    <a:pt x="149" y="56"/>
                  </a:lnTo>
                  <a:lnTo>
                    <a:pt x="152" y="58"/>
                  </a:lnTo>
                  <a:lnTo>
                    <a:pt x="155" y="59"/>
                  </a:lnTo>
                  <a:lnTo>
                    <a:pt x="159" y="60"/>
                  </a:lnTo>
                  <a:lnTo>
                    <a:pt x="161" y="57"/>
                  </a:lnTo>
                  <a:lnTo>
                    <a:pt x="161" y="54"/>
                  </a:lnTo>
                  <a:lnTo>
                    <a:pt x="161" y="51"/>
                  </a:lnTo>
                  <a:lnTo>
                    <a:pt x="166" y="51"/>
                  </a:lnTo>
                  <a:lnTo>
                    <a:pt x="172" y="53"/>
                  </a:lnTo>
                  <a:lnTo>
                    <a:pt x="179" y="54"/>
                  </a:lnTo>
                  <a:lnTo>
                    <a:pt x="185" y="55"/>
                  </a:lnTo>
                  <a:lnTo>
                    <a:pt x="191" y="56"/>
                  </a:lnTo>
                  <a:lnTo>
                    <a:pt x="197" y="56"/>
                  </a:lnTo>
                  <a:lnTo>
                    <a:pt x="203" y="55"/>
                  </a:lnTo>
                  <a:lnTo>
                    <a:pt x="211" y="54"/>
                  </a:lnTo>
                  <a:lnTo>
                    <a:pt x="217" y="52"/>
                  </a:lnTo>
                  <a:lnTo>
                    <a:pt x="222" y="50"/>
                  </a:lnTo>
                  <a:lnTo>
                    <a:pt x="227" y="48"/>
                  </a:lnTo>
                  <a:lnTo>
                    <a:pt x="233" y="47"/>
                  </a:lnTo>
                  <a:lnTo>
                    <a:pt x="239" y="45"/>
                  </a:lnTo>
                  <a:lnTo>
                    <a:pt x="290" y="32"/>
                  </a:lnTo>
                  <a:lnTo>
                    <a:pt x="302" y="28"/>
                  </a:lnTo>
                  <a:lnTo>
                    <a:pt x="313" y="25"/>
                  </a:lnTo>
                  <a:lnTo>
                    <a:pt x="325" y="24"/>
                  </a:lnTo>
                  <a:lnTo>
                    <a:pt x="336" y="25"/>
                  </a:lnTo>
                  <a:lnTo>
                    <a:pt x="346" y="27"/>
                  </a:lnTo>
                  <a:lnTo>
                    <a:pt x="358" y="31"/>
                  </a:lnTo>
                  <a:lnTo>
                    <a:pt x="367" y="37"/>
                  </a:lnTo>
                  <a:lnTo>
                    <a:pt x="376" y="44"/>
                  </a:lnTo>
                  <a:lnTo>
                    <a:pt x="382" y="47"/>
                  </a:lnTo>
                  <a:lnTo>
                    <a:pt x="390" y="50"/>
                  </a:lnTo>
                  <a:lnTo>
                    <a:pt x="396" y="51"/>
                  </a:lnTo>
                  <a:lnTo>
                    <a:pt x="403" y="49"/>
                  </a:lnTo>
                  <a:lnTo>
                    <a:pt x="405" y="49"/>
                  </a:lnTo>
                  <a:lnTo>
                    <a:pt x="407" y="48"/>
                  </a:lnTo>
                  <a:lnTo>
                    <a:pt x="409" y="48"/>
                  </a:lnTo>
                  <a:lnTo>
                    <a:pt x="411" y="49"/>
                  </a:lnTo>
                  <a:lnTo>
                    <a:pt x="413" y="52"/>
                  </a:lnTo>
                  <a:lnTo>
                    <a:pt x="411" y="55"/>
                  </a:lnTo>
                  <a:lnTo>
                    <a:pt x="410" y="57"/>
                  </a:lnTo>
                  <a:lnTo>
                    <a:pt x="408" y="59"/>
                  </a:lnTo>
                  <a:lnTo>
                    <a:pt x="401" y="62"/>
                  </a:lnTo>
                  <a:lnTo>
                    <a:pt x="393" y="65"/>
                  </a:lnTo>
                  <a:lnTo>
                    <a:pt x="386" y="65"/>
                  </a:lnTo>
                  <a:lnTo>
                    <a:pt x="377" y="65"/>
                  </a:lnTo>
                  <a:lnTo>
                    <a:pt x="369" y="64"/>
                  </a:lnTo>
                  <a:lnTo>
                    <a:pt x="362" y="61"/>
                  </a:lnTo>
                  <a:lnTo>
                    <a:pt x="354" y="59"/>
                  </a:lnTo>
                  <a:lnTo>
                    <a:pt x="346" y="58"/>
                  </a:lnTo>
                  <a:lnTo>
                    <a:pt x="342" y="58"/>
                  </a:lnTo>
                  <a:lnTo>
                    <a:pt x="338" y="57"/>
                  </a:lnTo>
                  <a:lnTo>
                    <a:pt x="333" y="57"/>
                  </a:lnTo>
                  <a:lnTo>
                    <a:pt x="329" y="57"/>
                  </a:lnTo>
                  <a:lnTo>
                    <a:pt x="280" y="65"/>
                  </a:lnTo>
                  <a:lnTo>
                    <a:pt x="272" y="68"/>
                  </a:lnTo>
                  <a:lnTo>
                    <a:pt x="263" y="70"/>
                  </a:lnTo>
                  <a:lnTo>
                    <a:pt x="255" y="72"/>
                  </a:lnTo>
                  <a:lnTo>
                    <a:pt x="247" y="74"/>
                  </a:lnTo>
                  <a:lnTo>
                    <a:pt x="239" y="77"/>
                  </a:lnTo>
                  <a:lnTo>
                    <a:pt x="229" y="79"/>
                  </a:lnTo>
                  <a:lnTo>
                    <a:pt x="221" y="81"/>
                  </a:lnTo>
                  <a:lnTo>
                    <a:pt x="213" y="84"/>
                  </a:lnTo>
                  <a:lnTo>
                    <a:pt x="213" y="92"/>
                  </a:lnTo>
                  <a:lnTo>
                    <a:pt x="214" y="111"/>
                  </a:lnTo>
                  <a:lnTo>
                    <a:pt x="212" y="130"/>
                  </a:lnTo>
                  <a:lnTo>
                    <a:pt x="206" y="139"/>
                  </a:lnTo>
                  <a:lnTo>
                    <a:pt x="203" y="138"/>
                  </a:lnTo>
                  <a:lnTo>
                    <a:pt x="202" y="137"/>
                  </a:lnTo>
                  <a:lnTo>
                    <a:pt x="200" y="136"/>
                  </a:lnTo>
                  <a:lnTo>
                    <a:pt x="198" y="135"/>
                  </a:lnTo>
                  <a:lnTo>
                    <a:pt x="196" y="125"/>
                  </a:lnTo>
                  <a:lnTo>
                    <a:pt x="196" y="108"/>
                  </a:lnTo>
                  <a:lnTo>
                    <a:pt x="196" y="92"/>
                  </a:lnTo>
                  <a:lnTo>
                    <a:pt x="196" y="86"/>
                  </a:lnTo>
                  <a:lnTo>
                    <a:pt x="193" y="84"/>
                  </a:lnTo>
                  <a:lnTo>
                    <a:pt x="190" y="83"/>
                  </a:lnTo>
                  <a:lnTo>
                    <a:pt x="186" y="82"/>
                  </a:lnTo>
                  <a:lnTo>
                    <a:pt x="183" y="82"/>
                  </a:lnTo>
                  <a:lnTo>
                    <a:pt x="182" y="98"/>
                  </a:lnTo>
                  <a:lnTo>
                    <a:pt x="180" y="118"/>
                  </a:lnTo>
                  <a:lnTo>
                    <a:pt x="178" y="138"/>
                  </a:lnTo>
                  <a:lnTo>
                    <a:pt x="177" y="146"/>
                  </a:lnTo>
                  <a:lnTo>
                    <a:pt x="181" y="148"/>
                  </a:lnTo>
                  <a:lnTo>
                    <a:pt x="185" y="150"/>
                  </a:lnTo>
                  <a:lnTo>
                    <a:pt x="189" y="153"/>
                  </a:lnTo>
                  <a:lnTo>
                    <a:pt x="191" y="158"/>
                  </a:lnTo>
                  <a:lnTo>
                    <a:pt x="189" y="162"/>
                  </a:lnTo>
                  <a:lnTo>
                    <a:pt x="188" y="166"/>
                  </a:lnTo>
                  <a:lnTo>
                    <a:pt x="186" y="170"/>
                  </a:lnTo>
                  <a:lnTo>
                    <a:pt x="181" y="170"/>
                  </a:lnTo>
                  <a:lnTo>
                    <a:pt x="173" y="167"/>
                  </a:lnTo>
                  <a:lnTo>
                    <a:pt x="165" y="165"/>
                  </a:lnTo>
                  <a:lnTo>
                    <a:pt x="158" y="162"/>
                  </a:lnTo>
                  <a:lnTo>
                    <a:pt x="154" y="153"/>
                  </a:lnTo>
                  <a:lnTo>
                    <a:pt x="155" y="152"/>
                  </a:lnTo>
                  <a:lnTo>
                    <a:pt x="156" y="150"/>
                  </a:lnTo>
                  <a:lnTo>
                    <a:pt x="156" y="149"/>
                  </a:lnTo>
                  <a:lnTo>
                    <a:pt x="156" y="147"/>
                  </a:lnTo>
                  <a:lnTo>
                    <a:pt x="152" y="149"/>
                  </a:lnTo>
                  <a:lnTo>
                    <a:pt x="148" y="152"/>
                  </a:lnTo>
                  <a:lnTo>
                    <a:pt x="143" y="155"/>
                  </a:lnTo>
                  <a:lnTo>
                    <a:pt x="139" y="158"/>
                  </a:lnTo>
                  <a:lnTo>
                    <a:pt x="129" y="163"/>
                  </a:lnTo>
                  <a:lnTo>
                    <a:pt x="119" y="165"/>
                  </a:lnTo>
                  <a:lnTo>
                    <a:pt x="108" y="166"/>
                  </a:lnTo>
                  <a:lnTo>
                    <a:pt x="97" y="167"/>
                  </a:lnTo>
                  <a:lnTo>
                    <a:pt x="85" y="167"/>
                  </a:lnTo>
                  <a:lnTo>
                    <a:pt x="74" y="168"/>
                  </a:lnTo>
                  <a:lnTo>
                    <a:pt x="63" y="171"/>
                  </a:lnTo>
                  <a:lnTo>
                    <a:pt x="51" y="175"/>
                  </a:lnTo>
                  <a:lnTo>
                    <a:pt x="45" y="177"/>
                  </a:lnTo>
                  <a:lnTo>
                    <a:pt x="38" y="178"/>
                  </a:lnTo>
                  <a:lnTo>
                    <a:pt x="31" y="178"/>
                  </a:lnTo>
                  <a:lnTo>
                    <a:pt x="26" y="174"/>
                  </a:lnTo>
                  <a:lnTo>
                    <a:pt x="38" y="170"/>
                  </a:lnTo>
                  <a:lnTo>
                    <a:pt x="48" y="166"/>
                  </a:lnTo>
                  <a:lnTo>
                    <a:pt x="57" y="162"/>
                  </a:lnTo>
                  <a:lnTo>
                    <a:pt x="67" y="158"/>
                  </a:lnTo>
                  <a:lnTo>
                    <a:pt x="76" y="155"/>
                  </a:lnTo>
                  <a:lnTo>
                    <a:pt x="85" y="151"/>
                  </a:lnTo>
                  <a:lnTo>
                    <a:pt x="95" y="149"/>
                  </a:lnTo>
                  <a:lnTo>
                    <a:pt x="104" y="148"/>
                  </a:lnTo>
                  <a:lnTo>
                    <a:pt x="108" y="148"/>
                  </a:lnTo>
                  <a:lnTo>
                    <a:pt x="113" y="147"/>
                  </a:lnTo>
                  <a:lnTo>
                    <a:pt x="116" y="146"/>
                  </a:lnTo>
                  <a:lnTo>
                    <a:pt x="121" y="145"/>
                  </a:lnTo>
                  <a:lnTo>
                    <a:pt x="125" y="144"/>
                  </a:lnTo>
                  <a:lnTo>
                    <a:pt x="129" y="143"/>
                  </a:lnTo>
                  <a:lnTo>
                    <a:pt x="133" y="142"/>
                  </a:lnTo>
                  <a:lnTo>
                    <a:pt x="137" y="141"/>
                  </a:lnTo>
                  <a:lnTo>
                    <a:pt x="142" y="136"/>
                  </a:lnTo>
                  <a:lnTo>
                    <a:pt x="153" y="127"/>
                  </a:lnTo>
                  <a:lnTo>
                    <a:pt x="162" y="115"/>
                  </a:lnTo>
                  <a:lnTo>
                    <a:pt x="166" y="103"/>
                  </a:lnTo>
                  <a:lnTo>
                    <a:pt x="166" y="97"/>
                  </a:lnTo>
                  <a:lnTo>
                    <a:pt x="165" y="90"/>
                  </a:lnTo>
                  <a:lnTo>
                    <a:pt x="165" y="84"/>
                  </a:lnTo>
                  <a:lnTo>
                    <a:pt x="164" y="78"/>
                  </a:lnTo>
                  <a:lnTo>
                    <a:pt x="160" y="75"/>
                  </a:lnTo>
                  <a:lnTo>
                    <a:pt x="155" y="72"/>
                  </a:lnTo>
                  <a:lnTo>
                    <a:pt x="151" y="70"/>
                  </a:lnTo>
                  <a:lnTo>
                    <a:pt x="148" y="68"/>
                  </a:lnTo>
                  <a:lnTo>
                    <a:pt x="143" y="66"/>
                  </a:lnTo>
                  <a:lnTo>
                    <a:pt x="139" y="64"/>
                  </a:lnTo>
                  <a:lnTo>
                    <a:pt x="134" y="60"/>
                  </a:lnTo>
                  <a:lnTo>
                    <a:pt x="130" y="57"/>
                  </a:lnTo>
                  <a:lnTo>
                    <a:pt x="127" y="52"/>
                  </a:lnTo>
                  <a:lnTo>
                    <a:pt x="123" y="48"/>
                  </a:lnTo>
                  <a:lnTo>
                    <a:pt x="118" y="46"/>
                  </a:lnTo>
                  <a:lnTo>
                    <a:pt x="112" y="44"/>
                  </a:lnTo>
                  <a:lnTo>
                    <a:pt x="107" y="43"/>
                  </a:lnTo>
                  <a:lnTo>
                    <a:pt x="102" y="41"/>
                  </a:lnTo>
                  <a:lnTo>
                    <a:pt x="97" y="39"/>
                  </a:lnTo>
                  <a:lnTo>
                    <a:pt x="92" y="35"/>
                  </a:lnTo>
                  <a:lnTo>
                    <a:pt x="88" y="30"/>
                  </a:lnTo>
                  <a:lnTo>
                    <a:pt x="82" y="25"/>
                  </a:lnTo>
                  <a:lnTo>
                    <a:pt x="77" y="21"/>
                  </a:lnTo>
                  <a:lnTo>
                    <a:pt x="73" y="19"/>
                  </a:lnTo>
                  <a:lnTo>
                    <a:pt x="71" y="24"/>
                  </a:lnTo>
                  <a:lnTo>
                    <a:pt x="72" y="31"/>
                  </a:lnTo>
                  <a:lnTo>
                    <a:pt x="75" y="40"/>
                  </a:lnTo>
                  <a:lnTo>
                    <a:pt x="79" y="48"/>
                  </a:lnTo>
                  <a:lnTo>
                    <a:pt x="84" y="57"/>
                  </a:lnTo>
                  <a:lnTo>
                    <a:pt x="90" y="64"/>
                  </a:lnTo>
                  <a:lnTo>
                    <a:pt x="94" y="69"/>
                  </a:lnTo>
                  <a:lnTo>
                    <a:pt x="95" y="71"/>
                  </a:lnTo>
                  <a:lnTo>
                    <a:pt x="91" y="71"/>
                  </a:lnTo>
                  <a:lnTo>
                    <a:pt x="80" y="72"/>
                  </a:lnTo>
                  <a:lnTo>
                    <a:pt x="65" y="72"/>
                  </a:lnTo>
                  <a:lnTo>
                    <a:pt x="48" y="73"/>
                  </a:lnTo>
                  <a:lnTo>
                    <a:pt x="31" y="74"/>
                  </a:lnTo>
                  <a:lnTo>
                    <a:pt x="15" y="74"/>
                  </a:lnTo>
                  <a:lnTo>
                    <a:pt x="5" y="74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9" y="65"/>
                  </a:lnTo>
                  <a:lnTo>
                    <a:pt x="18" y="62"/>
                  </a:lnTo>
                  <a:lnTo>
                    <a:pt x="31" y="61"/>
                  </a:lnTo>
                  <a:lnTo>
                    <a:pt x="43" y="61"/>
                  </a:lnTo>
                  <a:lnTo>
                    <a:pt x="55" y="61"/>
                  </a:lnTo>
                  <a:lnTo>
                    <a:pt x="67" y="60"/>
                  </a:lnTo>
                  <a:lnTo>
                    <a:pt x="75" y="58"/>
                  </a:lnTo>
                  <a:lnTo>
                    <a:pt x="71" y="54"/>
                  </a:lnTo>
                  <a:lnTo>
                    <a:pt x="67" y="48"/>
                  </a:lnTo>
                  <a:lnTo>
                    <a:pt x="63" y="43"/>
                  </a:lnTo>
                  <a:lnTo>
                    <a:pt x="61" y="38"/>
                  </a:lnTo>
                  <a:lnTo>
                    <a:pt x="59" y="26"/>
                  </a:lnTo>
                  <a:lnTo>
                    <a:pt x="59" y="18"/>
                  </a:lnTo>
                  <a:lnTo>
                    <a:pt x="60" y="12"/>
                  </a:lnTo>
                  <a:lnTo>
                    <a:pt x="62" y="5"/>
                  </a:lnTo>
                  <a:lnTo>
                    <a:pt x="65" y="1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83" y="5"/>
                  </a:lnTo>
                  <a:lnTo>
                    <a:pt x="89" y="10"/>
                  </a:lnTo>
                  <a:lnTo>
                    <a:pt x="94" y="15"/>
                  </a:lnTo>
                  <a:lnTo>
                    <a:pt x="101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4" name="Freeform 46"/>
            <p:cNvSpPr>
              <a:spLocks/>
            </p:cNvSpPr>
            <p:nvPr/>
          </p:nvSpPr>
          <p:spPr bwMode="auto">
            <a:xfrm>
              <a:off x="4378325" y="4737101"/>
              <a:ext cx="115887" cy="20638"/>
            </a:xfrm>
            <a:custGeom>
              <a:avLst/>
              <a:gdLst/>
              <a:ahLst/>
              <a:cxnLst>
                <a:cxn ang="0">
                  <a:pos x="69" y="2"/>
                </a:cxn>
                <a:cxn ang="0">
                  <a:pos x="70" y="5"/>
                </a:cxn>
                <a:cxn ang="0">
                  <a:pos x="72" y="7"/>
                </a:cxn>
                <a:cxn ang="0">
                  <a:pos x="73" y="9"/>
                </a:cxn>
                <a:cxn ang="0">
                  <a:pos x="72" y="12"/>
                </a:cxn>
                <a:cxn ang="0">
                  <a:pos x="67" y="13"/>
                </a:cxn>
                <a:cxn ang="0">
                  <a:pos x="59" y="13"/>
                </a:cxn>
                <a:cxn ang="0">
                  <a:pos x="47" y="13"/>
                </a:cxn>
                <a:cxn ang="0">
                  <a:pos x="35" y="12"/>
                </a:cxn>
                <a:cxn ang="0">
                  <a:pos x="22" y="11"/>
                </a:cxn>
                <a:cxn ang="0">
                  <a:pos x="11" y="10"/>
                </a:cxn>
                <a:cxn ang="0">
                  <a:pos x="4" y="9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11" y="1"/>
                </a:cxn>
                <a:cxn ang="0">
                  <a:pos x="20" y="2"/>
                </a:cxn>
                <a:cxn ang="0">
                  <a:pos x="29" y="2"/>
                </a:cxn>
                <a:cxn ang="0">
                  <a:pos x="37" y="2"/>
                </a:cxn>
                <a:cxn ang="0">
                  <a:pos x="45" y="2"/>
                </a:cxn>
                <a:cxn ang="0">
                  <a:pos x="53" y="2"/>
                </a:cxn>
                <a:cxn ang="0">
                  <a:pos x="61" y="2"/>
                </a:cxn>
                <a:cxn ang="0">
                  <a:pos x="69" y="2"/>
                </a:cxn>
              </a:cxnLst>
              <a:rect l="0" t="0" r="r" b="b"/>
              <a:pathLst>
                <a:path w="73" h="13">
                  <a:moveTo>
                    <a:pt x="69" y="2"/>
                  </a:moveTo>
                  <a:lnTo>
                    <a:pt x="70" y="5"/>
                  </a:lnTo>
                  <a:lnTo>
                    <a:pt x="72" y="7"/>
                  </a:lnTo>
                  <a:lnTo>
                    <a:pt x="73" y="9"/>
                  </a:lnTo>
                  <a:lnTo>
                    <a:pt x="72" y="12"/>
                  </a:lnTo>
                  <a:lnTo>
                    <a:pt x="67" y="13"/>
                  </a:lnTo>
                  <a:lnTo>
                    <a:pt x="59" y="13"/>
                  </a:lnTo>
                  <a:lnTo>
                    <a:pt x="47" y="13"/>
                  </a:lnTo>
                  <a:lnTo>
                    <a:pt x="35" y="12"/>
                  </a:lnTo>
                  <a:lnTo>
                    <a:pt x="22" y="11"/>
                  </a:lnTo>
                  <a:lnTo>
                    <a:pt x="11" y="10"/>
                  </a:lnTo>
                  <a:lnTo>
                    <a:pt x="4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11" y="1"/>
                  </a:lnTo>
                  <a:lnTo>
                    <a:pt x="20" y="2"/>
                  </a:lnTo>
                  <a:lnTo>
                    <a:pt x="29" y="2"/>
                  </a:lnTo>
                  <a:lnTo>
                    <a:pt x="37" y="2"/>
                  </a:lnTo>
                  <a:lnTo>
                    <a:pt x="45" y="2"/>
                  </a:lnTo>
                  <a:lnTo>
                    <a:pt x="53" y="2"/>
                  </a:lnTo>
                  <a:lnTo>
                    <a:pt x="61" y="2"/>
                  </a:lnTo>
                  <a:lnTo>
                    <a:pt x="6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5" name="Freeform 47"/>
            <p:cNvSpPr>
              <a:spLocks/>
            </p:cNvSpPr>
            <p:nvPr/>
          </p:nvSpPr>
          <p:spPr bwMode="auto">
            <a:xfrm>
              <a:off x="4381500" y="4775201"/>
              <a:ext cx="120650" cy="28575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72" y="3"/>
                </a:cxn>
                <a:cxn ang="0">
                  <a:pos x="75" y="5"/>
                </a:cxn>
                <a:cxn ang="0">
                  <a:pos x="76" y="7"/>
                </a:cxn>
                <a:cxn ang="0">
                  <a:pos x="74" y="11"/>
                </a:cxn>
                <a:cxn ang="0">
                  <a:pos x="65" y="13"/>
                </a:cxn>
                <a:cxn ang="0">
                  <a:pos x="57" y="15"/>
                </a:cxn>
                <a:cxn ang="0">
                  <a:pos x="47" y="16"/>
                </a:cxn>
                <a:cxn ang="0">
                  <a:pos x="38" y="17"/>
                </a:cxn>
                <a:cxn ang="0">
                  <a:pos x="30" y="18"/>
                </a:cxn>
                <a:cxn ang="0">
                  <a:pos x="21" y="18"/>
                </a:cxn>
                <a:cxn ang="0">
                  <a:pos x="13" y="18"/>
                </a:cxn>
                <a:cxn ang="0">
                  <a:pos x="5" y="17"/>
                </a:cxn>
                <a:cxn ang="0">
                  <a:pos x="3" y="15"/>
                </a:cxn>
                <a:cxn ang="0">
                  <a:pos x="2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8" y="7"/>
                </a:cxn>
                <a:cxn ang="0">
                  <a:pos x="16" y="7"/>
                </a:cxn>
                <a:cxn ang="0">
                  <a:pos x="27" y="7"/>
                </a:cxn>
                <a:cxn ang="0">
                  <a:pos x="38" y="7"/>
                </a:cxn>
                <a:cxn ang="0">
                  <a:pos x="50" y="5"/>
                </a:cxn>
                <a:cxn ang="0">
                  <a:pos x="61" y="3"/>
                </a:cxn>
                <a:cxn ang="0">
                  <a:pos x="70" y="0"/>
                </a:cxn>
              </a:cxnLst>
              <a:rect l="0" t="0" r="r" b="b"/>
              <a:pathLst>
                <a:path w="76" h="18">
                  <a:moveTo>
                    <a:pt x="70" y="0"/>
                  </a:moveTo>
                  <a:lnTo>
                    <a:pt x="72" y="3"/>
                  </a:lnTo>
                  <a:lnTo>
                    <a:pt x="75" y="5"/>
                  </a:lnTo>
                  <a:lnTo>
                    <a:pt x="76" y="7"/>
                  </a:lnTo>
                  <a:lnTo>
                    <a:pt x="74" y="11"/>
                  </a:lnTo>
                  <a:lnTo>
                    <a:pt x="65" y="13"/>
                  </a:lnTo>
                  <a:lnTo>
                    <a:pt x="57" y="15"/>
                  </a:lnTo>
                  <a:lnTo>
                    <a:pt x="47" y="16"/>
                  </a:lnTo>
                  <a:lnTo>
                    <a:pt x="38" y="17"/>
                  </a:lnTo>
                  <a:lnTo>
                    <a:pt x="30" y="18"/>
                  </a:lnTo>
                  <a:lnTo>
                    <a:pt x="21" y="18"/>
                  </a:lnTo>
                  <a:lnTo>
                    <a:pt x="13" y="18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7"/>
                  </a:lnTo>
                  <a:lnTo>
                    <a:pt x="2" y="7"/>
                  </a:lnTo>
                  <a:lnTo>
                    <a:pt x="8" y="7"/>
                  </a:lnTo>
                  <a:lnTo>
                    <a:pt x="16" y="7"/>
                  </a:lnTo>
                  <a:lnTo>
                    <a:pt x="27" y="7"/>
                  </a:lnTo>
                  <a:lnTo>
                    <a:pt x="38" y="7"/>
                  </a:lnTo>
                  <a:lnTo>
                    <a:pt x="50" y="5"/>
                  </a:lnTo>
                  <a:lnTo>
                    <a:pt x="61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6" name="Freeform 48"/>
            <p:cNvSpPr>
              <a:spLocks/>
            </p:cNvSpPr>
            <p:nvPr/>
          </p:nvSpPr>
          <p:spPr bwMode="auto">
            <a:xfrm>
              <a:off x="4392613" y="4811713"/>
              <a:ext cx="117475" cy="31750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4" y="2"/>
                </a:cxn>
                <a:cxn ang="0">
                  <a:pos x="74" y="5"/>
                </a:cxn>
                <a:cxn ang="0">
                  <a:pos x="73" y="7"/>
                </a:cxn>
                <a:cxn ang="0">
                  <a:pos x="72" y="10"/>
                </a:cxn>
                <a:cxn ang="0">
                  <a:pos x="64" y="12"/>
                </a:cxn>
                <a:cxn ang="0">
                  <a:pos x="56" y="14"/>
                </a:cxn>
                <a:cxn ang="0">
                  <a:pos x="47" y="16"/>
                </a:cxn>
                <a:cxn ang="0">
                  <a:pos x="39" y="18"/>
                </a:cxn>
                <a:cxn ang="0">
                  <a:pos x="30" y="19"/>
                </a:cxn>
                <a:cxn ang="0">
                  <a:pos x="22" y="20"/>
                </a:cxn>
                <a:cxn ang="0">
                  <a:pos x="12" y="20"/>
                </a:cxn>
                <a:cxn ang="0">
                  <a:pos x="3" y="19"/>
                </a:cxn>
                <a:cxn ang="0">
                  <a:pos x="2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2" y="10"/>
                </a:cxn>
                <a:cxn ang="0">
                  <a:pos x="8" y="9"/>
                </a:cxn>
                <a:cxn ang="0">
                  <a:pos x="17" y="8"/>
                </a:cxn>
                <a:cxn ang="0">
                  <a:pos x="28" y="6"/>
                </a:cxn>
                <a:cxn ang="0">
                  <a:pos x="40" y="5"/>
                </a:cxn>
                <a:cxn ang="0">
                  <a:pos x="52" y="3"/>
                </a:cxn>
                <a:cxn ang="0">
                  <a:pos x="63" y="2"/>
                </a:cxn>
                <a:cxn ang="0">
                  <a:pos x="72" y="0"/>
                </a:cxn>
              </a:cxnLst>
              <a:rect l="0" t="0" r="r" b="b"/>
              <a:pathLst>
                <a:path w="74" h="20">
                  <a:moveTo>
                    <a:pt x="72" y="0"/>
                  </a:moveTo>
                  <a:lnTo>
                    <a:pt x="74" y="2"/>
                  </a:lnTo>
                  <a:lnTo>
                    <a:pt x="74" y="5"/>
                  </a:lnTo>
                  <a:lnTo>
                    <a:pt x="73" y="7"/>
                  </a:lnTo>
                  <a:lnTo>
                    <a:pt x="72" y="10"/>
                  </a:lnTo>
                  <a:lnTo>
                    <a:pt x="64" y="12"/>
                  </a:lnTo>
                  <a:lnTo>
                    <a:pt x="56" y="14"/>
                  </a:lnTo>
                  <a:lnTo>
                    <a:pt x="47" y="16"/>
                  </a:lnTo>
                  <a:lnTo>
                    <a:pt x="39" y="18"/>
                  </a:lnTo>
                  <a:lnTo>
                    <a:pt x="30" y="19"/>
                  </a:lnTo>
                  <a:lnTo>
                    <a:pt x="22" y="20"/>
                  </a:lnTo>
                  <a:lnTo>
                    <a:pt x="12" y="20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10"/>
                  </a:lnTo>
                  <a:lnTo>
                    <a:pt x="8" y="9"/>
                  </a:lnTo>
                  <a:lnTo>
                    <a:pt x="17" y="8"/>
                  </a:lnTo>
                  <a:lnTo>
                    <a:pt x="28" y="6"/>
                  </a:lnTo>
                  <a:lnTo>
                    <a:pt x="40" y="5"/>
                  </a:lnTo>
                  <a:lnTo>
                    <a:pt x="52" y="3"/>
                  </a:lnTo>
                  <a:lnTo>
                    <a:pt x="63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7" name="Freeform 49"/>
            <p:cNvSpPr>
              <a:spLocks/>
            </p:cNvSpPr>
            <p:nvPr/>
          </p:nvSpPr>
          <p:spPr bwMode="auto">
            <a:xfrm>
              <a:off x="4451350" y="4862513"/>
              <a:ext cx="525462" cy="1128713"/>
            </a:xfrm>
            <a:custGeom>
              <a:avLst/>
              <a:gdLst/>
              <a:ahLst/>
              <a:cxnLst>
                <a:cxn ang="0">
                  <a:pos x="277" y="88"/>
                </a:cxn>
                <a:cxn ang="0">
                  <a:pos x="205" y="87"/>
                </a:cxn>
                <a:cxn ang="0">
                  <a:pos x="201" y="177"/>
                </a:cxn>
                <a:cxn ang="0">
                  <a:pos x="182" y="337"/>
                </a:cxn>
                <a:cxn ang="0">
                  <a:pos x="173" y="393"/>
                </a:cxn>
                <a:cxn ang="0">
                  <a:pos x="175" y="467"/>
                </a:cxn>
                <a:cxn ang="0">
                  <a:pos x="170" y="550"/>
                </a:cxn>
                <a:cxn ang="0">
                  <a:pos x="147" y="636"/>
                </a:cxn>
                <a:cxn ang="0">
                  <a:pos x="148" y="699"/>
                </a:cxn>
                <a:cxn ang="0">
                  <a:pos x="103" y="708"/>
                </a:cxn>
                <a:cxn ang="0">
                  <a:pos x="40" y="698"/>
                </a:cxn>
                <a:cxn ang="0">
                  <a:pos x="62" y="686"/>
                </a:cxn>
                <a:cxn ang="0">
                  <a:pos x="118" y="691"/>
                </a:cxn>
                <a:cxn ang="0">
                  <a:pos x="133" y="677"/>
                </a:cxn>
                <a:cxn ang="0">
                  <a:pos x="108" y="666"/>
                </a:cxn>
                <a:cxn ang="0">
                  <a:pos x="59" y="658"/>
                </a:cxn>
                <a:cxn ang="0">
                  <a:pos x="58" y="644"/>
                </a:cxn>
                <a:cxn ang="0">
                  <a:pos x="102" y="647"/>
                </a:cxn>
                <a:cxn ang="0">
                  <a:pos x="123" y="627"/>
                </a:cxn>
                <a:cxn ang="0">
                  <a:pos x="143" y="556"/>
                </a:cxn>
                <a:cxn ang="0">
                  <a:pos x="156" y="456"/>
                </a:cxn>
                <a:cxn ang="0">
                  <a:pos x="149" y="457"/>
                </a:cxn>
                <a:cxn ang="0">
                  <a:pos x="140" y="470"/>
                </a:cxn>
                <a:cxn ang="0">
                  <a:pos x="143" y="404"/>
                </a:cxn>
                <a:cxn ang="0">
                  <a:pos x="163" y="254"/>
                </a:cxn>
                <a:cxn ang="0">
                  <a:pos x="175" y="93"/>
                </a:cxn>
                <a:cxn ang="0">
                  <a:pos x="150" y="91"/>
                </a:cxn>
                <a:cxn ang="0">
                  <a:pos x="135" y="54"/>
                </a:cxn>
                <a:cxn ang="0">
                  <a:pos x="123" y="37"/>
                </a:cxn>
                <a:cxn ang="0">
                  <a:pos x="81" y="47"/>
                </a:cxn>
                <a:cxn ang="0">
                  <a:pos x="38" y="46"/>
                </a:cxn>
                <a:cxn ang="0">
                  <a:pos x="19" y="38"/>
                </a:cxn>
                <a:cxn ang="0">
                  <a:pos x="1" y="25"/>
                </a:cxn>
                <a:cxn ang="0">
                  <a:pos x="2" y="16"/>
                </a:cxn>
                <a:cxn ang="0">
                  <a:pos x="34" y="29"/>
                </a:cxn>
                <a:cxn ang="0">
                  <a:pos x="72" y="25"/>
                </a:cxn>
                <a:cxn ang="0">
                  <a:pos x="96" y="21"/>
                </a:cxn>
                <a:cxn ang="0">
                  <a:pos x="121" y="14"/>
                </a:cxn>
                <a:cxn ang="0">
                  <a:pos x="124" y="4"/>
                </a:cxn>
                <a:cxn ang="0">
                  <a:pos x="141" y="37"/>
                </a:cxn>
                <a:cxn ang="0">
                  <a:pos x="168" y="40"/>
                </a:cxn>
                <a:cxn ang="0">
                  <a:pos x="195" y="35"/>
                </a:cxn>
                <a:cxn ang="0">
                  <a:pos x="237" y="30"/>
                </a:cxn>
                <a:cxn ang="0">
                  <a:pos x="279" y="31"/>
                </a:cxn>
                <a:cxn ang="0">
                  <a:pos x="317" y="16"/>
                </a:cxn>
                <a:cxn ang="0">
                  <a:pos x="327" y="0"/>
                </a:cxn>
                <a:cxn ang="0">
                  <a:pos x="330" y="23"/>
                </a:cxn>
                <a:cxn ang="0">
                  <a:pos x="301" y="47"/>
                </a:cxn>
                <a:cxn ang="0">
                  <a:pos x="249" y="43"/>
                </a:cxn>
                <a:cxn ang="0">
                  <a:pos x="171" y="56"/>
                </a:cxn>
                <a:cxn ang="0">
                  <a:pos x="171" y="71"/>
                </a:cxn>
                <a:cxn ang="0">
                  <a:pos x="258" y="68"/>
                </a:cxn>
                <a:cxn ang="0">
                  <a:pos x="327" y="57"/>
                </a:cxn>
              </a:cxnLst>
              <a:rect l="0" t="0" r="r" b="b"/>
              <a:pathLst>
                <a:path w="331" h="711">
                  <a:moveTo>
                    <a:pt x="330" y="74"/>
                  </a:moveTo>
                  <a:lnTo>
                    <a:pt x="317" y="82"/>
                  </a:lnTo>
                  <a:lnTo>
                    <a:pt x="298" y="86"/>
                  </a:lnTo>
                  <a:lnTo>
                    <a:pt x="277" y="88"/>
                  </a:lnTo>
                  <a:lnTo>
                    <a:pt x="255" y="89"/>
                  </a:lnTo>
                  <a:lnTo>
                    <a:pt x="234" y="89"/>
                  </a:lnTo>
                  <a:lnTo>
                    <a:pt x="217" y="88"/>
                  </a:lnTo>
                  <a:lnTo>
                    <a:pt x="205" y="87"/>
                  </a:lnTo>
                  <a:lnTo>
                    <a:pt x="201" y="87"/>
                  </a:lnTo>
                  <a:lnTo>
                    <a:pt x="206" y="118"/>
                  </a:lnTo>
                  <a:lnTo>
                    <a:pt x="204" y="148"/>
                  </a:lnTo>
                  <a:lnTo>
                    <a:pt x="201" y="177"/>
                  </a:lnTo>
                  <a:lnTo>
                    <a:pt x="200" y="207"/>
                  </a:lnTo>
                  <a:lnTo>
                    <a:pt x="196" y="250"/>
                  </a:lnTo>
                  <a:lnTo>
                    <a:pt x="190" y="294"/>
                  </a:lnTo>
                  <a:lnTo>
                    <a:pt x="182" y="337"/>
                  </a:lnTo>
                  <a:lnTo>
                    <a:pt x="175" y="381"/>
                  </a:lnTo>
                  <a:lnTo>
                    <a:pt x="174" y="385"/>
                  </a:lnTo>
                  <a:lnTo>
                    <a:pt x="173" y="389"/>
                  </a:lnTo>
                  <a:lnTo>
                    <a:pt x="173" y="393"/>
                  </a:lnTo>
                  <a:lnTo>
                    <a:pt x="173" y="397"/>
                  </a:lnTo>
                  <a:lnTo>
                    <a:pt x="174" y="421"/>
                  </a:lnTo>
                  <a:lnTo>
                    <a:pt x="175" y="444"/>
                  </a:lnTo>
                  <a:lnTo>
                    <a:pt x="175" y="467"/>
                  </a:lnTo>
                  <a:lnTo>
                    <a:pt x="174" y="490"/>
                  </a:lnTo>
                  <a:lnTo>
                    <a:pt x="172" y="510"/>
                  </a:lnTo>
                  <a:lnTo>
                    <a:pt x="171" y="530"/>
                  </a:lnTo>
                  <a:lnTo>
                    <a:pt x="170" y="550"/>
                  </a:lnTo>
                  <a:lnTo>
                    <a:pt x="167" y="570"/>
                  </a:lnTo>
                  <a:lnTo>
                    <a:pt x="161" y="587"/>
                  </a:lnTo>
                  <a:lnTo>
                    <a:pt x="153" y="611"/>
                  </a:lnTo>
                  <a:lnTo>
                    <a:pt x="147" y="636"/>
                  </a:lnTo>
                  <a:lnTo>
                    <a:pt x="142" y="651"/>
                  </a:lnTo>
                  <a:lnTo>
                    <a:pt x="147" y="662"/>
                  </a:lnTo>
                  <a:lnTo>
                    <a:pt x="150" y="681"/>
                  </a:lnTo>
                  <a:lnTo>
                    <a:pt x="148" y="699"/>
                  </a:lnTo>
                  <a:lnTo>
                    <a:pt x="137" y="710"/>
                  </a:lnTo>
                  <a:lnTo>
                    <a:pt x="129" y="711"/>
                  </a:lnTo>
                  <a:lnTo>
                    <a:pt x="117" y="710"/>
                  </a:lnTo>
                  <a:lnTo>
                    <a:pt x="103" y="708"/>
                  </a:lnTo>
                  <a:lnTo>
                    <a:pt x="85" y="706"/>
                  </a:lnTo>
                  <a:lnTo>
                    <a:pt x="68" y="703"/>
                  </a:lnTo>
                  <a:lnTo>
                    <a:pt x="53" y="701"/>
                  </a:lnTo>
                  <a:lnTo>
                    <a:pt x="40" y="698"/>
                  </a:lnTo>
                  <a:lnTo>
                    <a:pt x="33" y="696"/>
                  </a:lnTo>
                  <a:lnTo>
                    <a:pt x="36" y="684"/>
                  </a:lnTo>
                  <a:lnTo>
                    <a:pt x="48" y="685"/>
                  </a:lnTo>
                  <a:lnTo>
                    <a:pt x="62" y="686"/>
                  </a:lnTo>
                  <a:lnTo>
                    <a:pt x="77" y="688"/>
                  </a:lnTo>
                  <a:lnTo>
                    <a:pt x="92" y="689"/>
                  </a:lnTo>
                  <a:lnTo>
                    <a:pt x="106" y="690"/>
                  </a:lnTo>
                  <a:lnTo>
                    <a:pt x="118" y="691"/>
                  </a:lnTo>
                  <a:lnTo>
                    <a:pt x="127" y="691"/>
                  </a:lnTo>
                  <a:lnTo>
                    <a:pt x="133" y="689"/>
                  </a:lnTo>
                  <a:lnTo>
                    <a:pt x="133" y="684"/>
                  </a:lnTo>
                  <a:lnTo>
                    <a:pt x="133" y="677"/>
                  </a:lnTo>
                  <a:lnTo>
                    <a:pt x="132" y="671"/>
                  </a:lnTo>
                  <a:lnTo>
                    <a:pt x="131" y="666"/>
                  </a:lnTo>
                  <a:lnTo>
                    <a:pt x="120" y="667"/>
                  </a:lnTo>
                  <a:lnTo>
                    <a:pt x="108" y="666"/>
                  </a:lnTo>
                  <a:lnTo>
                    <a:pt x="94" y="665"/>
                  </a:lnTo>
                  <a:lnTo>
                    <a:pt x="82" y="662"/>
                  </a:lnTo>
                  <a:lnTo>
                    <a:pt x="69" y="660"/>
                  </a:lnTo>
                  <a:lnTo>
                    <a:pt x="59" y="658"/>
                  </a:lnTo>
                  <a:lnTo>
                    <a:pt x="51" y="655"/>
                  </a:lnTo>
                  <a:lnTo>
                    <a:pt x="48" y="653"/>
                  </a:lnTo>
                  <a:lnTo>
                    <a:pt x="46" y="641"/>
                  </a:lnTo>
                  <a:lnTo>
                    <a:pt x="58" y="644"/>
                  </a:lnTo>
                  <a:lnTo>
                    <a:pt x="69" y="646"/>
                  </a:lnTo>
                  <a:lnTo>
                    <a:pt x="81" y="647"/>
                  </a:lnTo>
                  <a:lnTo>
                    <a:pt x="92" y="647"/>
                  </a:lnTo>
                  <a:lnTo>
                    <a:pt x="102" y="647"/>
                  </a:lnTo>
                  <a:lnTo>
                    <a:pt x="109" y="646"/>
                  </a:lnTo>
                  <a:lnTo>
                    <a:pt x="115" y="645"/>
                  </a:lnTo>
                  <a:lnTo>
                    <a:pt x="118" y="644"/>
                  </a:lnTo>
                  <a:lnTo>
                    <a:pt x="123" y="627"/>
                  </a:lnTo>
                  <a:lnTo>
                    <a:pt x="129" y="606"/>
                  </a:lnTo>
                  <a:lnTo>
                    <a:pt x="136" y="591"/>
                  </a:lnTo>
                  <a:lnTo>
                    <a:pt x="138" y="583"/>
                  </a:lnTo>
                  <a:lnTo>
                    <a:pt x="143" y="556"/>
                  </a:lnTo>
                  <a:lnTo>
                    <a:pt x="147" y="530"/>
                  </a:lnTo>
                  <a:lnTo>
                    <a:pt x="151" y="503"/>
                  </a:lnTo>
                  <a:lnTo>
                    <a:pt x="157" y="476"/>
                  </a:lnTo>
                  <a:lnTo>
                    <a:pt x="156" y="456"/>
                  </a:lnTo>
                  <a:lnTo>
                    <a:pt x="154" y="455"/>
                  </a:lnTo>
                  <a:lnTo>
                    <a:pt x="153" y="455"/>
                  </a:lnTo>
                  <a:lnTo>
                    <a:pt x="151" y="456"/>
                  </a:lnTo>
                  <a:lnTo>
                    <a:pt x="149" y="457"/>
                  </a:lnTo>
                  <a:lnTo>
                    <a:pt x="148" y="461"/>
                  </a:lnTo>
                  <a:lnTo>
                    <a:pt x="145" y="465"/>
                  </a:lnTo>
                  <a:lnTo>
                    <a:pt x="141" y="469"/>
                  </a:lnTo>
                  <a:lnTo>
                    <a:pt x="140" y="470"/>
                  </a:lnTo>
                  <a:lnTo>
                    <a:pt x="139" y="453"/>
                  </a:lnTo>
                  <a:lnTo>
                    <a:pt x="140" y="436"/>
                  </a:lnTo>
                  <a:lnTo>
                    <a:pt x="142" y="421"/>
                  </a:lnTo>
                  <a:lnTo>
                    <a:pt x="143" y="404"/>
                  </a:lnTo>
                  <a:lnTo>
                    <a:pt x="146" y="388"/>
                  </a:lnTo>
                  <a:lnTo>
                    <a:pt x="151" y="354"/>
                  </a:lnTo>
                  <a:lnTo>
                    <a:pt x="156" y="307"/>
                  </a:lnTo>
                  <a:lnTo>
                    <a:pt x="163" y="254"/>
                  </a:lnTo>
                  <a:lnTo>
                    <a:pt x="168" y="201"/>
                  </a:lnTo>
                  <a:lnTo>
                    <a:pt x="173" y="152"/>
                  </a:lnTo>
                  <a:lnTo>
                    <a:pt x="175" y="115"/>
                  </a:lnTo>
                  <a:lnTo>
                    <a:pt x="175" y="93"/>
                  </a:lnTo>
                  <a:lnTo>
                    <a:pt x="168" y="93"/>
                  </a:lnTo>
                  <a:lnTo>
                    <a:pt x="162" y="95"/>
                  </a:lnTo>
                  <a:lnTo>
                    <a:pt x="155" y="95"/>
                  </a:lnTo>
                  <a:lnTo>
                    <a:pt x="150" y="91"/>
                  </a:lnTo>
                  <a:lnTo>
                    <a:pt x="149" y="81"/>
                  </a:lnTo>
                  <a:lnTo>
                    <a:pt x="147" y="69"/>
                  </a:lnTo>
                  <a:lnTo>
                    <a:pt x="143" y="60"/>
                  </a:lnTo>
                  <a:lnTo>
                    <a:pt x="135" y="54"/>
                  </a:lnTo>
                  <a:lnTo>
                    <a:pt x="131" y="51"/>
                  </a:lnTo>
                  <a:lnTo>
                    <a:pt x="127" y="47"/>
                  </a:lnTo>
                  <a:lnTo>
                    <a:pt x="124" y="42"/>
                  </a:lnTo>
                  <a:lnTo>
                    <a:pt x="123" y="37"/>
                  </a:lnTo>
                  <a:lnTo>
                    <a:pt x="113" y="39"/>
                  </a:lnTo>
                  <a:lnTo>
                    <a:pt x="103" y="41"/>
                  </a:lnTo>
                  <a:lnTo>
                    <a:pt x="92" y="44"/>
                  </a:lnTo>
                  <a:lnTo>
                    <a:pt x="81" y="47"/>
                  </a:lnTo>
                  <a:lnTo>
                    <a:pt x="69" y="48"/>
                  </a:lnTo>
                  <a:lnTo>
                    <a:pt x="59" y="49"/>
                  </a:lnTo>
                  <a:lnTo>
                    <a:pt x="49" y="48"/>
                  </a:lnTo>
                  <a:lnTo>
                    <a:pt x="38" y="46"/>
                  </a:lnTo>
                  <a:lnTo>
                    <a:pt x="33" y="44"/>
                  </a:lnTo>
                  <a:lnTo>
                    <a:pt x="28" y="42"/>
                  </a:lnTo>
                  <a:lnTo>
                    <a:pt x="23" y="40"/>
                  </a:lnTo>
                  <a:lnTo>
                    <a:pt x="19" y="38"/>
                  </a:lnTo>
                  <a:lnTo>
                    <a:pt x="14" y="35"/>
                  </a:lnTo>
                  <a:lnTo>
                    <a:pt x="9" y="32"/>
                  </a:lnTo>
                  <a:lnTo>
                    <a:pt x="5" y="29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2" y="16"/>
                  </a:lnTo>
                  <a:lnTo>
                    <a:pt x="8" y="21"/>
                  </a:lnTo>
                  <a:lnTo>
                    <a:pt x="16" y="24"/>
                  </a:lnTo>
                  <a:lnTo>
                    <a:pt x="25" y="27"/>
                  </a:lnTo>
                  <a:lnTo>
                    <a:pt x="34" y="29"/>
                  </a:lnTo>
                  <a:lnTo>
                    <a:pt x="44" y="29"/>
                  </a:lnTo>
                  <a:lnTo>
                    <a:pt x="54" y="29"/>
                  </a:lnTo>
                  <a:lnTo>
                    <a:pt x="63" y="27"/>
                  </a:lnTo>
                  <a:lnTo>
                    <a:pt x="72" y="25"/>
                  </a:lnTo>
                  <a:lnTo>
                    <a:pt x="78" y="24"/>
                  </a:lnTo>
                  <a:lnTo>
                    <a:pt x="84" y="23"/>
                  </a:lnTo>
                  <a:lnTo>
                    <a:pt x="90" y="22"/>
                  </a:lnTo>
                  <a:lnTo>
                    <a:pt x="96" y="21"/>
                  </a:lnTo>
                  <a:lnTo>
                    <a:pt x="103" y="20"/>
                  </a:lnTo>
                  <a:lnTo>
                    <a:pt x="109" y="19"/>
                  </a:lnTo>
                  <a:lnTo>
                    <a:pt x="115" y="17"/>
                  </a:lnTo>
                  <a:lnTo>
                    <a:pt x="121" y="14"/>
                  </a:lnTo>
                  <a:lnTo>
                    <a:pt x="122" y="11"/>
                  </a:lnTo>
                  <a:lnTo>
                    <a:pt x="121" y="8"/>
                  </a:lnTo>
                  <a:lnTo>
                    <a:pt x="122" y="5"/>
                  </a:lnTo>
                  <a:lnTo>
                    <a:pt x="124" y="4"/>
                  </a:lnTo>
                  <a:lnTo>
                    <a:pt x="132" y="10"/>
                  </a:lnTo>
                  <a:lnTo>
                    <a:pt x="136" y="19"/>
                  </a:lnTo>
                  <a:lnTo>
                    <a:pt x="138" y="28"/>
                  </a:lnTo>
                  <a:lnTo>
                    <a:pt x="141" y="37"/>
                  </a:lnTo>
                  <a:lnTo>
                    <a:pt x="147" y="40"/>
                  </a:lnTo>
                  <a:lnTo>
                    <a:pt x="153" y="41"/>
                  </a:lnTo>
                  <a:lnTo>
                    <a:pt x="161" y="41"/>
                  </a:lnTo>
                  <a:lnTo>
                    <a:pt x="168" y="40"/>
                  </a:lnTo>
                  <a:lnTo>
                    <a:pt x="174" y="39"/>
                  </a:lnTo>
                  <a:lnTo>
                    <a:pt x="181" y="38"/>
                  </a:lnTo>
                  <a:lnTo>
                    <a:pt x="188" y="36"/>
                  </a:lnTo>
                  <a:lnTo>
                    <a:pt x="195" y="35"/>
                  </a:lnTo>
                  <a:lnTo>
                    <a:pt x="205" y="33"/>
                  </a:lnTo>
                  <a:lnTo>
                    <a:pt x="215" y="32"/>
                  </a:lnTo>
                  <a:lnTo>
                    <a:pt x="226" y="31"/>
                  </a:lnTo>
                  <a:lnTo>
                    <a:pt x="237" y="30"/>
                  </a:lnTo>
                  <a:lnTo>
                    <a:pt x="247" y="30"/>
                  </a:lnTo>
                  <a:lnTo>
                    <a:pt x="258" y="30"/>
                  </a:lnTo>
                  <a:lnTo>
                    <a:pt x="268" y="31"/>
                  </a:lnTo>
                  <a:lnTo>
                    <a:pt x="279" y="31"/>
                  </a:lnTo>
                  <a:lnTo>
                    <a:pt x="292" y="30"/>
                  </a:lnTo>
                  <a:lnTo>
                    <a:pt x="302" y="27"/>
                  </a:lnTo>
                  <a:lnTo>
                    <a:pt x="311" y="22"/>
                  </a:lnTo>
                  <a:lnTo>
                    <a:pt x="317" y="16"/>
                  </a:lnTo>
                  <a:lnTo>
                    <a:pt x="321" y="10"/>
                  </a:lnTo>
                  <a:lnTo>
                    <a:pt x="324" y="5"/>
                  </a:lnTo>
                  <a:lnTo>
                    <a:pt x="326" y="1"/>
                  </a:lnTo>
                  <a:lnTo>
                    <a:pt x="327" y="0"/>
                  </a:lnTo>
                  <a:lnTo>
                    <a:pt x="329" y="3"/>
                  </a:lnTo>
                  <a:lnTo>
                    <a:pt x="330" y="8"/>
                  </a:lnTo>
                  <a:lnTo>
                    <a:pt x="331" y="16"/>
                  </a:lnTo>
                  <a:lnTo>
                    <a:pt x="330" y="23"/>
                  </a:lnTo>
                  <a:lnTo>
                    <a:pt x="326" y="31"/>
                  </a:lnTo>
                  <a:lnTo>
                    <a:pt x="321" y="38"/>
                  </a:lnTo>
                  <a:lnTo>
                    <a:pt x="313" y="43"/>
                  </a:lnTo>
                  <a:lnTo>
                    <a:pt x="301" y="47"/>
                  </a:lnTo>
                  <a:lnTo>
                    <a:pt x="292" y="47"/>
                  </a:lnTo>
                  <a:lnTo>
                    <a:pt x="280" y="46"/>
                  </a:lnTo>
                  <a:lnTo>
                    <a:pt x="265" y="44"/>
                  </a:lnTo>
                  <a:lnTo>
                    <a:pt x="249" y="43"/>
                  </a:lnTo>
                  <a:lnTo>
                    <a:pt x="230" y="42"/>
                  </a:lnTo>
                  <a:lnTo>
                    <a:pt x="211" y="44"/>
                  </a:lnTo>
                  <a:lnTo>
                    <a:pt x="191" y="49"/>
                  </a:lnTo>
                  <a:lnTo>
                    <a:pt x="171" y="56"/>
                  </a:lnTo>
                  <a:lnTo>
                    <a:pt x="169" y="59"/>
                  </a:lnTo>
                  <a:lnTo>
                    <a:pt x="169" y="63"/>
                  </a:lnTo>
                  <a:lnTo>
                    <a:pt x="170" y="67"/>
                  </a:lnTo>
                  <a:lnTo>
                    <a:pt x="171" y="71"/>
                  </a:lnTo>
                  <a:lnTo>
                    <a:pt x="188" y="67"/>
                  </a:lnTo>
                  <a:lnTo>
                    <a:pt x="210" y="66"/>
                  </a:lnTo>
                  <a:lnTo>
                    <a:pt x="234" y="67"/>
                  </a:lnTo>
                  <a:lnTo>
                    <a:pt x="258" y="68"/>
                  </a:lnTo>
                  <a:lnTo>
                    <a:pt x="281" y="68"/>
                  </a:lnTo>
                  <a:lnTo>
                    <a:pt x="300" y="67"/>
                  </a:lnTo>
                  <a:lnTo>
                    <a:pt x="317" y="64"/>
                  </a:lnTo>
                  <a:lnTo>
                    <a:pt x="327" y="57"/>
                  </a:lnTo>
                  <a:lnTo>
                    <a:pt x="330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8" name="Freeform 50"/>
            <p:cNvSpPr>
              <a:spLocks/>
            </p:cNvSpPr>
            <p:nvPr/>
          </p:nvSpPr>
          <p:spPr bwMode="auto">
            <a:xfrm>
              <a:off x="4260850" y="5946776"/>
              <a:ext cx="171450" cy="93663"/>
            </a:xfrm>
            <a:custGeom>
              <a:avLst/>
              <a:gdLst/>
              <a:ahLst/>
              <a:cxnLst>
                <a:cxn ang="0">
                  <a:pos x="66" y="18"/>
                </a:cxn>
                <a:cxn ang="0">
                  <a:pos x="57" y="23"/>
                </a:cxn>
                <a:cxn ang="0">
                  <a:pos x="45" y="27"/>
                </a:cxn>
                <a:cxn ang="0">
                  <a:pos x="32" y="28"/>
                </a:cxn>
                <a:cxn ang="0">
                  <a:pos x="26" y="28"/>
                </a:cxn>
                <a:cxn ang="0">
                  <a:pos x="37" y="23"/>
                </a:cxn>
                <a:cxn ang="0">
                  <a:pos x="49" y="11"/>
                </a:cxn>
                <a:cxn ang="0">
                  <a:pos x="37" y="10"/>
                </a:cxn>
                <a:cxn ang="0">
                  <a:pos x="25" y="12"/>
                </a:cxn>
                <a:cxn ang="0">
                  <a:pos x="16" y="18"/>
                </a:cxn>
                <a:cxn ang="0">
                  <a:pos x="10" y="31"/>
                </a:cxn>
                <a:cxn ang="0">
                  <a:pos x="22" y="37"/>
                </a:cxn>
                <a:cxn ang="0">
                  <a:pos x="36" y="38"/>
                </a:cxn>
                <a:cxn ang="0">
                  <a:pos x="49" y="33"/>
                </a:cxn>
                <a:cxn ang="0">
                  <a:pos x="62" y="29"/>
                </a:cxn>
                <a:cxn ang="0">
                  <a:pos x="76" y="24"/>
                </a:cxn>
                <a:cxn ang="0">
                  <a:pos x="89" y="23"/>
                </a:cxn>
                <a:cxn ang="0">
                  <a:pos x="97" y="28"/>
                </a:cxn>
                <a:cxn ang="0">
                  <a:pos x="105" y="32"/>
                </a:cxn>
                <a:cxn ang="0">
                  <a:pos x="108" y="43"/>
                </a:cxn>
                <a:cxn ang="0">
                  <a:pos x="107" y="54"/>
                </a:cxn>
                <a:cxn ang="0">
                  <a:pos x="100" y="59"/>
                </a:cxn>
                <a:cxn ang="0">
                  <a:pos x="90" y="59"/>
                </a:cxn>
                <a:cxn ang="0">
                  <a:pos x="79" y="58"/>
                </a:cxn>
                <a:cxn ang="0">
                  <a:pos x="71" y="54"/>
                </a:cxn>
                <a:cxn ang="0">
                  <a:pos x="75" y="51"/>
                </a:cxn>
                <a:cxn ang="0">
                  <a:pos x="85" y="50"/>
                </a:cxn>
                <a:cxn ang="0">
                  <a:pos x="95" y="49"/>
                </a:cxn>
                <a:cxn ang="0">
                  <a:pos x="101" y="46"/>
                </a:cxn>
                <a:cxn ang="0">
                  <a:pos x="98" y="40"/>
                </a:cxn>
                <a:cxn ang="0">
                  <a:pos x="93" y="37"/>
                </a:cxn>
                <a:cxn ang="0">
                  <a:pos x="74" y="39"/>
                </a:cxn>
                <a:cxn ang="0">
                  <a:pos x="53" y="44"/>
                </a:cxn>
                <a:cxn ang="0">
                  <a:pos x="33" y="49"/>
                </a:cxn>
                <a:cxn ang="0">
                  <a:pos x="12" y="49"/>
                </a:cxn>
                <a:cxn ang="0">
                  <a:pos x="6" y="44"/>
                </a:cxn>
                <a:cxn ang="0">
                  <a:pos x="1" y="39"/>
                </a:cxn>
                <a:cxn ang="0">
                  <a:pos x="1" y="22"/>
                </a:cxn>
                <a:cxn ang="0">
                  <a:pos x="6" y="8"/>
                </a:cxn>
                <a:cxn ang="0">
                  <a:pos x="20" y="2"/>
                </a:cxn>
                <a:cxn ang="0">
                  <a:pos x="35" y="0"/>
                </a:cxn>
                <a:cxn ang="0">
                  <a:pos x="51" y="1"/>
                </a:cxn>
                <a:cxn ang="0">
                  <a:pos x="64" y="6"/>
                </a:cxn>
              </a:cxnLst>
              <a:rect l="0" t="0" r="r" b="b"/>
              <a:pathLst>
                <a:path w="108" h="59">
                  <a:moveTo>
                    <a:pt x="64" y="6"/>
                  </a:moveTo>
                  <a:lnTo>
                    <a:pt x="66" y="18"/>
                  </a:lnTo>
                  <a:lnTo>
                    <a:pt x="62" y="21"/>
                  </a:lnTo>
                  <a:lnTo>
                    <a:pt x="57" y="23"/>
                  </a:lnTo>
                  <a:lnTo>
                    <a:pt x="51" y="25"/>
                  </a:lnTo>
                  <a:lnTo>
                    <a:pt x="45" y="27"/>
                  </a:lnTo>
                  <a:lnTo>
                    <a:pt x="37" y="28"/>
                  </a:lnTo>
                  <a:lnTo>
                    <a:pt x="32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9" y="25"/>
                  </a:lnTo>
                  <a:lnTo>
                    <a:pt x="37" y="23"/>
                  </a:lnTo>
                  <a:lnTo>
                    <a:pt x="47" y="19"/>
                  </a:lnTo>
                  <a:lnTo>
                    <a:pt x="49" y="11"/>
                  </a:lnTo>
                  <a:lnTo>
                    <a:pt x="44" y="10"/>
                  </a:lnTo>
                  <a:lnTo>
                    <a:pt x="37" y="10"/>
                  </a:lnTo>
                  <a:lnTo>
                    <a:pt x="31" y="10"/>
                  </a:lnTo>
                  <a:lnTo>
                    <a:pt x="25" y="12"/>
                  </a:lnTo>
                  <a:lnTo>
                    <a:pt x="20" y="15"/>
                  </a:lnTo>
                  <a:lnTo>
                    <a:pt x="16" y="18"/>
                  </a:lnTo>
                  <a:lnTo>
                    <a:pt x="12" y="24"/>
                  </a:lnTo>
                  <a:lnTo>
                    <a:pt x="10" y="31"/>
                  </a:lnTo>
                  <a:lnTo>
                    <a:pt x="15" y="36"/>
                  </a:lnTo>
                  <a:lnTo>
                    <a:pt x="22" y="37"/>
                  </a:lnTo>
                  <a:lnTo>
                    <a:pt x="29" y="37"/>
                  </a:lnTo>
                  <a:lnTo>
                    <a:pt x="36" y="38"/>
                  </a:lnTo>
                  <a:lnTo>
                    <a:pt x="42" y="36"/>
                  </a:lnTo>
                  <a:lnTo>
                    <a:pt x="49" y="33"/>
                  </a:lnTo>
                  <a:lnTo>
                    <a:pt x="55" y="31"/>
                  </a:lnTo>
                  <a:lnTo>
                    <a:pt x="62" y="29"/>
                  </a:lnTo>
                  <a:lnTo>
                    <a:pt x="68" y="27"/>
                  </a:lnTo>
                  <a:lnTo>
                    <a:pt x="76" y="24"/>
                  </a:lnTo>
                  <a:lnTo>
                    <a:pt x="82" y="23"/>
                  </a:lnTo>
                  <a:lnTo>
                    <a:pt x="89" y="23"/>
                  </a:lnTo>
                  <a:lnTo>
                    <a:pt x="93" y="25"/>
                  </a:lnTo>
                  <a:lnTo>
                    <a:pt x="97" y="28"/>
                  </a:lnTo>
                  <a:lnTo>
                    <a:pt x="101" y="29"/>
                  </a:lnTo>
                  <a:lnTo>
                    <a:pt x="105" y="32"/>
                  </a:lnTo>
                  <a:lnTo>
                    <a:pt x="106" y="37"/>
                  </a:lnTo>
                  <a:lnTo>
                    <a:pt x="108" y="43"/>
                  </a:lnTo>
                  <a:lnTo>
                    <a:pt x="108" y="49"/>
                  </a:lnTo>
                  <a:lnTo>
                    <a:pt x="107" y="54"/>
                  </a:lnTo>
                  <a:lnTo>
                    <a:pt x="105" y="56"/>
                  </a:lnTo>
                  <a:lnTo>
                    <a:pt x="100" y="59"/>
                  </a:lnTo>
                  <a:lnTo>
                    <a:pt x="95" y="59"/>
                  </a:lnTo>
                  <a:lnTo>
                    <a:pt x="90" y="59"/>
                  </a:lnTo>
                  <a:lnTo>
                    <a:pt x="84" y="59"/>
                  </a:lnTo>
                  <a:lnTo>
                    <a:pt x="79" y="58"/>
                  </a:lnTo>
                  <a:lnTo>
                    <a:pt x="75" y="55"/>
                  </a:lnTo>
                  <a:lnTo>
                    <a:pt x="71" y="54"/>
                  </a:lnTo>
                  <a:lnTo>
                    <a:pt x="72" y="52"/>
                  </a:lnTo>
                  <a:lnTo>
                    <a:pt x="75" y="51"/>
                  </a:lnTo>
                  <a:lnTo>
                    <a:pt x="80" y="50"/>
                  </a:lnTo>
                  <a:lnTo>
                    <a:pt x="85" y="50"/>
                  </a:lnTo>
                  <a:lnTo>
                    <a:pt x="90" y="49"/>
                  </a:lnTo>
                  <a:lnTo>
                    <a:pt x="95" y="49"/>
                  </a:lnTo>
                  <a:lnTo>
                    <a:pt x="99" y="48"/>
                  </a:lnTo>
                  <a:lnTo>
                    <a:pt x="101" y="46"/>
                  </a:lnTo>
                  <a:lnTo>
                    <a:pt x="100" y="43"/>
                  </a:lnTo>
                  <a:lnTo>
                    <a:pt x="98" y="40"/>
                  </a:lnTo>
                  <a:lnTo>
                    <a:pt x="96" y="38"/>
                  </a:lnTo>
                  <a:lnTo>
                    <a:pt x="93" y="37"/>
                  </a:lnTo>
                  <a:lnTo>
                    <a:pt x="83" y="37"/>
                  </a:lnTo>
                  <a:lnTo>
                    <a:pt x="74" y="39"/>
                  </a:lnTo>
                  <a:lnTo>
                    <a:pt x="63" y="41"/>
                  </a:lnTo>
                  <a:lnTo>
                    <a:pt x="53" y="44"/>
                  </a:lnTo>
                  <a:lnTo>
                    <a:pt x="44" y="47"/>
                  </a:lnTo>
                  <a:lnTo>
                    <a:pt x="33" y="49"/>
                  </a:lnTo>
                  <a:lnTo>
                    <a:pt x="23" y="50"/>
                  </a:lnTo>
                  <a:lnTo>
                    <a:pt x="12" y="49"/>
                  </a:lnTo>
                  <a:lnTo>
                    <a:pt x="9" y="46"/>
                  </a:lnTo>
                  <a:lnTo>
                    <a:pt x="6" y="44"/>
                  </a:lnTo>
                  <a:lnTo>
                    <a:pt x="3" y="42"/>
                  </a:lnTo>
                  <a:lnTo>
                    <a:pt x="1" y="39"/>
                  </a:lnTo>
                  <a:lnTo>
                    <a:pt x="0" y="31"/>
                  </a:lnTo>
                  <a:lnTo>
                    <a:pt x="1" y="22"/>
                  </a:lnTo>
                  <a:lnTo>
                    <a:pt x="3" y="15"/>
                  </a:lnTo>
                  <a:lnTo>
                    <a:pt x="6" y="8"/>
                  </a:lnTo>
                  <a:lnTo>
                    <a:pt x="12" y="4"/>
                  </a:lnTo>
                  <a:lnTo>
                    <a:pt x="20" y="2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8" y="3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9" name="Freeform 51"/>
            <p:cNvSpPr>
              <a:spLocks/>
            </p:cNvSpPr>
            <p:nvPr/>
          </p:nvSpPr>
          <p:spPr bwMode="auto">
            <a:xfrm>
              <a:off x="4489450" y="6005513"/>
              <a:ext cx="257175" cy="188913"/>
            </a:xfrm>
            <a:custGeom>
              <a:avLst/>
              <a:gdLst/>
              <a:ahLst/>
              <a:cxnLst>
                <a:cxn ang="0">
                  <a:pos x="87" y="15"/>
                </a:cxn>
                <a:cxn ang="0">
                  <a:pos x="75" y="14"/>
                </a:cxn>
                <a:cxn ang="0">
                  <a:pos x="60" y="12"/>
                </a:cxn>
                <a:cxn ang="0">
                  <a:pos x="45" y="12"/>
                </a:cxn>
                <a:cxn ang="0">
                  <a:pos x="34" y="17"/>
                </a:cxn>
                <a:cxn ang="0">
                  <a:pos x="30" y="27"/>
                </a:cxn>
                <a:cxn ang="0">
                  <a:pos x="34" y="35"/>
                </a:cxn>
                <a:cxn ang="0">
                  <a:pos x="46" y="36"/>
                </a:cxn>
                <a:cxn ang="0">
                  <a:pos x="62" y="33"/>
                </a:cxn>
                <a:cxn ang="0">
                  <a:pos x="77" y="28"/>
                </a:cxn>
                <a:cxn ang="0">
                  <a:pos x="93" y="19"/>
                </a:cxn>
                <a:cxn ang="0">
                  <a:pos x="107" y="13"/>
                </a:cxn>
                <a:cxn ang="0">
                  <a:pos x="115" y="7"/>
                </a:cxn>
                <a:cxn ang="0">
                  <a:pos x="127" y="3"/>
                </a:cxn>
                <a:cxn ang="0">
                  <a:pos x="140" y="2"/>
                </a:cxn>
                <a:cxn ang="0">
                  <a:pos x="152" y="3"/>
                </a:cxn>
                <a:cxn ang="0">
                  <a:pos x="161" y="12"/>
                </a:cxn>
                <a:cxn ang="0">
                  <a:pos x="158" y="34"/>
                </a:cxn>
                <a:cxn ang="0">
                  <a:pos x="154" y="51"/>
                </a:cxn>
                <a:cxn ang="0">
                  <a:pos x="160" y="73"/>
                </a:cxn>
                <a:cxn ang="0">
                  <a:pos x="160" y="93"/>
                </a:cxn>
                <a:cxn ang="0">
                  <a:pos x="150" y="106"/>
                </a:cxn>
                <a:cxn ang="0">
                  <a:pos x="140" y="113"/>
                </a:cxn>
                <a:cxn ang="0">
                  <a:pos x="109" y="118"/>
                </a:cxn>
                <a:cxn ang="0">
                  <a:pos x="62" y="119"/>
                </a:cxn>
                <a:cxn ang="0">
                  <a:pos x="19" y="108"/>
                </a:cxn>
                <a:cxn ang="0">
                  <a:pos x="1" y="87"/>
                </a:cxn>
                <a:cxn ang="0">
                  <a:pos x="0" y="63"/>
                </a:cxn>
                <a:cxn ang="0">
                  <a:pos x="8" y="63"/>
                </a:cxn>
                <a:cxn ang="0">
                  <a:pos x="19" y="65"/>
                </a:cxn>
                <a:cxn ang="0">
                  <a:pos x="31" y="63"/>
                </a:cxn>
                <a:cxn ang="0">
                  <a:pos x="42" y="60"/>
                </a:cxn>
                <a:cxn ang="0">
                  <a:pos x="58" y="57"/>
                </a:cxn>
                <a:cxn ang="0">
                  <a:pos x="82" y="54"/>
                </a:cxn>
                <a:cxn ang="0">
                  <a:pos x="105" y="54"/>
                </a:cxn>
                <a:cxn ang="0">
                  <a:pos x="127" y="58"/>
                </a:cxn>
                <a:cxn ang="0">
                  <a:pos x="137" y="53"/>
                </a:cxn>
                <a:cxn ang="0">
                  <a:pos x="127" y="34"/>
                </a:cxn>
                <a:cxn ang="0">
                  <a:pos x="129" y="26"/>
                </a:cxn>
                <a:cxn ang="0">
                  <a:pos x="134" y="27"/>
                </a:cxn>
                <a:cxn ang="0">
                  <a:pos x="143" y="28"/>
                </a:cxn>
                <a:cxn ang="0">
                  <a:pos x="147" y="21"/>
                </a:cxn>
                <a:cxn ang="0">
                  <a:pos x="136" y="15"/>
                </a:cxn>
                <a:cxn ang="0">
                  <a:pos x="119" y="19"/>
                </a:cxn>
                <a:cxn ang="0">
                  <a:pos x="103" y="29"/>
                </a:cxn>
                <a:cxn ang="0">
                  <a:pos x="87" y="38"/>
                </a:cxn>
                <a:cxn ang="0">
                  <a:pos x="73" y="44"/>
                </a:cxn>
                <a:cxn ang="0">
                  <a:pos x="60" y="49"/>
                </a:cxn>
                <a:cxn ang="0">
                  <a:pos x="46" y="51"/>
                </a:cxn>
                <a:cxn ang="0">
                  <a:pos x="34" y="49"/>
                </a:cxn>
                <a:cxn ang="0">
                  <a:pos x="23" y="42"/>
                </a:cxn>
                <a:cxn ang="0">
                  <a:pos x="16" y="29"/>
                </a:cxn>
                <a:cxn ang="0">
                  <a:pos x="20" y="15"/>
                </a:cxn>
                <a:cxn ang="0">
                  <a:pos x="31" y="5"/>
                </a:cxn>
                <a:cxn ang="0">
                  <a:pos x="45" y="1"/>
                </a:cxn>
                <a:cxn ang="0">
                  <a:pos x="60" y="0"/>
                </a:cxn>
                <a:cxn ang="0">
                  <a:pos x="73" y="3"/>
                </a:cxn>
                <a:cxn ang="0">
                  <a:pos x="85" y="10"/>
                </a:cxn>
              </a:cxnLst>
              <a:rect l="0" t="0" r="r" b="b"/>
              <a:pathLst>
                <a:path w="162" h="119">
                  <a:moveTo>
                    <a:pt x="90" y="14"/>
                  </a:moveTo>
                  <a:lnTo>
                    <a:pt x="87" y="15"/>
                  </a:lnTo>
                  <a:lnTo>
                    <a:pt x="83" y="15"/>
                  </a:lnTo>
                  <a:lnTo>
                    <a:pt x="75" y="14"/>
                  </a:lnTo>
                  <a:lnTo>
                    <a:pt x="68" y="13"/>
                  </a:lnTo>
                  <a:lnTo>
                    <a:pt x="60" y="12"/>
                  </a:lnTo>
                  <a:lnTo>
                    <a:pt x="53" y="12"/>
                  </a:lnTo>
                  <a:lnTo>
                    <a:pt x="45" y="12"/>
                  </a:lnTo>
                  <a:lnTo>
                    <a:pt x="41" y="13"/>
                  </a:lnTo>
                  <a:lnTo>
                    <a:pt x="34" y="17"/>
                  </a:lnTo>
                  <a:lnTo>
                    <a:pt x="31" y="23"/>
                  </a:lnTo>
                  <a:lnTo>
                    <a:pt x="30" y="27"/>
                  </a:lnTo>
                  <a:lnTo>
                    <a:pt x="29" y="32"/>
                  </a:lnTo>
                  <a:lnTo>
                    <a:pt x="34" y="35"/>
                  </a:lnTo>
                  <a:lnTo>
                    <a:pt x="39" y="36"/>
                  </a:lnTo>
                  <a:lnTo>
                    <a:pt x="46" y="36"/>
                  </a:lnTo>
                  <a:lnTo>
                    <a:pt x="57" y="35"/>
                  </a:lnTo>
                  <a:lnTo>
                    <a:pt x="62" y="33"/>
                  </a:lnTo>
                  <a:lnTo>
                    <a:pt x="68" y="31"/>
                  </a:lnTo>
                  <a:lnTo>
                    <a:pt x="77" y="28"/>
                  </a:lnTo>
                  <a:lnTo>
                    <a:pt x="85" y="24"/>
                  </a:lnTo>
                  <a:lnTo>
                    <a:pt x="93" y="19"/>
                  </a:lnTo>
                  <a:lnTo>
                    <a:pt x="101" y="16"/>
                  </a:lnTo>
                  <a:lnTo>
                    <a:pt x="107" y="13"/>
                  </a:lnTo>
                  <a:lnTo>
                    <a:pt x="110" y="10"/>
                  </a:lnTo>
                  <a:lnTo>
                    <a:pt x="115" y="7"/>
                  </a:lnTo>
                  <a:lnTo>
                    <a:pt x="121" y="5"/>
                  </a:lnTo>
                  <a:lnTo>
                    <a:pt x="127" y="3"/>
                  </a:lnTo>
                  <a:lnTo>
                    <a:pt x="133" y="2"/>
                  </a:lnTo>
                  <a:lnTo>
                    <a:pt x="140" y="2"/>
                  </a:lnTo>
                  <a:lnTo>
                    <a:pt x="146" y="2"/>
                  </a:lnTo>
                  <a:lnTo>
                    <a:pt x="152" y="3"/>
                  </a:lnTo>
                  <a:lnTo>
                    <a:pt x="157" y="5"/>
                  </a:lnTo>
                  <a:lnTo>
                    <a:pt x="161" y="12"/>
                  </a:lnTo>
                  <a:lnTo>
                    <a:pt x="162" y="23"/>
                  </a:lnTo>
                  <a:lnTo>
                    <a:pt x="158" y="34"/>
                  </a:lnTo>
                  <a:lnTo>
                    <a:pt x="148" y="41"/>
                  </a:lnTo>
                  <a:lnTo>
                    <a:pt x="154" y="51"/>
                  </a:lnTo>
                  <a:lnTo>
                    <a:pt x="158" y="61"/>
                  </a:lnTo>
                  <a:lnTo>
                    <a:pt x="160" y="73"/>
                  </a:lnTo>
                  <a:lnTo>
                    <a:pt x="162" y="85"/>
                  </a:lnTo>
                  <a:lnTo>
                    <a:pt x="160" y="93"/>
                  </a:lnTo>
                  <a:lnTo>
                    <a:pt x="156" y="100"/>
                  </a:lnTo>
                  <a:lnTo>
                    <a:pt x="150" y="106"/>
                  </a:lnTo>
                  <a:lnTo>
                    <a:pt x="144" y="112"/>
                  </a:lnTo>
                  <a:lnTo>
                    <a:pt x="140" y="113"/>
                  </a:lnTo>
                  <a:lnTo>
                    <a:pt x="126" y="115"/>
                  </a:lnTo>
                  <a:lnTo>
                    <a:pt x="109" y="118"/>
                  </a:lnTo>
                  <a:lnTo>
                    <a:pt x="86" y="119"/>
                  </a:lnTo>
                  <a:lnTo>
                    <a:pt x="62" y="119"/>
                  </a:lnTo>
                  <a:lnTo>
                    <a:pt x="39" y="116"/>
                  </a:lnTo>
                  <a:lnTo>
                    <a:pt x="19" y="108"/>
                  </a:lnTo>
                  <a:lnTo>
                    <a:pt x="2" y="96"/>
                  </a:lnTo>
                  <a:lnTo>
                    <a:pt x="1" y="87"/>
                  </a:lnTo>
                  <a:lnTo>
                    <a:pt x="0" y="74"/>
                  </a:lnTo>
                  <a:lnTo>
                    <a:pt x="0" y="63"/>
                  </a:lnTo>
                  <a:lnTo>
                    <a:pt x="3" y="59"/>
                  </a:lnTo>
                  <a:lnTo>
                    <a:pt x="8" y="63"/>
                  </a:lnTo>
                  <a:lnTo>
                    <a:pt x="13" y="65"/>
                  </a:lnTo>
                  <a:lnTo>
                    <a:pt x="19" y="65"/>
                  </a:lnTo>
                  <a:lnTo>
                    <a:pt x="25" y="65"/>
                  </a:lnTo>
                  <a:lnTo>
                    <a:pt x="31" y="63"/>
                  </a:lnTo>
                  <a:lnTo>
                    <a:pt x="36" y="62"/>
                  </a:lnTo>
                  <a:lnTo>
                    <a:pt x="42" y="60"/>
                  </a:lnTo>
                  <a:lnTo>
                    <a:pt x="48" y="59"/>
                  </a:lnTo>
                  <a:lnTo>
                    <a:pt x="58" y="57"/>
                  </a:lnTo>
                  <a:lnTo>
                    <a:pt x="69" y="55"/>
                  </a:lnTo>
                  <a:lnTo>
                    <a:pt x="82" y="54"/>
                  </a:lnTo>
                  <a:lnTo>
                    <a:pt x="93" y="53"/>
                  </a:lnTo>
                  <a:lnTo>
                    <a:pt x="105" y="54"/>
                  </a:lnTo>
                  <a:lnTo>
                    <a:pt x="117" y="55"/>
                  </a:lnTo>
                  <a:lnTo>
                    <a:pt x="127" y="58"/>
                  </a:lnTo>
                  <a:lnTo>
                    <a:pt x="138" y="62"/>
                  </a:lnTo>
                  <a:lnTo>
                    <a:pt x="137" y="53"/>
                  </a:lnTo>
                  <a:lnTo>
                    <a:pt x="131" y="43"/>
                  </a:lnTo>
                  <a:lnTo>
                    <a:pt x="127" y="34"/>
                  </a:lnTo>
                  <a:lnTo>
                    <a:pt x="127" y="26"/>
                  </a:lnTo>
                  <a:lnTo>
                    <a:pt x="129" y="26"/>
                  </a:lnTo>
                  <a:lnTo>
                    <a:pt x="132" y="26"/>
                  </a:lnTo>
                  <a:lnTo>
                    <a:pt x="134" y="27"/>
                  </a:lnTo>
                  <a:lnTo>
                    <a:pt x="137" y="28"/>
                  </a:lnTo>
                  <a:lnTo>
                    <a:pt x="143" y="28"/>
                  </a:lnTo>
                  <a:lnTo>
                    <a:pt x="147" y="25"/>
                  </a:lnTo>
                  <a:lnTo>
                    <a:pt x="147" y="21"/>
                  </a:lnTo>
                  <a:lnTo>
                    <a:pt x="144" y="16"/>
                  </a:lnTo>
                  <a:lnTo>
                    <a:pt x="136" y="15"/>
                  </a:lnTo>
                  <a:lnTo>
                    <a:pt x="127" y="16"/>
                  </a:lnTo>
                  <a:lnTo>
                    <a:pt x="119" y="19"/>
                  </a:lnTo>
                  <a:lnTo>
                    <a:pt x="111" y="24"/>
                  </a:lnTo>
                  <a:lnTo>
                    <a:pt x="103" y="29"/>
                  </a:lnTo>
                  <a:lnTo>
                    <a:pt x="95" y="34"/>
                  </a:lnTo>
                  <a:lnTo>
                    <a:pt x="87" y="38"/>
                  </a:lnTo>
                  <a:lnTo>
                    <a:pt x="79" y="41"/>
                  </a:lnTo>
                  <a:lnTo>
                    <a:pt x="73" y="44"/>
                  </a:lnTo>
                  <a:lnTo>
                    <a:pt x="67" y="47"/>
                  </a:lnTo>
                  <a:lnTo>
                    <a:pt x="60" y="49"/>
                  </a:lnTo>
                  <a:lnTo>
                    <a:pt x="54" y="51"/>
                  </a:lnTo>
                  <a:lnTo>
                    <a:pt x="46" y="51"/>
                  </a:lnTo>
                  <a:lnTo>
                    <a:pt x="40" y="51"/>
                  </a:lnTo>
                  <a:lnTo>
                    <a:pt x="34" y="49"/>
                  </a:lnTo>
                  <a:lnTo>
                    <a:pt x="28" y="47"/>
                  </a:lnTo>
                  <a:lnTo>
                    <a:pt x="23" y="42"/>
                  </a:lnTo>
                  <a:lnTo>
                    <a:pt x="19" y="36"/>
                  </a:lnTo>
                  <a:lnTo>
                    <a:pt x="16" y="29"/>
                  </a:lnTo>
                  <a:lnTo>
                    <a:pt x="16" y="22"/>
                  </a:lnTo>
                  <a:lnTo>
                    <a:pt x="20" y="15"/>
                  </a:lnTo>
                  <a:lnTo>
                    <a:pt x="25" y="9"/>
                  </a:lnTo>
                  <a:lnTo>
                    <a:pt x="31" y="5"/>
                  </a:lnTo>
                  <a:lnTo>
                    <a:pt x="38" y="2"/>
                  </a:lnTo>
                  <a:lnTo>
                    <a:pt x="45" y="1"/>
                  </a:lnTo>
                  <a:lnTo>
                    <a:pt x="53" y="0"/>
                  </a:lnTo>
                  <a:lnTo>
                    <a:pt x="60" y="0"/>
                  </a:lnTo>
                  <a:lnTo>
                    <a:pt x="67" y="1"/>
                  </a:lnTo>
                  <a:lnTo>
                    <a:pt x="73" y="3"/>
                  </a:lnTo>
                  <a:lnTo>
                    <a:pt x="80" y="6"/>
                  </a:lnTo>
                  <a:lnTo>
                    <a:pt x="85" y="10"/>
                  </a:lnTo>
                  <a:lnTo>
                    <a:pt x="9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0" name="Freeform 52"/>
            <p:cNvSpPr>
              <a:spLocks/>
            </p:cNvSpPr>
            <p:nvPr/>
          </p:nvSpPr>
          <p:spPr bwMode="auto">
            <a:xfrm>
              <a:off x="4502150" y="6108701"/>
              <a:ext cx="219075" cy="63500"/>
            </a:xfrm>
            <a:custGeom>
              <a:avLst/>
              <a:gdLst/>
              <a:ahLst/>
              <a:cxnLst>
                <a:cxn ang="0">
                  <a:pos x="93" y="1"/>
                </a:cxn>
                <a:cxn ang="0">
                  <a:pos x="99" y="2"/>
                </a:cxn>
                <a:cxn ang="0">
                  <a:pos x="104" y="3"/>
                </a:cxn>
                <a:cxn ang="0">
                  <a:pos x="109" y="5"/>
                </a:cxn>
                <a:cxn ang="0">
                  <a:pos x="114" y="6"/>
                </a:cxn>
                <a:cxn ang="0">
                  <a:pos x="119" y="8"/>
                </a:cxn>
                <a:cxn ang="0">
                  <a:pos x="124" y="8"/>
                </a:cxn>
                <a:cxn ang="0">
                  <a:pos x="130" y="9"/>
                </a:cxn>
                <a:cxn ang="0">
                  <a:pos x="135" y="8"/>
                </a:cxn>
                <a:cxn ang="0">
                  <a:pos x="137" y="12"/>
                </a:cxn>
                <a:cxn ang="0">
                  <a:pos x="138" y="18"/>
                </a:cxn>
                <a:cxn ang="0">
                  <a:pos x="137" y="23"/>
                </a:cxn>
                <a:cxn ang="0">
                  <a:pos x="134" y="29"/>
                </a:cxn>
                <a:cxn ang="0">
                  <a:pos x="125" y="35"/>
                </a:cxn>
                <a:cxn ang="0">
                  <a:pos x="113" y="38"/>
                </a:cxn>
                <a:cxn ang="0">
                  <a:pos x="96" y="40"/>
                </a:cxn>
                <a:cxn ang="0">
                  <a:pos x="79" y="40"/>
                </a:cxn>
                <a:cxn ang="0">
                  <a:pos x="59" y="39"/>
                </a:cxn>
                <a:cxn ang="0">
                  <a:pos x="41" y="37"/>
                </a:cxn>
                <a:cxn ang="0">
                  <a:pos x="24" y="33"/>
                </a:cxn>
                <a:cxn ang="0">
                  <a:pos x="11" y="28"/>
                </a:cxn>
                <a:cxn ang="0">
                  <a:pos x="7" y="24"/>
                </a:cxn>
                <a:cxn ang="0">
                  <a:pos x="5" y="20"/>
                </a:cxn>
                <a:cxn ang="0">
                  <a:pos x="3" y="16"/>
                </a:cxn>
                <a:cxn ang="0">
                  <a:pos x="0" y="10"/>
                </a:cxn>
                <a:cxn ang="0">
                  <a:pos x="11" y="13"/>
                </a:cxn>
                <a:cxn ang="0">
                  <a:pos x="20" y="14"/>
                </a:cxn>
                <a:cxn ang="0">
                  <a:pos x="27" y="11"/>
                </a:cxn>
                <a:cxn ang="0">
                  <a:pos x="35" y="8"/>
                </a:cxn>
                <a:cxn ang="0">
                  <a:pos x="45" y="4"/>
                </a:cxn>
                <a:cxn ang="0">
                  <a:pos x="57" y="1"/>
                </a:cxn>
                <a:cxn ang="0">
                  <a:pos x="73" y="0"/>
                </a:cxn>
                <a:cxn ang="0">
                  <a:pos x="93" y="1"/>
                </a:cxn>
              </a:cxnLst>
              <a:rect l="0" t="0" r="r" b="b"/>
              <a:pathLst>
                <a:path w="138" h="40">
                  <a:moveTo>
                    <a:pt x="93" y="1"/>
                  </a:moveTo>
                  <a:lnTo>
                    <a:pt x="99" y="2"/>
                  </a:lnTo>
                  <a:lnTo>
                    <a:pt x="104" y="3"/>
                  </a:lnTo>
                  <a:lnTo>
                    <a:pt x="109" y="5"/>
                  </a:lnTo>
                  <a:lnTo>
                    <a:pt x="114" y="6"/>
                  </a:lnTo>
                  <a:lnTo>
                    <a:pt x="119" y="8"/>
                  </a:lnTo>
                  <a:lnTo>
                    <a:pt x="124" y="8"/>
                  </a:lnTo>
                  <a:lnTo>
                    <a:pt x="130" y="9"/>
                  </a:lnTo>
                  <a:lnTo>
                    <a:pt x="135" y="8"/>
                  </a:lnTo>
                  <a:lnTo>
                    <a:pt x="137" y="12"/>
                  </a:lnTo>
                  <a:lnTo>
                    <a:pt x="138" y="18"/>
                  </a:lnTo>
                  <a:lnTo>
                    <a:pt x="137" y="23"/>
                  </a:lnTo>
                  <a:lnTo>
                    <a:pt x="134" y="29"/>
                  </a:lnTo>
                  <a:lnTo>
                    <a:pt x="125" y="35"/>
                  </a:lnTo>
                  <a:lnTo>
                    <a:pt x="113" y="38"/>
                  </a:lnTo>
                  <a:lnTo>
                    <a:pt x="96" y="40"/>
                  </a:lnTo>
                  <a:lnTo>
                    <a:pt x="79" y="40"/>
                  </a:lnTo>
                  <a:lnTo>
                    <a:pt x="59" y="39"/>
                  </a:lnTo>
                  <a:lnTo>
                    <a:pt x="41" y="37"/>
                  </a:lnTo>
                  <a:lnTo>
                    <a:pt x="24" y="33"/>
                  </a:lnTo>
                  <a:lnTo>
                    <a:pt x="11" y="28"/>
                  </a:lnTo>
                  <a:lnTo>
                    <a:pt x="7" y="24"/>
                  </a:lnTo>
                  <a:lnTo>
                    <a:pt x="5" y="20"/>
                  </a:lnTo>
                  <a:lnTo>
                    <a:pt x="3" y="16"/>
                  </a:lnTo>
                  <a:lnTo>
                    <a:pt x="0" y="10"/>
                  </a:lnTo>
                  <a:lnTo>
                    <a:pt x="11" y="13"/>
                  </a:lnTo>
                  <a:lnTo>
                    <a:pt x="20" y="14"/>
                  </a:lnTo>
                  <a:lnTo>
                    <a:pt x="27" y="11"/>
                  </a:lnTo>
                  <a:lnTo>
                    <a:pt x="35" y="8"/>
                  </a:lnTo>
                  <a:lnTo>
                    <a:pt x="45" y="4"/>
                  </a:lnTo>
                  <a:lnTo>
                    <a:pt x="57" y="1"/>
                  </a:lnTo>
                  <a:lnTo>
                    <a:pt x="73" y="0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auto">
            <a:xfrm>
              <a:off x="4784725" y="5729288"/>
              <a:ext cx="536575" cy="534988"/>
            </a:xfrm>
            <a:custGeom>
              <a:avLst/>
              <a:gdLst/>
              <a:ahLst/>
              <a:cxnLst>
                <a:cxn ang="0">
                  <a:pos x="151" y="1"/>
                </a:cxn>
                <a:cxn ang="0">
                  <a:pos x="119" y="7"/>
                </a:cxn>
                <a:cxn ang="0">
                  <a:pos x="88" y="21"/>
                </a:cxn>
                <a:cxn ang="0">
                  <a:pos x="61" y="38"/>
                </a:cxn>
                <a:cxn ang="0">
                  <a:pos x="39" y="61"/>
                </a:cxn>
                <a:cxn ang="0">
                  <a:pos x="21" y="88"/>
                </a:cxn>
                <a:cxn ang="0">
                  <a:pos x="7" y="119"/>
                </a:cxn>
                <a:cxn ang="0">
                  <a:pos x="1" y="151"/>
                </a:cxn>
                <a:cxn ang="0">
                  <a:pos x="1" y="186"/>
                </a:cxn>
                <a:cxn ang="0">
                  <a:pos x="7" y="218"/>
                </a:cxn>
                <a:cxn ang="0">
                  <a:pos x="21" y="249"/>
                </a:cxn>
                <a:cxn ang="0">
                  <a:pos x="39" y="276"/>
                </a:cxn>
                <a:cxn ang="0">
                  <a:pos x="61" y="299"/>
                </a:cxn>
                <a:cxn ang="0">
                  <a:pos x="88" y="317"/>
                </a:cxn>
                <a:cxn ang="0">
                  <a:pos x="119" y="330"/>
                </a:cxn>
                <a:cxn ang="0">
                  <a:pos x="151" y="336"/>
                </a:cxn>
                <a:cxn ang="0">
                  <a:pos x="173" y="337"/>
                </a:cxn>
                <a:cxn ang="0">
                  <a:pos x="181" y="337"/>
                </a:cxn>
                <a:cxn ang="0">
                  <a:pos x="190" y="336"/>
                </a:cxn>
                <a:cxn ang="0">
                  <a:pos x="197" y="335"/>
                </a:cxn>
                <a:cxn ang="0">
                  <a:pos x="201" y="317"/>
                </a:cxn>
                <a:cxn ang="0">
                  <a:pos x="193" y="318"/>
                </a:cxn>
                <a:cxn ang="0">
                  <a:pos x="185" y="320"/>
                </a:cxn>
                <a:cxn ang="0">
                  <a:pos x="177" y="321"/>
                </a:cxn>
                <a:cxn ang="0">
                  <a:pos x="169" y="321"/>
                </a:cxn>
                <a:cxn ang="0">
                  <a:pos x="110" y="308"/>
                </a:cxn>
                <a:cxn ang="0">
                  <a:pos x="62" y="276"/>
                </a:cxn>
                <a:cxn ang="0">
                  <a:pos x="29" y="228"/>
                </a:cxn>
                <a:cxn ang="0">
                  <a:pos x="18" y="169"/>
                </a:cxn>
                <a:cxn ang="0">
                  <a:pos x="29" y="110"/>
                </a:cxn>
                <a:cxn ang="0">
                  <a:pos x="62" y="62"/>
                </a:cxn>
                <a:cxn ang="0">
                  <a:pos x="110" y="29"/>
                </a:cxn>
                <a:cxn ang="0">
                  <a:pos x="169" y="18"/>
                </a:cxn>
                <a:cxn ang="0">
                  <a:pos x="228" y="29"/>
                </a:cxn>
                <a:cxn ang="0">
                  <a:pos x="276" y="62"/>
                </a:cxn>
                <a:cxn ang="0">
                  <a:pos x="309" y="110"/>
                </a:cxn>
                <a:cxn ang="0">
                  <a:pos x="320" y="169"/>
                </a:cxn>
                <a:cxn ang="0">
                  <a:pos x="313" y="214"/>
                </a:cxn>
                <a:cxn ang="0">
                  <a:pos x="294" y="253"/>
                </a:cxn>
                <a:cxn ang="0">
                  <a:pos x="264" y="286"/>
                </a:cxn>
                <a:cxn ang="0">
                  <a:pos x="227" y="308"/>
                </a:cxn>
                <a:cxn ang="0">
                  <a:pos x="251" y="317"/>
                </a:cxn>
                <a:cxn ang="0">
                  <a:pos x="291" y="286"/>
                </a:cxn>
                <a:cxn ang="0">
                  <a:pos x="320" y="244"/>
                </a:cxn>
                <a:cxn ang="0">
                  <a:pos x="336" y="196"/>
                </a:cxn>
                <a:cxn ang="0">
                  <a:pos x="337" y="151"/>
                </a:cxn>
                <a:cxn ang="0">
                  <a:pos x="330" y="119"/>
                </a:cxn>
                <a:cxn ang="0">
                  <a:pos x="317" y="88"/>
                </a:cxn>
                <a:cxn ang="0">
                  <a:pos x="299" y="61"/>
                </a:cxn>
                <a:cxn ang="0">
                  <a:pos x="277" y="38"/>
                </a:cxn>
                <a:cxn ang="0">
                  <a:pos x="250" y="21"/>
                </a:cxn>
                <a:cxn ang="0">
                  <a:pos x="219" y="7"/>
                </a:cxn>
                <a:cxn ang="0">
                  <a:pos x="187" y="1"/>
                </a:cxn>
              </a:cxnLst>
              <a:rect l="0" t="0" r="r" b="b"/>
              <a:pathLst>
                <a:path w="338" h="337">
                  <a:moveTo>
                    <a:pt x="169" y="0"/>
                  </a:moveTo>
                  <a:lnTo>
                    <a:pt x="151" y="1"/>
                  </a:lnTo>
                  <a:lnTo>
                    <a:pt x="135" y="3"/>
                  </a:lnTo>
                  <a:lnTo>
                    <a:pt x="119" y="7"/>
                  </a:lnTo>
                  <a:lnTo>
                    <a:pt x="104" y="14"/>
                  </a:lnTo>
                  <a:lnTo>
                    <a:pt x="88" y="21"/>
                  </a:lnTo>
                  <a:lnTo>
                    <a:pt x="75" y="29"/>
                  </a:lnTo>
                  <a:lnTo>
                    <a:pt x="61" y="38"/>
                  </a:lnTo>
                  <a:lnTo>
                    <a:pt x="50" y="50"/>
                  </a:lnTo>
                  <a:lnTo>
                    <a:pt x="39" y="61"/>
                  </a:lnTo>
                  <a:lnTo>
                    <a:pt x="29" y="75"/>
                  </a:lnTo>
                  <a:lnTo>
                    <a:pt x="21" y="88"/>
                  </a:lnTo>
                  <a:lnTo>
                    <a:pt x="14" y="104"/>
                  </a:lnTo>
                  <a:lnTo>
                    <a:pt x="7" y="119"/>
                  </a:lnTo>
                  <a:lnTo>
                    <a:pt x="3" y="135"/>
                  </a:lnTo>
                  <a:lnTo>
                    <a:pt x="1" y="151"/>
                  </a:lnTo>
                  <a:lnTo>
                    <a:pt x="0" y="169"/>
                  </a:lnTo>
                  <a:lnTo>
                    <a:pt x="1" y="186"/>
                  </a:lnTo>
                  <a:lnTo>
                    <a:pt x="3" y="203"/>
                  </a:lnTo>
                  <a:lnTo>
                    <a:pt x="7" y="218"/>
                  </a:lnTo>
                  <a:lnTo>
                    <a:pt x="14" y="234"/>
                  </a:lnTo>
                  <a:lnTo>
                    <a:pt x="21" y="249"/>
                  </a:lnTo>
                  <a:lnTo>
                    <a:pt x="29" y="263"/>
                  </a:lnTo>
                  <a:lnTo>
                    <a:pt x="39" y="276"/>
                  </a:lnTo>
                  <a:lnTo>
                    <a:pt x="50" y="288"/>
                  </a:lnTo>
                  <a:lnTo>
                    <a:pt x="61" y="299"/>
                  </a:lnTo>
                  <a:lnTo>
                    <a:pt x="75" y="308"/>
                  </a:lnTo>
                  <a:lnTo>
                    <a:pt x="88" y="317"/>
                  </a:lnTo>
                  <a:lnTo>
                    <a:pt x="104" y="324"/>
                  </a:lnTo>
                  <a:lnTo>
                    <a:pt x="119" y="330"/>
                  </a:lnTo>
                  <a:lnTo>
                    <a:pt x="135" y="334"/>
                  </a:lnTo>
                  <a:lnTo>
                    <a:pt x="151" y="336"/>
                  </a:lnTo>
                  <a:lnTo>
                    <a:pt x="169" y="337"/>
                  </a:lnTo>
                  <a:lnTo>
                    <a:pt x="173" y="337"/>
                  </a:lnTo>
                  <a:lnTo>
                    <a:pt x="177" y="337"/>
                  </a:lnTo>
                  <a:lnTo>
                    <a:pt x="181" y="337"/>
                  </a:lnTo>
                  <a:lnTo>
                    <a:pt x="185" y="336"/>
                  </a:lnTo>
                  <a:lnTo>
                    <a:pt x="190" y="336"/>
                  </a:lnTo>
                  <a:lnTo>
                    <a:pt x="193" y="335"/>
                  </a:lnTo>
                  <a:lnTo>
                    <a:pt x="197" y="335"/>
                  </a:lnTo>
                  <a:lnTo>
                    <a:pt x="201" y="334"/>
                  </a:lnTo>
                  <a:lnTo>
                    <a:pt x="201" y="317"/>
                  </a:lnTo>
                  <a:lnTo>
                    <a:pt x="197" y="318"/>
                  </a:lnTo>
                  <a:lnTo>
                    <a:pt x="193" y="318"/>
                  </a:lnTo>
                  <a:lnTo>
                    <a:pt x="190" y="319"/>
                  </a:lnTo>
                  <a:lnTo>
                    <a:pt x="185" y="320"/>
                  </a:lnTo>
                  <a:lnTo>
                    <a:pt x="181" y="320"/>
                  </a:lnTo>
                  <a:lnTo>
                    <a:pt x="177" y="321"/>
                  </a:lnTo>
                  <a:lnTo>
                    <a:pt x="173" y="321"/>
                  </a:lnTo>
                  <a:lnTo>
                    <a:pt x="169" y="321"/>
                  </a:lnTo>
                  <a:lnTo>
                    <a:pt x="138" y="318"/>
                  </a:lnTo>
                  <a:lnTo>
                    <a:pt x="110" y="308"/>
                  </a:lnTo>
                  <a:lnTo>
                    <a:pt x="84" y="295"/>
                  </a:lnTo>
                  <a:lnTo>
                    <a:pt x="62" y="276"/>
                  </a:lnTo>
                  <a:lnTo>
                    <a:pt x="44" y="253"/>
                  </a:lnTo>
                  <a:lnTo>
                    <a:pt x="29" y="228"/>
                  </a:lnTo>
                  <a:lnTo>
                    <a:pt x="21" y="200"/>
                  </a:lnTo>
                  <a:lnTo>
                    <a:pt x="18" y="169"/>
                  </a:lnTo>
                  <a:lnTo>
                    <a:pt x="21" y="138"/>
                  </a:lnTo>
                  <a:lnTo>
                    <a:pt x="29" y="110"/>
                  </a:lnTo>
                  <a:lnTo>
                    <a:pt x="44" y="84"/>
                  </a:lnTo>
                  <a:lnTo>
                    <a:pt x="62" y="62"/>
                  </a:lnTo>
                  <a:lnTo>
                    <a:pt x="84" y="44"/>
                  </a:lnTo>
                  <a:lnTo>
                    <a:pt x="110" y="29"/>
                  </a:lnTo>
                  <a:lnTo>
                    <a:pt x="138" y="21"/>
                  </a:lnTo>
                  <a:lnTo>
                    <a:pt x="169" y="18"/>
                  </a:lnTo>
                  <a:lnTo>
                    <a:pt x="200" y="21"/>
                  </a:lnTo>
                  <a:lnTo>
                    <a:pt x="228" y="29"/>
                  </a:lnTo>
                  <a:lnTo>
                    <a:pt x="254" y="44"/>
                  </a:lnTo>
                  <a:lnTo>
                    <a:pt x="276" y="62"/>
                  </a:lnTo>
                  <a:lnTo>
                    <a:pt x="294" y="84"/>
                  </a:lnTo>
                  <a:lnTo>
                    <a:pt x="309" y="110"/>
                  </a:lnTo>
                  <a:lnTo>
                    <a:pt x="317" y="138"/>
                  </a:lnTo>
                  <a:lnTo>
                    <a:pt x="320" y="169"/>
                  </a:lnTo>
                  <a:lnTo>
                    <a:pt x="318" y="191"/>
                  </a:lnTo>
                  <a:lnTo>
                    <a:pt x="313" y="214"/>
                  </a:lnTo>
                  <a:lnTo>
                    <a:pt x="305" y="235"/>
                  </a:lnTo>
                  <a:lnTo>
                    <a:pt x="294" y="253"/>
                  </a:lnTo>
                  <a:lnTo>
                    <a:pt x="281" y="271"/>
                  </a:lnTo>
                  <a:lnTo>
                    <a:pt x="264" y="286"/>
                  </a:lnTo>
                  <a:lnTo>
                    <a:pt x="247" y="298"/>
                  </a:lnTo>
                  <a:lnTo>
                    <a:pt x="227" y="308"/>
                  </a:lnTo>
                  <a:lnTo>
                    <a:pt x="227" y="327"/>
                  </a:lnTo>
                  <a:lnTo>
                    <a:pt x="251" y="317"/>
                  </a:lnTo>
                  <a:lnTo>
                    <a:pt x="271" y="302"/>
                  </a:lnTo>
                  <a:lnTo>
                    <a:pt x="291" y="286"/>
                  </a:lnTo>
                  <a:lnTo>
                    <a:pt x="307" y="266"/>
                  </a:lnTo>
                  <a:lnTo>
                    <a:pt x="320" y="244"/>
                  </a:lnTo>
                  <a:lnTo>
                    <a:pt x="329" y="220"/>
                  </a:lnTo>
                  <a:lnTo>
                    <a:pt x="336" y="196"/>
                  </a:lnTo>
                  <a:lnTo>
                    <a:pt x="338" y="169"/>
                  </a:lnTo>
                  <a:lnTo>
                    <a:pt x="337" y="151"/>
                  </a:lnTo>
                  <a:lnTo>
                    <a:pt x="335" y="135"/>
                  </a:lnTo>
                  <a:lnTo>
                    <a:pt x="330" y="119"/>
                  </a:lnTo>
                  <a:lnTo>
                    <a:pt x="324" y="104"/>
                  </a:lnTo>
                  <a:lnTo>
                    <a:pt x="317" y="88"/>
                  </a:lnTo>
                  <a:lnTo>
                    <a:pt x="309" y="75"/>
                  </a:lnTo>
                  <a:lnTo>
                    <a:pt x="299" y="61"/>
                  </a:lnTo>
                  <a:lnTo>
                    <a:pt x="288" y="50"/>
                  </a:lnTo>
                  <a:lnTo>
                    <a:pt x="277" y="38"/>
                  </a:lnTo>
                  <a:lnTo>
                    <a:pt x="263" y="29"/>
                  </a:lnTo>
                  <a:lnTo>
                    <a:pt x="250" y="21"/>
                  </a:lnTo>
                  <a:lnTo>
                    <a:pt x="234" y="14"/>
                  </a:lnTo>
                  <a:lnTo>
                    <a:pt x="219" y="7"/>
                  </a:lnTo>
                  <a:lnTo>
                    <a:pt x="203" y="3"/>
                  </a:lnTo>
                  <a:lnTo>
                    <a:pt x="187" y="1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6764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5800"/>
              </a:lnSpc>
            </a:pPr>
            <a:r>
              <a:rPr lang="en-US" sz="5500" b="1" i="1" dirty="0" smtClean="0">
                <a:latin typeface="Times" pitchFamily="18" charset="0"/>
              </a:rPr>
              <a:t>Fear and Control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68600" y="533400"/>
            <a:ext cx="3530600" cy="932688"/>
          </a:xfrm>
          <a:prstGeom prst="roundRect">
            <a:avLst/>
          </a:prstGeom>
          <a:solidFill>
            <a:srgbClr val="C96009"/>
          </a:solidFill>
          <a:ln w="12700">
            <a:solidFill>
              <a:srgbClr val="C96009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2700"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85708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3300"/>
              </a:lnSpc>
              <a:spcAft>
                <a:spcPct val="50000"/>
              </a:spcAft>
            </a:pPr>
            <a:r>
              <a:rPr lang="en-US" sz="4300" b="1" spc="8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Meeting 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38400" y="6464808"/>
            <a:ext cx="3886200" cy="393192"/>
          </a:xfrm>
          <a:prstGeom prst="rect">
            <a:avLst/>
          </a:prstGeom>
          <a:solidFill>
            <a:srgbClr val="D6E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 rot="5400000">
            <a:off x="4419600" y="2139696"/>
            <a:ext cx="304800" cy="9144000"/>
          </a:xfrm>
          <a:prstGeom prst="rect">
            <a:avLst/>
          </a:prstGeom>
          <a:solidFill>
            <a:srgbClr val="EDCCB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Straight Connector 20"/>
          <p:cNvSpPr>
            <a:spLocks noChangeShapeType="1"/>
          </p:cNvSpPr>
          <p:nvPr/>
        </p:nvSpPr>
        <p:spPr bwMode="auto">
          <a:xfrm rot="5400000">
            <a:off x="4572000" y="1904999"/>
            <a:ext cx="0" cy="9144000"/>
          </a:xfrm>
          <a:prstGeom prst="line">
            <a:avLst/>
          </a:prstGeom>
          <a:noFill/>
          <a:ln w="38100" cap="flat" cmpd="sng" algn="ctr">
            <a:solidFill>
              <a:srgbClr val="C960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 rot="5400000">
            <a:off x="4572000" y="2133599"/>
            <a:ext cx="0" cy="9144000"/>
          </a:xfrm>
          <a:prstGeom prst="line">
            <a:avLst/>
          </a:prstGeom>
          <a:noFill/>
          <a:ln w="76200" cap="flat" cmpd="sng" algn="ctr">
            <a:solidFill>
              <a:srgbClr val="C96009">
                <a:alpha val="3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Straight Connector 22"/>
          <p:cNvSpPr>
            <a:spLocks noChangeShapeType="1"/>
          </p:cNvSpPr>
          <p:nvPr/>
        </p:nvSpPr>
        <p:spPr bwMode="auto">
          <a:xfrm rot="5400000">
            <a:off x="4572000" y="2057399"/>
            <a:ext cx="0" cy="9144000"/>
          </a:xfrm>
          <a:prstGeom prst="line">
            <a:avLst/>
          </a:prstGeom>
          <a:noFill/>
          <a:ln w="9525" cap="flat" cmpd="sng" algn="ctr">
            <a:solidFill>
              <a:srgbClr val="C960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56" name="TextBox 55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© 2014 New York State Office of Children and Family Services.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Fear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89037"/>
            <a:ext cx="8153400" cy="5059363"/>
          </a:xfrm>
        </p:spPr>
        <p:txBody>
          <a:bodyPr/>
          <a:lstStyle/>
          <a:p>
            <a:pPr marL="0" indent="0">
              <a:lnSpc>
                <a:spcPts val="5000"/>
              </a:lnSpc>
              <a:buNone/>
            </a:pPr>
            <a:r>
              <a:rPr lang="en-US" dirty="0" smtClean="0"/>
              <a:t>Fear is an unpleasant, often strong emotion caused by anticipation or an awareness of danger.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89037"/>
            <a:ext cx="8153400" cy="5059363"/>
          </a:xfrm>
        </p:spPr>
        <p:txBody>
          <a:bodyPr>
            <a:normAutofit/>
          </a:bodyPr>
          <a:lstStyle/>
          <a:p>
            <a:pPr marL="0" indent="0">
              <a:lnSpc>
                <a:spcPts val="5000"/>
              </a:lnSpc>
              <a:buNone/>
            </a:pPr>
            <a:r>
              <a:rPr lang="en-US" dirty="0" smtClean="0"/>
              <a:t>Control means to exercise restrain over; to direct influence over; or to have power over.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406878"/>
            <a:ext cx="7467600" cy="6048375"/>
          </a:xfrm>
          <a:prstGeom prst="roundRect">
            <a:avLst/>
          </a:prstGeom>
          <a:solidFill>
            <a:schemeClr val="tx2">
              <a:lumMod val="40000"/>
              <a:lumOff val="60000"/>
              <a:alpha val="22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730364"/>
            <a:ext cx="7467600" cy="57331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5715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Group 1:</a:t>
            </a:r>
          </a:p>
          <a:p>
            <a:pPr marL="0" marR="0" lvl="0" indent="0" algn="ctr" defTabSz="5715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Foster Parents </a:t>
            </a:r>
          </a:p>
          <a:p>
            <a:pPr lvl="0" algn="ctr" defTabSz="571500">
              <a:lnSpc>
                <a:spcPts val="4000"/>
              </a:lnSpc>
              <a:spcBef>
                <a:spcPts val="1700"/>
              </a:spcBef>
              <a:spcAft>
                <a:spcPts val="600"/>
              </a:spcAft>
            </a:pPr>
            <a:r>
              <a:rPr lang="en-US" sz="3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Group 2:</a:t>
            </a:r>
          </a:p>
          <a:p>
            <a:pPr lvl="0" algn="ctr" defTabSz="571500">
              <a:lnSpc>
                <a:spcPts val="4000"/>
              </a:lnSpc>
              <a:spcAft>
                <a:spcPts val="600"/>
              </a:spcAft>
            </a:pPr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Children in Foster Care</a:t>
            </a:r>
          </a:p>
          <a:p>
            <a:pPr algn="ctr" defTabSz="571500">
              <a:lnSpc>
                <a:spcPts val="4000"/>
              </a:lnSpc>
              <a:spcBef>
                <a:spcPts val="1700"/>
              </a:spcBef>
              <a:spcAft>
                <a:spcPts val="600"/>
              </a:spcAft>
            </a:pPr>
            <a:r>
              <a:rPr lang="en-US" sz="3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Group 3:</a:t>
            </a:r>
          </a:p>
          <a:p>
            <a:pPr algn="ctr" defTabSz="571500">
              <a:lnSpc>
                <a:spcPts val="4000"/>
              </a:lnSpc>
              <a:spcAft>
                <a:spcPts val="600"/>
              </a:spcAft>
            </a:pPr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Parents of Children in Care</a:t>
            </a:r>
          </a:p>
          <a:p>
            <a:pPr algn="ctr" defTabSz="571500">
              <a:lnSpc>
                <a:spcPts val="4000"/>
              </a:lnSpc>
              <a:spcBef>
                <a:spcPts val="1700"/>
              </a:spcBef>
              <a:spcAft>
                <a:spcPts val="600"/>
              </a:spcAft>
            </a:pPr>
            <a:r>
              <a:rPr lang="en-US" sz="3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Group 4:</a:t>
            </a:r>
          </a:p>
          <a:p>
            <a:pPr algn="ctr" defTabSz="571500">
              <a:lnSpc>
                <a:spcPts val="4000"/>
              </a:lnSpc>
              <a:spcAft>
                <a:spcPts val="600"/>
              </a:spcAft>
            </a:pPr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Caseworkers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 smtClean="0"/>
              <a:t>Instructions for Small Group Activity – Part 1 </a:t>
            </a:r>
            <a:r>
              <a:rPr lang="en-US" sz="2100" b="0" dirty="0" smtClean="0">
                <a:solidFill>
                  <a:schemeClr val="tx1"/>
                </a:solidFill>
              </a:rPr>
              <a:t>(1 of 2)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a facilitator/reporter.</a:t>
            </a:r>
          </a:p>
          <a:p>
            <a:r>
              <a:rPr lang="en-US" dirty="0" smtClean="0"/>
              <a:t>Discuss the possible fears </a:t>
            </a:r>
            <a:br>
              <a:rPr lang="en-US" dirty="0" smtClean="0"/>
            </a:br>
            <a:r>
              <a:rPr lang="en-US" dirty="0" smtClean="0"/>
              <a:t>of the individuals your </a:t>
            </a:r>
            <a:br>
              <a:rPr lang="en-US" dirty="0" smtClean="0"/>
            </a:br>
            <a:r>
              <a:rPr lang="en-US" dirty="0" smtClean="0"/>
              <a:t>group was assigned. Focus </a:t>
            </a:r>
            <a:br>
              <a:rPr lang="en-US" dirty="0" smtClean="0"/>
            </a:br>
            <a:r>
              <a:rPr lang="en-US" dirty="0" smtClean="0"/>
              <a:t>on the fears most likely to affect partnerships between the parents.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 smtClean="0"/>
              <a:t>Instructions for Small Group Activity – Part 1 </a:t>
            </a:r>
            <a:r>
              <a:rPr lang="en-US" sz="2100" b="0" dirty="0" smtClean="0">
                <a:solidFill>
                  <a:schemeClr val="tx1"/>
                </a:solidFill>
              </a:rPr>
              <a:t>(2 of 2)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the fears you identified on a flipchart paper.</a:t>
            </a:r>
          </a:p>
          <a:p>
            <a:r>
              <a:rPr lang="en-US" dirty="0" smtClean="0"/>
              <a:t>After </a:t>
            </a:r>
            <a:r>
              <a:rPr lang="en-US" dirty="0" smtClean="0">
                <a:solidFill>
                  <a:srgbClr val="C96009"/>
                </a:solidFill>
              </a:rPr>
              <a:t>15 minutes</a:t>
            </a:r>
            <a:r>
              <a:rPr lang="en-US" dirty="0" smtClean="0"/>
              <a:t>, be prepared to report to the large group.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76200"/>
            <a:ext cx="9144000" cy="6096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96009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Cycle of Need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6009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4" name="Picture 3" descr="Cycle of Need Arrow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838200"/>
            <a:ext cx="6469812" cy="579401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990600"/>
            <a:ext cx="9144000" cy="1524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Need</a:t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(Underlying</a:t>
            </a:r>
            <a:b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Condition)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76200" y="59436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Intervention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3352800"/>
            <a:ext cx="25908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Relaxation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19800" y="3352800"/>
            <a:ext cx="2590800" cy="1219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Expression</a:t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(Behavior)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 rot="-5400000">
            <a:off x="2857501" y="3543300"/>
            <a:ext cx="25908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Nurture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 rot="-2040000">
            <a:off x="4122297" y="4423145"/>
            <a:ext cx="25908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Social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Control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3243287" y="3751986"/>
            <a:ext cx="2283618" cy="1588"/>
          </a:xfrm>
          <a:prstGeom prst="straightConnector1">
            <a:avLst/>
          </a:prstGeom>
          <a:ln w="41275">
            <a:solidFill>
              <a:srgbClr val="C960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385096" y="3737199"/>
            <a:ext cx="1676400" cy="1143000"/>
          </a:xfrm>
          <a:prstGeom prst="straightConnector1">
            <a:avLst/>
          </a:prstGeom>
          <a:ln w="41275">
            <a:solidFill>
              <a:srgbClr val="C960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 smtClean="0"/>
              <a:t>Instructions for Small Group Activity – Part 2 </a:t>
            </a:r>
            <a:r>
              <a:rPr lang="en-US" sz="2100" b="0" dirty="0" smtClean="0">
                <a:solidFill>
                  <a:schemeClr val="tx1"/>
                </a:solidFill>
              </a:rPr>
              <a:t>(1 of 3)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89037"/>
            <a:ext cx="8763000" cy="5059363"/>
          </a:xfrm>
        </p:spPr>
        <p:txBody>
          <a:bodyPr/>
          <a:lstStyle/>
          <a:p>
            <a:r>
              <a:rPr lang="en-US" dirty="0" smtClean="0"/>
              <a:t>Select a NEW facilitator/reporter.</a:t>
            </a:r>
          </a:p>
          <a:p>
            <a:r>
              <a:rPr lang="en-US" dirty="0" smtClean="0"/>
              <a:t>Choose two fears from the previous list.</a:t>
            </a:r>
          </a:p>
          <a:p>
            <a:r>
              <a:rPr lang="en-US" dirty="0" smtClean="0"/>
              <a:t>Identify the behavior associated with the two fears.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 smtClean="0"/>
              <a:t>Instructions for Small Group Activity – Part 2 </a:t>
            </a:r>
            <a:r>
              <a:rPr lang="en-US" sz="2100" b="0" dirty="0" smtClean="0">
                <a:solidFill>
                  <a:schemeClr val="tx1"/>
                </a:solidFill>
              </a:rPr>
              <a:t>(2 of 3)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89037"/>
            <a:ext cx="8763000" cy="5059363"/>
          </a:xfrm>
        </p:spPr>
        <p:txBody>
          <a:bodyPr/>
          <a:lstStyle/>
          <a:p>
            <a:r>
              <a:rPr lang="en-US" dirty="0" smtClean="0"/>
              <a:t>Develop intervention strategies foster parents could use to meet the </a:t>
            </a:r>
            <a:br>
              <a:rPr lang="en-US" dirty="0" smtClean="0"/>
            </a:br>
            <a:r>
              <a:rPr lang="en-US" dirty="0" smtClean="0"/>
              <a:t>needs expressed by these behaviors while building </a:t>
            </a:r>
            <a:br>
              <a:rPr lang="en-US" dirty="0" smtClean="0"/>
            </a:br>
            <a:r>
              <a:rPr lang="en-US" dirty="0" smtClean="0"/>
              <a:t>trust and nurturing their relationships with birth parents.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for Discussing the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130" y="1189037"/>
            <a:ext cx="8763000" cy="5059363"/>
          </a:xfrm>
        </p:spPr>
        <p:txBody>
          <a:bodyPr>
            <a:noAutofit/>
          </a:bodyPr>
          <a:lstStyle/>
          <a:p>
            <a:pPr>
              <a:lnSpc>
                <a:spcPts val="4200"/>
              </a:lnSpc>
            </a:pPr>
            <a:r>
              <a:rPr lang="en-US" sz="3800" dirty="0" smtClean="0"/>
              <a:t>As you view the video, make notes on the worksheet.</a:t>
            </a:r>
          </a:p>
          <a:p>
            <a:pPr>
              <a:lnSpc>
                <a:spcPts val="4200"/>
              </a:lnSpc>
            </a:pPr>
            <a:r>
              <a:rPr lang="en-US" sz="3800" dirty="0" smtClean="0"/>
              <a:t>After being divided into small groups, select a group facilitator.</a:t>
            </a:r>
          </a:p>
          <a:p>
            <a:pPr>
              <a:lnSpc>
                <a:spcPts val="4200"/>
              </a:lnSpc>
            </a:pPr>
            <a:r>
              <a:rPr lang="en-US" sz="3800" dirty="0" smtClean="0"/>
              <a:t>Select a group recorder/reporter.</a:t>
            </a:r>
          </a:p>
          <a:p>
            <a:pPr>
              <a:lnSpc>
                <a:spcPts val="4200"/>
              </a:lnSpc>
            </a:pPr>
            <a:r>
              <a:rPr lang="en-US" sz="3800" dirty="0" smtClean="0"/>
              <a:t>Be prepared to report to the </a:t>
            </a:r>
            <a:br>
              <a:rPr lang="en-US" sz="3800" dirty="0" smtClean="0"/>
            </a:br>
            <a:r>
              <a:rPr lang="en-US" sz="3800" dirty="0" smtClean="0"/>
              <a:t>large group. </a:t>
            </a:r>
            <a:r>
              <a:rPr lang="en-US" sz="3800" dirty="0" smtClean="0">
                <a:solidFill>
                  <a:srgbClr val="C96009"/>
                </a:solidFill>
              </a:rPr>
              <a:t>(10 Minutes)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 smtClean="0"/>
              <a:t>Instructions for Small Group Activity – Part 2 </a:t>
            </a:r>
            <a:r>
              <a:rPr lang="en-US" sz="2100" b="0" dirty="0" smtClean="0">
                <a:solidFill>
                  <a:schemeClr val="tx1"/>
                </a:solidFill>
              </a:rPr>
              <a:t>(3 of 3)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89037"/>
            <a:ext cx="8763000" cy="5059363"/>
          </a:xfrm>
        </p:spPr>
        <p:txBody>
          <a:bodyPr/>
          <a:lstStyle/>
          <a:p>
            <a:r>
              <a:rPr lang="en-US" dirty="0" smtClean="0"/>
              <a:t>Use Handout 3 “Meeting Needs Strategy Worksheet”.</a:t>
            </a:r>
          </a:p>
          <a:p>
            <a:r>
              <a:rPr lang="en-US" dirty="0" smtClean="0"/>
              <a:t>After </a:t>
            </a:r>
            <a:r>
              <a:rPr lang="en-US" dirty="0" smtClean="0">
                <a:solidFill>
                  <a:srgbClr val="C96009"/>
                </a:solidFill>
              </a:rPr>
              <a:t>15 minutes</a:t>
            </a:r>
            <a:r>
              <a:rPr lang="en-US" dirty="0" smtClean="0"/>
              <a:t>, be prepared to report to the large group.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262545" y="609600"/>
            <a:ext cx="8646600" cy="5486400"/>
          </a:xfrm>
          <a:prstGeom prst="wedgeEllipseCallout">
            <a:avLst/>
          </a:prstGeom>
          <a:solidFill>
            <a:srgbClr val="EABD00">
              <a:alpha val="25000"/>
            </a:srgbClr>
          </a:solidFill>
          <a:ln>
            <a:solidFill>
              <a:srgbClr val="EABD00">
                <a:alpha val="20000"/>
              </a:srgbClr>
            </a:solidFill>
          </a:ln>
          <a:scene3d>
            <a:camera prst="orthographicFront"/>
            <a:lightRig rig="threePt" dir="t"/>
          </a:scene3d>
          <a:sp3d extrusionH="76200" prstMaterial="metal">
            <a:bevelT w="190500" h="190500" prst="artDeco"/>
            <a:bevelB w="190500" h="19050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96009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Control Theory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C96009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295400"/>
            <a:ext cx="8534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ts val="3800"/>
              </a:lnSpc>
              <a:spcAft>
                <a:spcPts val="500"/>
              </a:spcAft>
              <a:buClr>
                <a:srgbClr val="8D0099"/>
              </a:buClr>
              <a:defRPr/>
            </a:pPr>
            <a:r>
              <a:rPr lang="en-US" sz="3400" b="1" i="1" dirty="0" smtClean="0">
                <a:latin typeface="Times" pitchFamily="18" charset="0"/>
                <a:cs typeface="Times New Roman" pitchFamily="18" charset="0"/>
              </a:rPr>
              <a:t>“Our lives are a continual </a:t>
            </a:r>
            <a:br>
              <a:rPr lang="en-US" sz="3400" b="1" i="1" dirty="0" smtClean="0">
                <a:latin typeface="Times" pitchFamily="18" charset="0"/>
                <a:cs typeface="Times New Roman" pitchFamily="18" charset="0"/>
              </a:rPr>
            </a:br>
            <a:r>
              <a:rPr lang="en-US" sz="3400" b="1" i="1" dirty="0" smtClean="0">
                <a:latin typeface="Times" pitchFamily="18" charset="0"/>
                <a:cs typeface="Times New Roman" pitchFamily="18" charset="0"/>
              </a:rPr>
              <a:t>struggle to gain control in a way </a:t>
            </a:r>
            <a:br>
              <a:rPr lang="en-US" sz="3400" b="1" i="1" dirty="0" smtClean="0">
                <a:latin typeface="Times" pitchFamily="18" charset="0"/>
                <a:cs typeface="Times New Roman" pitchFamily="18" charset="0"/>
              </a:rPr>
            </a:br>
            <a:r>
              <a:rPr lang="en-US" sz="3400" b="1" i="1" dirty="0" smtClean="0">
                <a:latin typeface="Times" pitchFamily="18" charset="0"/>
                <a:cs typeface="Times New Roman" pitchFamily="18" charset="0"/>
              </a:rPr>
              <a:t>that we can satisfy our needs and not </a:t>
            </a:r>
            <a:br>
              <a:rPr lang="en-US" sz="3400" b="1" i="1" dirty="0" smtClean="0">
                <a:latin typeface="Times" pitchFamily="18" charset="0"/>
                <a:cs typeface="Times New Roman" pitchFamily="18" charset="0"/>
              </a:rPr>
            </a:br>
            <a:r>
              <a:rPr lang="en-US" sz="3400" b="1" i="1" dirty="0" smtClean="0">
                <a:latin typeface="Times" pitchFamily="18" charset="0"/>
                <a:cs typeface="Times New Roman" pitchFamily="18" charset="0"/>
              </a:rPr>
              <a:t>deprive those around us of satisfying theirs. </a:t>
            </a:r>
            <a:br>
              <a:rPr lang="en-US" sz="3400" b="1" i="1" dirty="0" smtClean="0">
                <a:latin typeface="Times" pitchFamily="18" charset="0"/>
                <a:cs typeface="Times New Roman" pitchFamily="18" charset="0"/>
              </a:rPr>
            </a:br>
            <a:r>
              <a:rPr lang="en-US" sz="3400" b="1" i="1" dirty="0" smtClean="0">
                <a:latin typeface="Times" pitchFamily="18" charset="0"/>
                <a:cs typeface="Times New Roman" pitchFamily="18" charset="0"/>
              </a:rPr>
              <a:t>In the end, human beings have only one avenue, negotiation and compromise, </a:t>
            </a:r>
            <a:br>
              <a:rPr lang="en-US" sz="3400" b="1" i="1" dirty="0" smtClean="0">
                <a:latin typeface="Times" pitchFamily="18" charset="0"/>
                <a:cs typeface="Times New Roman" pitchFamily="18" charset="0"/>
              </a:rPr>
            </a:br>
            <a:r>
              <a:rPr lang="en-US" sz="3400" b="1" i="1" dirty="0" smtClean="0">
                <a:latin typeface="Times" pitchFamily="18" charset="0"/>
                <a:cs typeface="Times New Roman" pitchFamily="18" charset="0"/>
              </a:rPr>
              <a:t>through which to work out a way</a:t>
            </a:r>
            <a:br>
              <a:rPr lang="en-US" sz="3400" b="1" i="1" dirty="0" smtClean="0">
                <a:latin typeface="Times" pitchFamily="18" charset="0"/>
                <a:cs typeface="Times New Roman" pitchFamily="18" charset="0"/>
              </a:rPr>
            </a:br>
            <a:r>
              <a:rPr lang="en-US" sz="3400" b="1" i="1" dirty="0" smtClean="0">
                <a:latin typeface="Times" pitchFamily="18" charset="0"/>
                <a:cs typeface="Times New Roman" pitchFamily="18" charset="0"/>
              </a:rPr>
              <a:t> to live in harmony.”</a:t>
            </a:r>
          </a:p>
          <a:p>
            <a:pPr lvl="0" algn="ctr">
              <a:lnSpc>
                <a:spcPts val="4500"/>
              </a:lnSpc>
              <a:spcAft>
                <a:spcPts val="3500"/>
              </a:spcAft>
              <a:buClr>
                <a:srgbClr val="8D0099"/>
              </a:buClr>
              <a:defRPr/>
            </a:pPr>
            <a:r>
              <a:rPr lang="en-US" sz="2000" b="1" i="1" dirty="0" smtClean="0">
                <a:latin typeface="Times" pitchFamily="18" charset="0"/>
                <a:cs typeface="Times New Roman" pitchFamily="18" charset="0"/>
              </a:rPr>
              <a:t>William </a:t>
            </a:r>
            <a:r>
              <a:rPr lang="en-US" sz="2000" b="1" i="1" dirty="0" err="1" smtClean="0">
                <a:latin typeface="Times" pitchFamily="18" charset="0"/>
                <a:cs typeface="Times New Roman" pitchFamily="18" charset="0"/>
              </a:rPr>
              <a:t>Glasser</a:t>
            </a:r>
            <a:r>
              <a:rPr lang="en-US" sz="2000" b="1" i="1" dirty="0" smtClean="0">
                <a:latin typeface="Times" pitchFamily="18" charset="0"/>
                <a:cs typeface="Times New Roman" pitchFamily="18" charset="0"/>
              </a:rPr>
              <a:t>, M.D.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6E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67640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5800"/>
              </a:lnSpc>
            </a:pPr>
            <a:r>
              <a:rPr lang="en-US" sz="5500" b="1" i="1" dirty="0" smtClean="0">
                <a:latin typeface="Times" pitchFamily="18" charset="0"/>
              </a:rPr>
              <a:t>Understanding the Impact </a:t>
            </a:r>
            <a:br>
              <a:rPr lang="en-US" sz="5500" b="1" i="1" dirty="0" smtClean="0">
                <a:latin typeface="Times" pitchFamily="18" charset="0"/>
              </a:rPr>
            </a:br>
            <a:r>
              <a:rPr lang="en-US" sz="5500" b="1" i="1" dirty="0" smtClean="0">
                <a:latin typeface="Times" pitchFamily="18" charset="0"/>
              </a:rPr>
              <a:t>of the Adoption and </a:t>
            </a:r>
            <a:br>
              <a:rPr lang="en-US" sz="5500" b="1" i="1" dirty="0" smtClean="0">
                <a:latin typeface="Times" pitchFamily="18" charset="0"/>
              </a:rPr>
            </a:br>
            <a:r>
              <a:rPr lang="en-US" sz="5500" b="1" i="1" dirty="0" smtClean="0">
                <a:latin typeface="Times" pitchFamily="18" charset="0"/>
              </a:rPr>
              <a:t>Safe Families Act (ASFA) </a:t>
            </a:r>
            <a:br>
              <a:rPr lang="en-US" sz="5500" b="1" i="1" dirty="0" smtClean="0">
                <a:latin typeface="Times" pitchFamily="18" charset="0"/>
              </a:rPr>
            </a:br>
            <a:r>
              <a:rPr lang="en-US" sz="5500" b="1" i="1" dirty="0" smtClean="0">
                <a:latin typeface="Times" pitchFamily="18" charset="0"/>
              </a:rPr>
              <a:t>on Shared Parenting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68600" y="533400"/>
            <a:ext cx="3530600" cy="932688"/>
          </a:xfrm>
          <a:prstGeom prst="roundRect">
            <a:avLst/>
          </a:prstGeom>
          <a:solidFill>
            <a:srgbClr val="C96009"/>
          </a:solidFill>
          <a:ln w="12700">
            <a:solidFill>
              <a:srgbClr val="C96009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2700"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85708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3300"/>
              </a:lnSpc>
              <a:spcAft>
                <a:spcPct val="50000"/>
              </a:spcAft>
            </a:pPr>
            <a:r>
              <a:rPr lang="en-US" sz="4300" b="1" spc="8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Meeting 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38400" y="6464808"/>
            <a:ext cx="3886200" cy="393192"/>
          </a:xfrm>
          <a:prstGeom prst="rect">
            <a:avLst/>
          </a:prstGeom>
          <a:solidFill>
            <a:srgbClr val="D6E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 rot="5400000">
            <a:off x="4419600" y="2139696"/>
            <a:ext cx="304800" cy="9144000"/>
          </a:xfrm>
          <a:prstGeom prst="rect">
            <a:avLst/>
          </a:prstGeom>
          <a:solidFill>
            <a:srgbClr val="EDCCB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Straight Connector 20"/>
          <p:cNvSpPr>
            <a:spLocks noChangeShapeType="1"/>
          </p:cNvSpPr>
          <p:nvPr/>
        </p:nvSpPr>
        <p:spPr bwMode="auto">
          <a:xfrm rot="5400000">
            <a:off x="4572000" y="1904999"/>
            <a:ext cx="0" cy="9144000"/>
          </a:xfrm>
          <a:prstGeom prst="line">
            <a:avLst/>
          </a:prstGeom>
          <a:noFill/>
          <a:ln w="38100" cap="flat" cmpd="sng" algn="ctr">
            <a:solidFill>
              <a:srgbClr val="C960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 rot="5400000">
            <a:off x="4572000" y="2133599"/>
            <a:ext cx="0" cy="9144000"/>
          </a:xfrm>
          <a:prstGeom prst="line">
            <a:avLst/>
          </a:prstGeom>
          <a:noFill/>
          <a:ln w="76200" cap="flat" cmpd="sng" algn="ctr">
            <a:solidFill>
              <a:srgbClr val="C96009">
                <a:alpha val="3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Straight Connector 22"/>
          <p:cNvSpPr>
            <a:spLocks noChangeShapeType="1"/>
          </p:cNvSpPr>
          <p:nvPr/>
        </p:nvSpPr>
        <p:spPr bwMode="auto">
          <a:xfrm rot="5400000">
            <a:off x="4572000" y="2057399"/>
            <a:ext cx="0" cy="9144000"/>
          </a:xfrm>
          <a:prstGeom prst="line">
            <a:avLst/>
          </a:prstGeom>
          <a:noFill/>
          <a:ln w="9525" cap="flat" cmpd="sng" algn="ctr">
            <a:solidFill>
              <a:srgbClr val="C960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© 2014 New York State Office of Children and Family Services.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62000" y="838200"/>
            <a:ext cx="7848600" cy="4572000"/>
          </a:xfrm>
          <a:prstGeom prst="ellipse">
            <a:avLst/>
          </a:prstGeom>
          <a:solidFill>
            <a:srgbClr val="6600CC">
              <a:alpha val="10000"/>
            </a:srgbClr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2286000"/>
            <a:ext cx="7848600" cy="2819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lnSpc>
                <a:spcPts val="6000"/>
              </a:lnSpc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§"/>
            </a:pPr>
            <a:r>
              <a:rPr lang="en-US" sz="43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4500" b="1" dirty="0" smtClean="0">
                <a:latin typeface="Tahoma" pitchFamily="34" charset="0"/>
                <a:cs typeface="Tahoma" pitchFamily="34" charset="0"/>
              </a:rPr>
              <a:t>Permanency Planning</a:t>
            </a:r>
          </a:p>
          <a:p>
            <a:pPr lvl="0" algn="ctr">
              <a:lnSpc>
                <a:spcPts val="6000"/>
              </a:lnSpc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§"/>
            </a:pPr>
            <a:r>
              <a:rPr lang="en-US" sz="4500" b="1" dirty="0" smtClean="0">
                <a:latin typeface="Tahoma" pitchFamily="34" charset="0"/>
                <a:cs typeface="Tahoma" pitchFamily="34" charset="0"/>
              </a:rPr>
              <a:t> Permanency 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8600"/>
            <a:ext cx="9144000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ts val="4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400" b="1" dirty="0" smtClean="0">
                <a:latin typeface="Tahoma" pitchFamily="34" charset="0"/>
                <a:cs typeface="Tahoma" pitchFamily="34" charset="0"/>
              </a:rPr>
              <a:t>1980</a:t>
            </a:r>
          </a:p>
          <a:p>
            <a:pPr marL="0" indent="0" algn="ctr">
              <a:lnSpc>
                <a:spcPts val="4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400" b="1" dirty="0" smtClean="0">
                <a:latin typeface="Tahoma" pitchFamily="34" charset="0"/>
                <a:cs typeface="Tahoma" pitchFamily="34" charset="0"/>
              </a:rPr>
              <a:t>Adoption Assistance and </a:t>
            </a:r>
            <a:br>
              <a:rPr lang="en-US" sz="3400" b="1" dirty="0" smtClean="0">
                <a:latin typeface="Tahoma" pitchFamily="34" charset="0"/>
                <a:cs typeface="Tahoma" pitchFamily="34" charset="0"/>
              </a:rPr>
            </a:br>
            <a:r>
              <a:rPr lang="en-US" sz="3400" b="1" dirty="0" smtClean="0">
                <a:latin typeface="Tahoma" pitchFamily="34" charset="0"/>
                <a:cs typeface="Tahoma" pitchFamily="34" charset="0"/>
              </a:rPr>
              <a:t>Child Welfare Act </a:t>
            </a:r>
          </a:p>
          <a:p>
            <a:pPr marL="0" indent="0" algn="ctr">
              <a:lnSpc>
                <a:spcPts val="4000"/>
              </a:lnSpc>
              <a:spcBef>
                <a:spcPts val="2000"/>
              </a:spcBef>
              <a:spcAft>
                <a:spcPts val="800"/>
              </a:spcAft>
              <a:buNone/>
            </a:pPr>
            <a:r>
              <a:rPr lang="en-US" sz="3400" b="1" dirty="0" smtClean="0">
                <a:latin typeface="Tahoma" pitchFamily="34" charset="0"/>
                <a:cs typeface="Tahoma" pitchFamily="34" charset="0"/>
              </a:rPr>
              <a:t>1997</a:t>
            </a:r>
          </a:p>
          <a:p>
            <a:pPr marL="0" indent="0" algn="ctr">
              <a:lnSpc>
                <a:spcPts val="4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400" b="1" dirty="0" smtClean="0">
                <a:latin typeface="Tahoma" pitchFamily="34" charset="0"/>
                <a:cs typeface="Tahoma" pitchFamily="34" charset="0"/>
              </a:rPr>
              <a:t>Adoption and Safe Families Act </a:t>
            </a:r>
            <a:br>
              <a:rPr lang="en-US" sz="3400" b="1" dirty="0" smtClean="0">
                <a:latin typeface="Tahoma" pitchFamily="34" charset="0"/>
                <a:cs typeface="Tahoma" pitchFamily="34" charset="0"/>
              </a:rPr>
            </a:br>
            <a:r>
              <a:rPr lang="en-US" sz="3400" b="1" dirty="0" smtClean="0">
                <a:latin typeface="Tahoma" pitchFamily="34" charset="0"/>
                <a:cs typeface="Tahoma" pitchFamily="34" charset="0"/>
              </a:rPr>
              <a:t>(ASFA)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999240" y="4267200"/>
            <a:ext cx="7116060" cy="2133600"/>
          </a:xfrm>
          <a:prstGeom prst="wedgeEllipseCallout">
            <a:avLst/>
          </a:prstGeom>
          <a:solidFill>
            <a:srgbClr val="92D050">
              <a:alpha val="20000"/>
            </a:srgbClr>
          </a:solidFill>
          <a:ln>
            <a:solidFill>
              <a:srgbClr val="92D050">
                <a:alpha val="20000"/>
              </a:srgbClr>
            </a:solidFill>
          </a:ln>
          <a:scene3d>
            <a:camera prst="orthographicFront"/>
            <a:lightRig rig="threePt" dir="t"/>
          </a:scene3d>
          <a:sp3d extrusionH="76200" prstMaterial="metal">
            <a:bevelT w="190500" h="190500" prst="artDeco"/>
            <a:bevelB w="190500" h="19050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5067300"/>
            <a:ext cx="91440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lnSpc>
                <a:spcPts val="4100"/>
              </a:lnSpc>
              <a:spcAft>
                <a:spcPts val="3500"/>
              </a:spcAft>
              <a:buClr>
                <a:srgbClr val="8D0099"/>
              </a:buClr>
              <a:defRPr/>
            </a:pPr>
            <a:r>
              <a:rPr lang="en-US" sz="5000" b="1" i="1" dirty="0" smtClean="0">
                <a:latin typeface="Times" pitchFamily="18" charset="0"/>
                <a:cs typeface="Times New Roman" pitchFamily="18" charset="0"/>
              </a:rPr>
              <a:t>“Reasonable Efforts”</a:t>
            </a:r>
            <a:endParaRPr lang="en-US" sz="5000" b="1" dirty="0" smtClean="0">
              <a:latin typeface="Times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57625" y="257175"/>
            <a:ext cx="1447800" cy="533400"/>
          </a:xfrm>
          <a:prstGeom prst="roundRect">
            <a:avLst/>
          </a:prstGeom>
          <a:solidFill>
            <a:srgbClr val="8D0099">
              <a:alpha val="10000"/>
            </a:srgbClr>
          </a:solidFill>
          <a:ln>
            <a:solidFill>
              <a:srgbClr val="8D009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57625" y="2228850"/>
            <a:ext cx="1447800" cy="533400"/>
          </a:xfrm>
          <a:prstGeom prst="roundRect">
            <a:avLst/>
          </a:prstGeom>
          <a:solidFill>
            <a:srgbClr val="8D0099">
              <a:alpha val="10000"/>
            </a:srgbClr>
          </a:solidFill>
          <a:ln>
            <a:solidFill>
              <a:srgbClr val="8D009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62000" y="838200"/>
            <a:ext cx="7848600" cy="4572000"/>
          </a:xfrm>
          <a:prstGeom prst="ellipse">
            <a:avLst/>
          </a:prstGeom>
          <a:solidFill>
            <a:schemeClr val="tx2">
              <a:lumMod val="40000"/>
              <a:lumOff val="60000"/>
              <a:alpha val="22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2600325"/>
            <a:ext cx="7848600" cy="2819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lnSpc>
                <a:spcPts val="6000"/>
              </a:lnSpc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4500" b="1" dirty="0" smtClean="0">
                <a:latin typeface="Tahoma" pitchFamily="34" charset="0"/>
                <a:cs typeface="Tahoma" pitchFamily="34" charset="0"/>
              </a:rPr>
              <a:t>Concurrent Planning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787878" y="1141566"/>
            <a:ext cx="1332907" cy="2018456"/>
            <a:chOff x="3581400" y="3657600"/>
            <a:chExt cx="1052513" cy="159385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3581400" y="3657600"/>
              <a:ext cx="1052513" cy="1195388"/>
            </a:xfrm>
            <a:custGeom>
              <a:avLst/>
              <a:gdLst/>
              <a:ahLst/>
              <a:cxnLst>
                <a:cxn ang="0">
                  <a:pos x="1327" y="474"/>
                </a:cxn>
                <a:cxn ang="0">
                  <a:pos x="1305" y="349"/>
                </a:cxn>
                <a:cxn ang="0">
                  <a:pos x="1207" y="195"/>
                </a:cxn>
                <a:cxn ang="0">
                  <a:pos x="1026" y="74"/>
                </a:cxn>
                <a:cxn ang="0">
                  <a:pos x="762" y="7"/>
                </a:cxn>
                <a:cxn ang="0">
                  <a:pos x="630" y="0"/>
                </a:cxn>
                <a:cxn ang="0">
                  <a:pos x="561" y="2"/>
                </a:cxn>
                <a:cxn ang="0">
                  <a:pos x="363" y="36"/>
                </a:cxn>
                <a:cxn ang="0">
                  <a:pos x="191" y="134"/>
                </a:cxn>
                <a:cxn ang="0">
                  <a:pos x="84" y="266"/>
                </a:cxn>
                <a:cxn ang="0">
                  <a:pos x="27" y="402"/>
                </a:cxn>
                <a:cxn ang="0">
                  <a:pos x="0" y="565"/>
                </a:cxn>
                <a:cxn ang="0">
                  <a:pos x="46" y="582"/>
                </a:cxn>
                <a:cxn ang="0">
                  <a:pos x="160" y="587"/>
                </a:cxn>
                <a:cxn ang="0">
                  <a:pos x="281" y="588"/>
                </a:cxn>
                <a:cxn ang="0">
                  <a:pos x="353" y="588"/>
                </a:cxn>
                <a:cxn ang="0">
                  <a:pos x="279" y="561"/>
                </a:cxn>
                <a:cxn ang="0">
                  <a:pos x="204" y="508"/>
                </a:cxn>
                <a:cxn ang="0">
                  <a:pos x="159" y="440"/>
                </a:cxn>
                <a:cxn ang="0">
                  <a:pos x="146" y="363"/>
                </a:cxn>
                <a:cxn ang="0">
                  <a:pos x="175" y="266"/>
                </a:cxn>
                <a:cxn ang="0">
                  <a:pos x="256" y="172"/>
                </a:cxn>
                <a:cxn ang="0">
                  <a:pos x="392" y="98"/>
                </a:cxn>
                <a:cxn ang="0">
                  <a:pos x="583" y="59"/>
                </a:cxn>
                <a:cxn ang="0">
                  <a:pos x="680" y="57"/>
                </a:cxn>
                <a:cxn ang="0">
                  <a:pos x="735" y="58"/>
                </a:cxn>
                <a:cxn ang="0">
                  <a:pos x="1023" y="125"/>
                </a:cxn>
                <a:cxn ang="0">
                  <a:pos x="1207" y="302"/>
                </a:cxn>
                <a:cxn ang="0">
                  <a:pos x="1235" y="513"/>
                </a:cxn>
                <a:cxn ang="0">
                  <a:pos x="1164" y="686"/>
                </a:cxn>
                <a:cxn ang="0">
                  <a:pos x="1033" y="796"/>
                </a:cxn>
                <a:cxn ang="0">
                  <a:pos x="909" y="904"/>
                </a:cxn>
                <a:cxn ang="0">
                  <a:pos x="809" y="1047"/>
                </a:cxn>
                <a:cxn ang="0">
                  <a:pos x="748" y="1267"/>
                </a:cxn>
                <a:cxn ang="0">
                  <a:pos x="704" y="1409"/>
                </a:cxn>
                <a:cxn ang="0">
                  <a:pos x="598" y="1462"/>
                </a:cxn>
                <a:cxn ang="0">
                  <a:pos x="480" y="1484"/>
                </a:cxn>
                <a:cxn ang="0">
                  <a:pos x="409" y="1488"/>
                </a:cxn>
                <a:cxn ang="0">
                  <a:pos x="434" y="1492"/>
                </a:cxn>
                <a:cxn ang="0">
                  <a:pos x="533" y="1501"/>
                </a:cxn>
                <a:cxn ang="0">
                  <a:pos x="654" y="1508"/>
                </a:cxn>
                <a:cxn ang="0">
                  <a:pos x="745" y="1505"/>
                </a:cxn>
                <a:cxn ang="0">
                  <a:pos x="758" y="1501"/>
                </a:cxn>
                <a:cxn ang="0">
                  <a:pos x="763" y="1498"/>
                </a:cxn>
                <a:cxn ang="0">
                  <a:pos x="879" y="1405"/>
                </a:cxn>
                <a:cxn ang="0">
                  <a:pos x="878" y="1341"/>
                </a:cxn>
                <a:cxn ang="0">
                  <a:pos x="900" y="1218"/>
                </a:cxn>
                <a:cxn ang="0">
                  <a:pos x="975" y="1068"/>
                </a:cxn>
                <a:cxn ang="0">
                  <a:pos x="1116" y="932"/>
                </a:cxn>
                <a:cxn ang="0">
                  <a:pos x="1219" y="835"/>
                </a:cxn>
                <a:cxn ang="0">
                  <a:pos x="1275" y="762"/>
                </a:cxn>
                <a:cxn ang="0">
                  <a:pos x="1299" y="717"/>
                </a:cxn>
                <a:cxn ang="0">
                  <a:pos x="1306" y="672"/>
                </a:cxn>
                <a:cxn ang="0">
                  <a:pos x="1327" y="473"/>
                </a:cxn>
              </a:cxnLst>
              <a:rect l="0" t="0" r="r" b="b"/>
              <a:pathLst>
                <a:path w="1327" h="1508">
                  <a:moveTo>
                    <a:pt x="1327" y="473"/>
                  </a:moveTo>
                  <a:lnTo>
                    <a:pt x="1327" y="473"/>
                  </a:lnTo>
                  <a:lnTo>
                    <a:pt x="1327" y="473"/>
                  </a:lnTo>
                  <a:lnTo>
                    <a:pt x="1327" y="474"/>
                  </a:lnTo>
                  <a:lnTo>
                    <a:pt x="1326" y="474"/>
                  </a:lnTo>
                  <a:lnTo>
                    <a:pt x="1324" y="432"/>
                  </a:lnTo>
                  <a:lnTo>
                    <a:pt x="1317" y="391"/>
                  </a:lnTo>
                  <a:lnTo>
                    <a:pt x="1305" y="349"/>
                  </a:lnTo>
                  <a:lnTo>
                    <a:pt x="1288" y="309"/>
                  </a:lnTo>
                  <a:lnTo>
                    <a:pt x="1266" y="270"/>
                  </a:lnTo>
                  <a:lnTo>
                    <a:pt x="1240" y="232"/>
                  </a:lnTo>
                  <a:lnTo>
                    <a:pt x="1207" y="195"/>
                  </a:lnTo>
                  <a:lnTo>
                    <a:pt x="1169" y="160"/>
                  </a:lnTo>
                  <a:lnTo>
                    <a:pt x="1128" y="129"/>
                  </a:lnTo>
                  <a:lnTo>
                    <a:pt x="1079" y="99"/>
                  </a:lnTo>
                  <a:lnTo>
                    <a:pt x="1026" y="74"/>
                  </a:lnTo>
                  <a:lnTo>
                    <a:pt x="969" y="51"/>
                  </a:lnTo>
                  <a:lnTo>
                    <a:pt x="904" y="33"/>
                  </a:lnTo>
                  <a:lnTo>
                    <a:pt x="835" y="18"/>
                  </a:lnTo>
                  <a:lnTo>
                    <a:pt x="762" y="7"/>
                  </a:lnTo>
                  <a:lnTo>
                    <a:pt x="681" y="2"/>
                  </a:lnTo>
                  <a:lnTo>
                    <a:pt x="665" y="0"/>
                  </a:lnTo>
                  <a:lnTo>
                    <a:pt x="647" y="0"/>
                  </a:lnTo>
                  <a:lnTo>
                    <a:pt x="630" y="0"/>
                  </a:lnTo>
                  <a:lnTo>
                    <a:pt x="614" y="0"/>
                  </a:lnTo>
                  <a:lnTo>
                    <a:pt x="596" y="0"/>
                  </a:lnTo>
                  <a:lnTo>
                    <a:pt x="578" y="2"/>
                  </a:lnTo>
                  <a:lnTo>
                    <a:pt x="561" y="2"/>
                  </a:lnTo>
                  <a:lnTo>
                    <a:pt x="543" y="3"/>
                  </a:lnTo>
                  <a:lnTo>
                    <a:pt x="477" y="10"/>
                  </a:lnTo>
                  <a:lnTo>
                    <a:pt x="417" y="21"/>
                  </a:lnTo>
                  <a:lnTo>
                    <a:pt x="363" y="36"/>
                  </a:lnTo>
                  <a:lnTo>
                    <a:pt x="312" y="57"/>
                  </a:lnTo>
                  <a:lnTo>
                    <a:pt x="267" y="80"/>
                  </a:lnTo>
                  <a:lnTo>
                    <a:pt x="227" y="106"/>
                  </a:lnTo>
                  <a:lnTo>
                    <a:pt x="191" y="134"/>
                  </a:lnTo>
                  <a:lnTo>
                    <a:pt x="159" y="165"/>
                  </a:lnTo>
                  <a:lnTo>
                    <a:pt x="130" y="197"/>
                  </a:lnTo>
                  <a:lnTo>
                    <a:pt x="106" y="232"/>
                  </a:lnTo>
                  <a:lnTo>
                    <a:pt x="84" y="266"/>
                  </a:lnTo>
                  <a:lnTo>
                    <a:pt x="66" y="301"/>
                  </a:lnTo>
                  <a:lnTo>
                    <a:pt x="51" y="336"/>
                  </a:lnTo>
                  <a:lnTo>
                    <a:pt x="37" y="369"/>
                  </a:lnTo>
                  <a:lnTo>
                    <a:pt x="27" y="402"/>
                  </a:lnTo>
                  <a:lnTo>
                    <a:pt x="19" y="433"/>
                  </a:lnTo>
                  <a:lnTo>
                    <a:pt x="7" y="490"/>
                  </a:lnTo>
                  <a:lnTo>
                    <a:pt x="2" y="535"/>
                  </a:lnTo>
                  <a:lnTo>
                    <a:pt x="0" y="565"/>
                  </a:lnTo>
                  <a:lnTo>
                    <a:pt x="0" y="575"/>
                  </a:lnTo>
                  <a:lnTo>
                    <a:pt x="11" y="577"/>
                  </a:lnTo>
                  <a:lnTo>
                    <a:pt x="25" y="580"/>
                  </a:lnTo>
                  <a:lnTo>
                    <a:pt x="46" y="582"/>
                  </a:lnTo>
                  <a:lnTo>
                    <a:pt x="72" y="583"/>
                  </a:lnTo>
                  <a:lnTo>
                    <a:pt x="99" y="584"/>
                  </a:lnTo>
                  <a:lnTo>
                    <a:pt x="129" y="585"/>
                  </a:lnTo>
                  <a:lnTo>
                    <a:pt x="160" y="587"/>
                  </a:lnTo>
                  <a:lnTo>
                    <a:pt x="193" y="587"/>
                  </a:lnTo>
                  <a:lnTo>
                    <a:pt x="224" y="588"/>
                  </a:lnTo>
                  <a:lnTo>
                    <a:pt x="254" y="588"/>
                  </a:lnTo>
                  <a:lnTo>
                    <a:pt x="281" y="588"/>
                  </a:lnTo>
                  <a:lnTo>
                    <a:pt x="305" y="588"/>
                  </a:lnTo>
                  <a:lnTo>
                    <a:pt x="326" y="588"/>
                  </a:lnTo>
                  <a:lnTo>
                    <a:pt x="342" y="588"/>
                  </a:lnTo>
                  <a:lnTo>
                    <a:pt x="353" y="588"/>
                  </a:lnTo>
                  <a:lnTo>
                    <a:pt x="356" y="588"/>
                  </a:lnTo>
                  <a:lnTo>
                    <a:pt x="328" y="581"/>
                  </a:lnTo>
                  <a:lnTo>
                    <a:pt x="303" y="572"/>
                  </a:lnTo>
                  <a:lnTo>
                    <a:pt x="279" y="561"/>
                  </a:lnTo>
                  <a:lnTo>
                    <a:pt x="257" y="550"/>
                  </a:lnTo>
                  <a:lnTo>
                    <a:pt x="237" y="537"/>
                  </a:lnTo>
                  <a:lnTo>
                    <a:pt x="220" y="523"/>
                  </a:lnTo>
                  <a:lnTo>
                    <a:pt x="204" y="508"/>
                  </a:lnTo>
                  <a:lnTo>
                    <a:pt x="190" y="493"/>
                  </a:lnTo>
                  <a:lnTo>
                    <a:pt x="178" y="476"/>
                  </a:lnTo>
                  <a:lnTo>
                    <a:pt x="167" y="459"/>
                  </a:lnTo>
                  <a:lnTo>
                    <a:pt x="159" y="440"/>
                  </a:lnTo>
                  <a:lnTo>
                    <a:pt x="153" y="422"/>
                  </a:lnTo>
                  <a:lnTo>
                    <a:pt x="149" y="403"/>
                  </a:lnTo>
                  <a:lnTo>
                    <a:pt x="148" y="384"/>
                  </a:lnTo>
                  <a:lnTo>
                    <a:pt x="146" y="363"/>
                  </a:lnTo>
                  <a:lnTo>
                    <a:pt x="149" y="344"/>
                  </a:lnTo>
                  <a:lnTo>
                    <a:pt x="155" y="318"/>
                  </a:lnTo>
                  <a:lnTo>
                    <a:pt x="163" y="292"/>
                  </a:lnTo>
                  <a:lnTo>
                    <a:pt x="175" y="266"/>
                  </a:lnTo>
                  <a:lnTo>
                    <a:pt x="190" y="242"/>
                  </a:lnTo>
                  <a:lnTo>
                    <a:pt x="209" y="218"/>
                  </a:lnTo>
                  <a:lnTo>
                    <a:pt x="231" y="195"/>
                  </a:lnTo>
                  <a:lnTo>
                    <a:pt x="256" y="172"/>
                  </a:lnTo>
                  <a:lnTo>
                    <a:pt x="286" y="151"/>
                  </a:lnTo>
                  <a:lnTo>
                    <a:pt x="318" y="132"/>
                  </a:lnTo>
                  <a:lnTo>
                    <a:pt x="353" y="114"/>
                  </a:lnTo>
                  <a:lnTo>
                    <a:pt x="392" y="98"/>
                  </a:lnTo>
                  <a:lnTo>
                    <a:pt x="434" y="86"/>
                  </a:lnTo>
                  <a:lnTo>
                    <a:pt x="480" y="74"/>
                  </a:lnTo>
                  <a:lnTo>
                    <a:pt x="530" y="66"/>
                  </a:lnTo>
                  <a:lnTo>
                    <a:pt x="583" y="59"/>
                  </a:lnTo>
                  <a:lnTo>
                    <a:pt x="639" y="57"/>
                  </a:lnTo>
                  <a:lnTo>
                    <a:pt x="652" y="57"/>
                  </a:lnTo>
                  <a:lnTo>
                    <a:pt x="666" y="57"/>
                  </a:lnTo>
                  <a:lnTo>
                    <a:pt x="680" y="57"/>
                  </a:lnTo>
                  <a:lnTo>
                    <a:pt x="692" y="57"/>
                  </a:lnTo>
                  <a:lnTo>
                    <a:pt x="706" y="57"/>
                  </a:lnTo>
                  <a:lnTo>
                    <a:pt x="720" y="58"/>
                  </a:lnTo>
                  <a:lnTo>
                    <a:pt x="735" y="58"/>
                  </a:lnTo>
                  <a:lnTo>
                    <a:pt x="749" y="59"/>
                  </a:lnTo>
                  <a:lnTo>
                    <a:pt x="855" y="72"/>
                  </a:lnTo>
                  <a:lnTo>
                    <a:pt x="946" y="95"/>
                  </a:lnTo>
                  <a:lnTo>
                    <a:pt x="1023" y="125"/>
                  </a:lnTo>
                  <a:lnTo>
                    <a:pt x="1088" y="162"/>
                  </a:lnTo>
                  <a:lnTo>
                    <a:pt x="1138" y="204"/>
                  </a:lnTo>
                  <a:lnTo>
                    <a:pt x="1179" y="251"/>
                  </a:lnTo>
                  <a:lnTo>
                    <a:pt x="1207" y="302"/>
                  </a:lnTo>
                  <a:lnTo>
                    <a:pt x="1227" y="354"/>
                  </a:lnTo>
                  <a:lnTo>
                    <a:pt x="1237" y="408"/>
                  </a:lnTo>
                  <a:lnTo>
                    <a:pt x="1240" y="461"/>
                  </a:lnTo>
                  <a:lnTo>
                    <a:pt x="1235" y="513"/>
                  </a:lnTo>
                  <a:lnTo>
                    <a:pt x="1225" y="562"/>
                  </a:lnTo>
                  <a:lnTo>
                    <a:pt x="1208" y="608"/>
                  </a:lnTo>
                  <a:lnTo>
                    <a:pt x="1188" y="650"/>
                  </a:lnTo>
                  <a:lnTo>
                    <a:pt x="1164" y="686"/>
                  </a:lnTo>
                  <a:lnTo>
                    <a:pt x="1137" y="713"/>
                  </a:lnTo>
                  <a:lnTo>
                    <a:pt x="1102" y="742"/>
                  </a:lnTo>
                  <a:lnTo>
                    <a:pt x="1068" y="770"/>
                  </a:lnTo>
                  <a:lnTo>
                    <a:pt x="1033" y="796"/>
                  </a:lnTo>
                  <a:lnTo>
                    <a:pt x="1001" y="823"/>
                  </a:lnTo>
                  <a:lnTo>
                    <a:pt x="969" y="848"/>
                  </a:lnTo>
                  <a:lnTo>
                    <a:pt x="938" y="876"/>
                  </a:lnTo>
                  <a:lnTo>
                    <a:pt x="909" y="904"/>
                  </a:lnTo>
                  <a:lnTo>
                    <a:pt x="881" y="934"/>
                  </a:lnTo>
                  <a:lnTo>
                    <a:pt x="855" y="969"/>
                  </a:lnTo>
                  <a:lnTo>
                    <a:pt x="831" y="1006"/>
                  </a:lnTo>
                  <a:lnTo>
                    <a:pt x="809" y="1047"/>
                  </a:lnTo>
                  <a:lnTo>
                    <a:pt x="789" y="1093"/>
                  </a:lnTo>
                  <a:lnTo>
                    <a:pt x="773" y="1145"/>
                  </a:lnTo>
                  <a:lnTo>
                    <a:pt x="759" y="1203"/>
                  </a:lnTo>
                  <a:lnTo>
                    <a:pt x="748" y="1267"/>
                  </a:lnTo>
                  <a:lnTo>
                    <a:pt x="740" y="1340"/>
                  </a:lnTo>
                  <a:lnTo>
                    <a:pt x="734" y="1366"/>
                  </a:lnTo>
                  <a:lnTo>
                    <a:pt x="721" y="1389"/>
                  </a:lnTo>
                  <a:lnTo>
                    <a:pt x="704" y="1409"/>
                  </a:lnTo>
                  <a:lnTo>
                    <a:pt x="682" y="1426"/>
                  </a:lnTo>
                  <a:lnTo>
                    <a:pt x="657" y="1441"/>
                  </a:lnTo>
                  <a:lnTo>
                    <a:pt x="628" y="1453"/>
                  </a:lnTo>
                  <a:lnTo>
                    <a:pt x="598" y="1462"/>
                  </a:lnTo>
                  <a:lnTo>
                    <a:pt x="568" y="1470"/>
                  </a:lnTo>
                  <a:lnTo>
                    <a:pt x="537" y="1477"/>
                  </a:lnTo>
                  <a:lnTo>
                    <a:pt x="508" y="1480"/>
                  </a:lnTo>
                  <a:lnTo>
                    <a:pt x="480" y="1484"/>
                  </a:lnTo>
                  <a:lnTo>
                    <a:pt x="456" y="1486"/>
                  </a:lnTo>
                  <a:lnTo>
                    <a:pt x="436" y="1487"/>
                  </a:lnTo>
                  <a:lnTo>
                    <a:pt x="419" y="1488"/>
                  </a:lnTo>
                  <a:lnTo>
                    <a:pt x="409" y="1488"/>
                  </a:lnTo>
                  <a:lnTo>
                    <a:pt x="406" y="1488"/>
                  </a:lnTo>
                  <a:lnTo>
                    <a:pt x="409" y="1488"/>
                  </a:lnTo>
                  <a:lnTo>
                    <a:pt x="418" y="1490"/>
                  </a:lnTo>
                  <a:lnTo>
                    <a:pt x="434" y="1492"/>
                  </a:lnTo>
                  <a:lnTo>
                    <a:pt x="454" y="1493"/>
                  </a:lnTo>
                  <a:lnTo>
                    <a:pt x="477" y="1495"/>
                  </a:lnTo>
                  <a:lnTo>
                    <a:pt x="504" y="1498"/>
                  </a:lnTo>
                  <a:lnTo>
                    <a:pt x="533" y="1501"/>
                  </a:lnTo>
                  <a:lnTo>
                    <a:pt x="563" y="1503"/>
                  </a:lnTo>
                  <a:lnTo>
                    <a:pt x="595" y="1505"/>
                  </a:lnTo>
                  <a:lnTo>
                    <a:pt x="624" y="1507"/>
                  </a:lnTo>
                  <a:lnTo>
                    <a:pt x="654" y="1508"/>
                  </a:lnTo>
                  <a:lnTo>
                    <a:pt x="682" y="1508"/>
                  </a:lnTo>
                  <a:lnTo>
                    <a:pt x="707" y="1508"/>
                  </a:lnTo>
                  <a:lnTo>
                    <a:pt x="729" y="1507"/>
                  </a:lnTo>
                  <a:lnTo>
                    <a:pt x="745" y="1505"/>
                  </a:lnTo>
                  <a:lnTo>
                    <a:pt x="758" y="1501"/>
                  </a:lnTo>
                  <a:lnTo>
                    <a:pt x="758" y="1501"/>
                  </a:lnTo>
                  <a:lnTo>
                    <a:pt x="758" y="1501"/>
                  </a:lnTo>
                  <a:lnTo>
                    <a:pt x="758" y="1501"/>
                  </a:lnTo>
                  <a:lnTo>
                    <a:pt x="758" y="1501"/>
                  </a:lnTo>
                  <a:lnTo>
                    <a:pt x="759" y="1500"/>
                  </a:lnTo>
                  <a:lnTo>
                    <a:pt x="760" y="1499"/>
                  </a:lnTo>
                  <a:lnTo>
                    <a:pt x="763" y="1498"/>
                  </a:lnTo>
                  <a:lnTo>
                    <a:pt x="764" y="1498"/>
                  </a:lnTo>
                  <a:lnTo>
                    <a:pt x="764" y="1496"/>
                  </a:lnTo>
                  <a:lnTo>
                    <a:pt x="879" y="1409"/>
                  </a:lnTo>
                  <a:lnTo>
                    <a:pt x="879" y="1405"/>
                  </a:lnTo>
                  <a:lnTo>
                    <a:pt x="878" y="1397"/>
                  </a:lnTo>
                  <a:lnTo>
                    <a:pt x="877" y="1382"/>
                  </a:lnTo>
                  <a:lnTo>
                    <a:pt x="877" y="1364"/>
                  </a:lnTo>
                  <a:lnTo>
                    <a:pt x="878" y="1341"/>
                  </a:lnTo>
                  <a:lnTo>
                    <a:pt x="880" y="1315"/>
                  </a:lnTo>
                  <a:lnTo>
                    <a:pt x="884" y="1285"/>
                  </a:lnTo>
                  <a:lnTo>
                    <a:pt x="891" y="1252"/>
                  </a:lnTo>
                  <a:lnTo>
                    <a:pt x="900" y="1218"/>
                  </a:lnTo>
                  <a:lnTo>
                    <a:pt x="912" y="1181"/>
                  </a:lnTo>
                  <a:lnTo>
                    <a:pt x="929" y="1144"/>
                  </a:lnTo>
                  <a:lnTo>
                    <a:pt x="949" y="1106"/>
                  </a:lnTo>
                  <a:lnTo>
                    <a:pt x="975" y="1068"/>
                  </a:lnTo>
                  <a:lnTo>
                    <a:pt x="1005" y="1030"/>
                  </a:lnTo>
                  <a:lnTo>
                    <a:pt x="1040" y="993"/>
                  </a:lnTo>
                  <a:lnTo>
                    <a:pt x="1082" y="959"/>
                  </a:lnTo>
                  <a:lnTo>
                    <a:pt x="1116" y="932"/>
                  </a:lnTo>
                  <a:lnTo>
                    <a:pt x="1147" y="906"/>
                  </a:lnTo>
                  <a:lnTo>
                    <a:pt x="1174" y="881"/>
                  </a:lnTo>
                  <a:lnTo>
                    <a:pt x="1198" y="857"/>
                  </a:lnTo>
                  <a:lnTo>
                    <a:pt x="1219" y="835"/>
                  </a:lnTo>
                  <a:lnTo>
                    <a:pt x="1237" y="815"/>
                  </a:lnTo>
                  <a:lnTo>
                    <a:pt x="1252" y="795"/>
                  </a:lnTo>
                  <a:lnTo>
                    <a:pt x="1265" y="778"/>
                  </a:lnTo>
                  <a:lnTo>
                    <a:pt x="1275" y="762"/>
                  </a:lnTo>
                  <a:lnTo>
                    <a:pt x="1284" y="747"/>
                  </a:lnTo>
                  <a:lnTo>
                    <a:pt x="1291" y="735"/>
                  </a:lnTo>
                  <a:lnTo>
                    <a:pt x="1296" y="725"/>
                  </a:lnTo>
                  <a:lnTo>
                    <a:pt x="1299" y="717"/>
                  </a:lnTo>
                  <a:lnTo>
                    <a:pt x="1302" y="710"/>
                  </a:lnTo>
                  <a:lnTo>
                    <a:pt x="1303" y="706"/>
                  </a:lnTo>
                  <a:lnTo>
                    <a:pt x="1303" y="705"/>
                  </a:lnTo>
                  <a:lnTo>
                    <a:pt x="1306" y="672"/>
                  </a:lnTo>
                  <a:lnTo>
                    <a:pt x="1314" y="598"/>
                  </a:lnTo>
                  <a:lnTo>
                    <a:pt x="1322" y="521"/>
                  </a:lnTo>
                  <a:lnTo>
                    <a:pt x="1326" y="476"/>
                  </a:lnTo>
                  <a:lnTo>
                    <a:pt x="1327" y="4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3581400" y="3863975"/>
              <a:ext cx="728663" cy="906463"/>
            </a:xfrm>
            <a:custGeom>
              <a:avLst/>
              <a:gdLst/>
              <a:ahLst/>
              <a:cxnLst>
                <a:cxn ang="0">
                  <a:pos x="568" y="17"/>
                </a:cxn>
                <a:cxn ang="0">
                  <a:pos x="490" y="63"/>
                </a:cxn>
                <a:cxn ang="0">
                  <a:pos x="439" y="129"/>
                </a:cxn>
                <a:cxn ang="0">
                  <a:pos x="414" y="204"/>
                </a:cxn>
                <a:cxn ang="0">
                  <a:pos x="409" y="277"/>
                </a:cxn>
                <a:cxn ang="0">
                  <a:pos x="405" y="342"/>
                </a:cxn>
                <a:cxn ang="0">
                  <a:pos x="334" y="379"/>
                </a:cxn>
                <a:cxn ang="0">
                  <a:pos x="231" y="387"/>
                </a:cxn>
                <a:cxn ang="0">
                  <a:pos x="121" y="379"/>
                </a:cxn>
                <a:cxn ang="0">
                  <a:pos x="35" y="365"/>
                </a:cxn>
                <a:cxn ang="0">
                  <a:pos x="0" y="358"/>
                </a:cxn>
                <a:cxn ang="0">
                  <a:pos x="523" y="455"/>
                </a:cxn>
                <a:cxn ang="0">
                  <a:pos x="524" y="402"/>
                </a:cxn>
                <a:cxn ang="0">
                  <a:pos x="539" y="309"/>
                </a:cxn>
                <a:cxn ang="0">
                  <a:pos x="582" y="213"/>
                </a:cxn>
                <a:cxn ang="0">
                  <a:pos x="667" y="142"/>
                </a:cxn>
                <a:cxn ang="0">
                  <a:pos x="810" y="130"/>
                </a:cxn>
                <a:cxn ang="0">
                  <a:pos x="835" y="215"/>
                </a:cxn>
                <a:cxn ang="0">
                  <a:pos x="827" y="288"/>
                </a:cxn>
                <a:cxn ang="0">
                  <a:pos x="805" y="339"/>
                </a:cxn>
                <a:cxn ang="0">
                  <a:pos x="769" y="391"/>
                </a:cxn>
                <a:cxn ang="0">
                  <a:pos x="720" y="445"/>
                </a:cxn>
                <a:cxn ang="0">
                  <a:pos x="660" y="509"/>
                </a:cxn>
                <a:cxn ang="0">
                  <a:pos x="591" y="582"/>
                </a:cxn>
                <a:cxn ang="0">
                  <a:pos x="527" y="667"/>
                </a:cxn>
                <a:cxn ang="0">
                  <a:pos x="471" y="763"/>
                </a:cxn>
                <a:cxn ang="0">
                  <a:pos x="432" y="874"/>
                </a:cxn>
                <a:cxn ang="0">
                  <a:pos x="412" y="999"/>
                </a:cxn>
                <a:cxn ang="0">
                  <a:pos x="416" y="1141"/>
                </a:cxn>
                <a:cxn ang="0">
                  <a:pos x="417" y="1111"/>
                </a:cxn>
                <a:cxn ang="0">
                  <a:pos x="428" y="1032"/>
                </a:cxn>
                <a:cxn ang="0">
                  <a:pos x="455" y="918"/>
                </a:cxn>
                <a:cxn ang="0">
                  <a:pos x="509" y="785"/>
                </a:cxn>
                <a:cxn ang="0">
                  <a:pos x="600" y="650"/>
                </a:cxn>
                <a:cxn ang="0">
                  <a:pos x="697" y="549"/>
                </a:cxn>
                <a:cxn ang="0">
                  <a:pos x="776" y="473"/>
                </a:cxn>
                <a:cxn ang="0">
                  <a:pos x="838" y="405"/>
                </a:cxn>
                <a:cxn ang="0">
                  <a:pos x="885" y="339"/>
                </a:cxn>
                <a:cxn ang="0">
                  <a:pos x="911" y="270"/>
                </a:cxn>
                <a:cxn ang="0">
                  <a:pos x="917" y="194"/>
                </a:cxn>
                <a:cxn ang="0">
                  <a:pos x="899" y="124"/>
                </a:cxn>
                <a:cxn ang="0">
                  <a:pos x="858" y="68"/>
                </a:cxn>
                <a:cxn ang="0">
                  <a:pos x="799" y="26"/>
                </a:cxn>
                <a:cxn ang="0">
                  <a:pos x="724" y="4"/>
                </a:cxn>
                <a:cxn ang="0">
                  <a:pos x="637" y="2"/>
                </a:cxn>
              </a:cxnLst>
              <a:rect l="0" t="0" r="r" b="b"/>
              <a:pathLst>
                <a:path w="918" h="1141">
                  <a:moveTo>
                    <a:pt x="637" y="2"/>
                  </a:moveTo>
                  <a:lnTo>
                    <a:pt x="602" y="8"/>
                  </a:lnTo>
                  <a:lnTo>
                    <a:pt x="568" y="17"/>
                  </a:lnTo>
                  <a:lnTo>
                    <a:pt x="539" y="30"/>
                  </a:lnTo>
                  <a:lnTo>
                    <a:pt x="513" y="46"/>
                  </a:lnTo>
                  <a:lnTo>
                    <a:pt x="490" y="63"/>
                  </a:lnTo>
                  <a:lnTo>
                    <a:pt x="470" y="84"/>
                  </a:lnTo>
                  <a:lnTo>
                    <a:pt x="453" y="106"/>
                  </a:lnTo>
                  <a:lnTo>
                    <a:pt x="439" y="129"/>
                  </a:lnTo>
                  <a:lnTo>
                    <a:pt x="428" y="154"/>
                  </a:lnTo>
                  <a:lnTo>
                    <a:pt x="420" y="178"/>
                  </a:lnTo>
                  <a:lnTo>
                    <a:pt x="414" y="204"/>
                  </a:lnTo>
                  <a:lnTo>
                    <a:pt x="409" y="229"/>
                  </a:lnTo>
                  <a:lnTo>
                    <a:pt x="408" y="253"/>
                  </a:lnTo>
                  <a:lnTo>
                    <a:pt x="409" y="277"/>
                  </a:lnTo>
                  <a:lnTo>
                    <a:pt x="412" y="300"/>
                  </a:lnTo>
                  <a:lnTo>
                    <a:pt x="416" y="321"/>
                  </a:lnTo>
                  <a:lnTo>
                    <a:pt x="405" y="342"/>
                  </a:lnTo>
                  <a:lnTo>
                    <a:pt x="386" y="358"/>
                  </a:lnTo>
                  <a:lnTo>
                    <a:pt x="363" y="371"/>
                  </a:lnTo>
                  <a:lnTo>
                    <a:pt x="334" y="379"/>
                  </a:lnTo>
                  <a:lnTo>
                    <a:pt x="302" y="384"/>
                  </a:lnTo>
                  <a:lnTo>
                    <a:pt x="266" y="387"/>
                  </a:lnTo>
                  <a:lnTo>
                    <a:pt x="231" y="387"/>
                  </a:lnTo>
                  <a:lnTo>
                    <a:pt x="193" y="386"/>
                  </a:lnTo>
                  <a:lnTo>
                    <a:pt x="157" y="383"/>
                  </a:lnTo>
                  <a:lnTo>
                    <a:pt x="121" y="379"/>
                  </a:lnTo>
                  <a:lnTo>
                    <a:pt x="89" y="374"/>
                  </a:lnTo>
                  <a:lnTo>
                    <a:pt x="59" y="369"/>
                  </a:lnTo>
                  <a:lnTo>
                    <a:pt x="35" y="365"/>
                  </a:lnTo>
                  <a:lnTo>
                    <a:pt x="16" y="361"/>
                  </a:lnTo>
                  <a:lnTo>
                    <a:pt x="5" y="359"/>
                  </a:lnTo>
                  <a:lnTo>
                    <a:pt x="0" y="358"/>
                  </a:lnTo>
                  <a:lnTo>
                    <a:pt x="185" y="430"/>
                  </a:lnTo>
                  <a:lnTo>
                    <a:pt x="523" y="459"/>
                  </a:lnTo>
                  <a:lnTo>
                    <a:pt x="523" y="455"/>
                  </a:lnTo>
                  <a:lnTo>
                    <a:pt x="523" y="443"/>
                  </a:lnTo>
                  <a:lnTo>
                    <a:pt x="523" y="425"/>
                  </a:lnTo>
                  <a:lnTo>
                    <a:pt x="524" y="402"/>
                  </a:lnTo>
                  <a:lnTo>
                    <a:pt x="527" y="373"/>
                  </a:lnTo>
                  <a:lnTo>
                    <a:pt x="531" y="343"/>
                  </a:lnTo>
                  <a:lnTo>
                    <a:pt x="539" y="309"/>
                  </a:lnTo>
                  <a:lnTo>
                    <a:pt x="550" y="277"/>
                  </a:lnTo>
                  <a:lnTo>
                    <a:pt x="564" y="244"/>
                  </a:lnTo>
                  <a:lnTo>
                    <a:pt x="582" y="213"/>
                  </a:lnTo>
                  <a:lnTo>
                    <a:pt x="605" y="185"/>
                  </a:lnTo>
                  <a:lnTo>
                    <a:pt x="634" y="161"/>
                  </a:lnTo>
                  <a:lnTo>
                    <a:pt x="667" y="142"/>
                  </a:lnTo>
                  <a:lnTo>
                    <a:pt x="708" y="131"/>
                  </a:lnTo>
                  <a:lnTo>
                    <a:pt x="756" y="125"/>
                  </a:lnTo>
                  <a:lnTo>
                    <a:pt x="810" y="130"/>
                  </a:lnTo>
                  <a:lnTo>
                    <a:pt x="824" y="154"/>
                  </a:lnTo>
                  <a:lnTo>
                    <a:pt x="833" y="183"/>
                  </a:lnTo>
                  <a:lnTo>
                    <a:pt x="835" y="215"/>
                  </a:lnTo>
                  <a:lnTo>
                    <a:pt x="834" y="250"/>
                  </a:lnTo>
                  <a:lnTo>
                    <a:pt x="832" y="269"/>
                  </a:lnTo>
                  <a:lnTo>
                    <a:pt x="827" y="288"/>
                  </a:lnTo>
                  <a:lnTo>
                    <a:pt x="822" y="305"/>
                  </a:lnTo>
                  <a:lnTo>
                    <a:pt x="814" y="322"/>
                  </a:lnTo>
                  <a:lnTo>
                    <a:pt x="805" y="339"/>
                  </a:lnTo>
                  <a:lnTo>
                    <a:pt x="794" y="357"/>
                  </a:lnTo>
                  <a:lnTo>
                    <a:pt x="782" y="374"/>
                  </a:lnTo>
                  <a:lnTo>
                    <a:pt x="769" y="391"/>
                  </a:lnTo>
                  <a:lnTo>
                    <a:pt x="754" y="409"/>
                  </a:lnTo>
                  <a:lnTo>
                    <a:pt x="737" y="427"/>
                  </a:lnTo>
                  <a:lnTo>
                    <a:pt x="720" y="445"/>
                  </a:lnTo>
                  <a:lnTo>
                    <a:pt x="702" y="465"/>
                  </a:lnTo>
                  <a:lnTo>
                    <a:pt x="681" y="487"/>
                  </a:lnTo>
                  <a:lnTo>
                    <a:pt x="660" y="509"/>
                  </a:lnTo>
                  <a:lnTo>
                    <a:pt x="637" y="532"/>
                  </a:lnTo>
                  <a:lnTo>
                    <a:pt x="614" y="557"/>
                  </a:lnTo>
                  <a:lnTo>
                    <a:pt x="591" y="582"/>
                  </a:lnTo>
                  <a:lnTo>
                    <a:pt x="568" y="609"/>
                  </a:lnTo>
                  <a:lnTo>
                    <a:pt x="547" y="637"/>
                  </a:lnTo>
                  <a:lnTo>
                    <a:pt x="527" y="667"/>
                  </a:lnTo>
                  <a:lnTo>
                    <a:pt x="507" y="696"/>
                  </a:lnTo>
                  <a:lnTo>
                    <a:pt x="489" y="729"/>
                  </a:lnTo>
                  <a:lnTo>
                    <a:pt x="471" y="763"/>
                  </a:lnTo>
                  <a:lnTo>
                    <a:pt x="456" y="798"/>
                  </a:lnTo>
                  <a:lnTo>
                    <a:pt x="443" y="835"/>
                  </a:lnTo>
                  <a:lnTo>
                    <a:pt x="432" y="874"/>
                  </a:lnTo>
                  <a:lnTo>
                    <a:pt x="423" y="914"/>
                  </a:lnTo>
                  <a:lnTo>
                    <a:pt x="416" y="956"/>
                  </a:lnTo>
                  <a:lnTo>
                    <a:pt x="412" y="999"/>
                  </a:lnTo>
                  <a:lnTo>
                    <a:pt x="410" y="1044"/>
                  </a:lnTo>
                  <a:lnTo>
                    <a:pt x="412" y="1092"/>
                  </a:lnTo>
                  <a:lnTo>
                    <a:pt x="416" y="1141"/>
                  </a:lnTo>
                  <a:lnTo>
                    <a:pt x="416" y="1138"/>
                  </a:lnTo>
                  <a:lnTo>
                    <a:pt x="416" y="1127"/>
                  </a:lnTo>
                  <a:lnTo>
                    <a:pt x="417" y="1111"/>
                  </a:lnTo>
                  <a:lnTo>
                    <a:pt x="420" y="1089"/>
                  </a:lnTo>
                  <a:lnTo>
                    <a:pt x="423" y="1063"/>
                  </a:lnTo>
                  <a:lnTo>
                    <a:pt x="428" y="1032"/>
                  </a:lnTo>
                  <a:lnTo>
                    <a:pt x="435" y="997"/>
                  </a:lnTo>
                  <a:lnTo>
                    <a:pt x="444" y="958"/>
                  </a:lnTo>
                  <a:lnTo>
                    <a:pt x="455" y="918"/>
                  </a:lnTo>
                  <a:lnTo>
                    <a:pt x="469" y="875"/>
                  </a:lnTo>
                  <a:lnTo>
                    <a:pt x="488" y="830"/>
                  </a:lnTo>
                  <a:lnTo>
                    <a:pt x="509" y="785"/>
                  </a:lnTo>
                  <a:lnTo>
                    <a:pt x="535" y="740"/>
                  </a:lnTo>
                  <a:lnTo>
                    <a:pt x="565" y="694"/>
                  </a:lnTo>
                  <a:lnTo>
                    <a:pt x="600" y="650"/>
                  </a:lnTo>
                  <a:lnTo>
                    <a:pt x="640" y="607"/>
                  </a:lnTo>
                  <a:lnTo>
                    <a:pt x="670" y="577"/>
                  </a:lnTo>
                  <a:lnTo>
                    <a:pt x="697" y="549"/>
                  </a:lnTo>
                  <a:lnTo>
                    <a:pt x="725" y="523"/>
                  </a:lnTo>
                  <a:lnTo>
                    <a:pt x="750" y="497"/>
                  </a:lnTo>
                  <a:lnTo>
                    <a:pt x="776" y="473"/>
                  </a:lnTo>
                  <a:lnTo>
                    <a:pt x="797" y="450"/>
                  </a:lnTo>
                  <a:lnTo>
                    <a:pt x="819" y="427"/>
                  </a:lnTo>
                  <a:lnTo>
                    <a:pt x="838" y="405"/>
                  </a:lnTo>
                  <a:lnTo>
                    <a:pt x="856" y="383"/>
                  </a:lnTo>
                  <a:lnTo>
                    <a:pt x="871" y="361"/>
                  </a:lnTo>
                  <a:lnTo>
                    <a:pt x="885" y="339"/>
                  </a:lnTo>
                  <a:lnTo>
                    <a:pt x="896" y="316"/>
                  </a:lnTo>
                  <a:lnTo>
                    <a:pt x="906" y="293"/>
                  </a:lnTo>
                  <a:lnTo>
                    <a:pt x="911" y="270"/>
                  </a:lnTo>
                  <a:lnTo>
                    <a:pt x="916" y="245"/>
                  </a:lnTo>
                  <a:lnTo>
                    <a:pt x="918" y="220"/>
                  </a:lnTo>
                  <a:lnTo>
                    <a:pt x="917" y="194"/>
                  </a:lnTo>
                  <a:lnTo>
                    <a:pt x="914" y="170"/>
                  </a:lnTo>
                  <a:lnTo>
                    <a:pt x="908" y="146"/>
                  </a:lnTo>
                  <a:lnTo>
                    <a:pt x="899" y="124"/>
                  </a:lnTo>
                  <a:lnTo>
                    <a:pt x="887" y="104"/>
                  </a:lnTo>
                  <a:lnTo>
                    <a:pt x="873" y="85"/>
                  </a:lnTo>
                  <a:lnTo>
                    <a:pt x="858" y="68"/>
                  </a:lnTo>
                  <a:lnTo>
                    <a:pt x="840" y="52"/>
                  </a:lnTo>
                  <a:lnTo>
                    <a:pt x="820" y="39"/>
                  </a:lnTo>
                  <a:lnTo>
                    <a:pt x="799" y="26"/>
                  </a:lnTo>
                  <a:lnTo>
                    <a:pt x="776" y="17"/>
                  </a:lnTo>
                  <a:lnTo>
                    <a:pt x="750" y="9"/>
                  </a:lnTo>
                  <a:lnTo>
                    <a:pt x="724" y="4"/>
                  </a:lnTo>
                  <a:lnTo>
                    <a:pt x="696" y="1"/>
                  </a:lnTo>
                  <a:lnTo>
                    <a:pt x="667" y="0"/>
                  </a:lnTo>
                  <a:lnTo>
                    <a:pt x="637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3890962" y="4940300"/>
              <a:ext cx="327025" cy="311150"/>
            </a:xfrm>
            <a:custGeom>
              <a:avLst/>
              <a:gdLst/>
              <a:ahLst/>
              <a:cxnLst>
                <a:cxn ang="0">
                  <a:pos x="307" y="33"/>
                </a:cxn>
                <a:cxn ang="0">
                  <a:pos x="315" y="53"/>
                </a:cxn>
                <a:cxn ang="0">
                  <a:pos x="330" y="82"/>
                </a:cxn>
                <a:cxn ang="0">
                  <a:pos x="344" y="126"/>
                </a:cxn>
                <a:cxn ang="0">
                  <a:pos x="349" y="190"/>
                </a:cxn>
                <a:cxn ang="0">
                  <a:pos x="327" y="254"/>
                </a:cxn>
                <a:cxn ang="0">
                  <a:pos x="284" y="300"/>
                </a:cxn>
                <a:cxn ang="0">
                  <a:pos x="229" y="325"/>
                </a:cxn>
                <a:cxn ang="0">
                  <a:pos x="180" y="327"/>
                </a:cxn>
                <a:cxn ang="0">
                  <a:pos x="146" y="318"/>
                </a:cxn>
                <a:cxn ang="0">
                  <a:pos x="113" y="297"/>
                </a:cxn>
                <a:cxn ang="0">
                  <a:pos x="85" y="264"/>
                </a:cxn>
                <a:cxn ang="0">
                  <a:pos x="64" y="221"/>
                </a:cxn>
                <a:cxn ang="0">
                  <a:pos x="57" y="180"/>
                </a:cxn>
                <a:cxn ang="0">
                  <a:pos x="62" y="141"/>
                </a:cxn>
                <a:cxn ang="0">
                  <a:pos x="78" y="105"/>
                </a:cxn>
                <a:cxn ang="0">
                  <a:pos x="102" y="74"/>
                </a:cxn>
                <a:cxn ang="0">
                  <a:pos x="133" y="46"/>
                </a:cxn>
                <a:cxn ang="0">
                  <a:pos x="170" y="24"/>
                </a:cxn>
                <a:cxn ang="0">
                  <a:pos x="212" y="7"/>
                </a:cxn>
                <a:cxn ang="0">
                  <a:pos x="213" y="0"/>
                </a:cxn>
                <a:cxn ang="0">
                  <a:pos x="171" y="4"/>
                </a:cxn>
                <a:cxn ang="0">
                  <a:pos x="133" y="15"/>
                </a:cxn>
                <a:cxn ang="0">
                  <a:pos x="98" y="33"/>
                </a:cxn>
                <a:cxn ang="0">
                  <a:pos x="65" y="56"/>
                </a:cxn>
                <a:cxn ang="0">
                  <a:pos x="40" y="84"/>
                </a:cxn>
                <a:cxn ang="0">
                  <a:pos x="19" y="118"/>
                </a:cxn>
                <a:cxn ang="0">
                  <a:pos x="5" y="156"/>
                </a:cxn>
                <a:cxn ang="0">
                  <a:pos x="0" y="195"/>
                </a:cxn>
                <a:cxn ang="0">
                  <a:pos x="3" y="234"/>
                </a:cxn>
                <a:cxn ang="0">
                  <a:pos x="13" y="271"/>
                </a:cxn>
                <a:cxn ang="0">
                  <a:pos x="31" y="303"/>
                </a:cxn>
                <a:cxn ang="0">
                  <a:pos x="55" y="333"/>
                </a:cxn>
                <a:cxn ang="0">
                  <a:pos x="84" y="357"/>
                </a:cxn>
                <a:cxn ang="0">
                  <a:pos x="118" y="376"/>
                </a:cxn>
                <a:cxn ang="0">
                  <a:pos x="157" y="387"/>
                </a:cxn>
                <a:cxn ang="0">
                  <a:pos x="183" y="392"/>
                </a:cxn>
                <a:cxn ang="0">
                  <a:pos x="193" y="392"/>
                </a:cxn>
                <a:cxn ang="0">
                  <a:pos x="202" y="393"/>
                </a:cxn>
                <a:cxn ang="0">
                  <a:pos x="213" y="392"/>
                </a:cxn>
                <a:cxn ang="0">
                  <a:pos x="236" y="390"/>
                </a:cxn>
                <a:cxn ang="0">
                  <a:pos x="270" y="381"/>
                </a:cxn>
                <a:cxn ang="0">
                  <a:pos x="303" y="368"/>
                </a:cxn>
                <a:cxn ang="0">
                  <a:pos x="331" y="349"/>
                </a:cxn>
                <a:cxn ang="0">
                  <a:pos x="357" y="326"/>
                </a:cxn>
                <a:cxn ang="0">
                  <a:pos x="379" y="299"/>
                </a:cxn>
                <a:cxn ang="0">
                  <a:pos x="395" y="269"/>
                </a:cxn>
                <a:cxn ang="0">
                  <a:pos x="406" y="235"/>
                </a:cxn>
                <a:cxn ang="0">
                  <a:pos x="412" y="188"/>
                </a:cxn>
                <a:cxn ang="0">
                  <a:pos x="402" y="130"/>
                </a:cxn>
                <a:cxn ang="0">
                  <a:pos x="374" y="80"/>
                </a:cxn>
                <a:cxn ang="0">
                  <a:pos x="333" y="39"/>
                </a:cxn>
              </a:cxnLst>
              <a:rect l="0" t="0" r="r" b="b"/>
              <a:pathLst>
                <a:path w="412" h="393">
                  <a:moveTo>
                    <a:pt x="307" y="23"/>
                  </a:moveTo>
                  <a:lnTo>
                    <a:pt x="307" y="33"/>
                  </a:lnTo>
                  <a:lnTo>
                    <a:pt x="309" y="42"/>
                  </a:lnTo>
                  <a:lnTo>
                    <a:pt x="315" y="53"/>
                  </a:lnTo>
                  <a:lnTo>
                    <a:pt x="322" y="66"/>
                  </a:lnTo>
                  <a:lnTo>
                    <a:pt x="330" y="82"/>
                  </a:lnTo>
                  <a:lnTo>
                    <a:pt x="337" y="102"/>
                  </a:lnTo>
                  <a:lnTo>
                    <a:pt x="344" y="126"/>
                  </a:lnTo>
                  <a:lnTo>
                    <a:pt x="349" y="155"/>
                  </a:lnTo>
                  <a:lnTo>
                    <a:pt x="349" y="190"/>
                  </a:lnTo>
                  <a:lnTo>
                    <a:pt x="341" y="224"/>
                  </a:lnTo>
                  <a:lnTo>
                    <a:pt x="327" y="254"/>
                  </a:lnTo>
                  <a:lnTo>
                    <a:pt x="308" y="279"/>
                  </a:lnTo>
                  <a:lnTo>
                    <a:pt x="284" y="300"/>
                  </a:lnTo>
                  <a:lnTo>
                    <a:pt x="258" y="315"/>
                  </a:lnTo>
                  <a:lnTo>
                    <a:pt x="229" y="325"/>
                  </a:lnTo>
                  <a:lnTo>
                    <a:pt x="199" y="329"/>
                  </a:lnTo>
                  <a:lnTo>
                    <a:pt x="180" y="327"/>
                  </a:lnTo>
                  <a:lnTo>
                    <a:pt x="163" y="324"/>
                  </a:lnTo>
                  <a:lnTo>
                    <a:pt x="146" y="318"/>
                  </a:lnTo>
                  <a:lnTo>
                    <a:pt x="129" y="309"/>
                  </a:lnTo>
                  <a:lnTo>
                    <a:pt x="113" y="297"/>
                  </a:lnTo>
                  <a:lnTo>
                    <a:pt x="99" y="282"/>
                  </a:lnTo>
                  <a:lnTo>
                    <a:pt x="85" y="264"/>
                  </a:lnTo>
                  <a:lnTo>
                    <a:pt x="73" y="243"/>
                  </a:lnTo>
                  <a:lnTo>
                    <a:pt x="64" y="221"/>
                  </a:lnTo>
                  <a:lnTo>
                    <a:pt x="60" y="201"/>
                  </a:lnTo>
                  <a:lnTo>
                    <a:pt x="57" y="180"/>
                  </a:lnTo>
                  <a:lnTo>
                    <a:pt x="58" y="160"/>
                  </a:lnTo>
                  <a:lnTo>
                    <a:pt x="62" y="141"/>
                  </a:lnTo>
                  <a:lnTo>
                    <a:pt x="69" y="122"/>
                  </a:lnTo>
                  <a:lnTo>
                    <a:pt x="78" y="105"/>
                  </a:lnTo>
                  <a:lnTo>
                    <a:pt x="88" y="89"/>
                  </a:lnTo>
                  <a:lnTo>
                    <a:pt x="102" y="74"/>
                  </a:lnTo>
                  <a:lnTo>
                    <a:pt x="117" y="59"/>
                  </a:lnTo>
                  <a:lnTo>
                    <a:pt x="133" y="46"/>
                  </a:lnTo>
                  <a:lnTo>
                    <a:pt x="152" y="35"/>
                  </a:lnTo>
                  <a:lnTo>
                    <a:pt x="170" y="24"/>
                  </a:lnTo>
                  <a:lnTo>
                    <a:pt x="191" y="15"/>
                  </a:lnTo>
                  <a:lnTo>
                    <a:pt x="212" y="7"/>
                  </a:lnTo>
                  <a:lnTo>
                    <a:pt x="233" y="1"/>
                  </a:lnTo>
                  <a:lnTo>
                    <a:pt x="213" y="0"/>
                  </a:lnTo>
                  <a:lnTo>
                    <a:pt x="192" y="1"/>
                  </a:lnTo>
                  <a:lnTo>
                    <a:pt x="171" y="4"/>
                  </a:lnTo>
                  <a:lnTo>
                    <a:pt x="152" y="8"/>
                  </a:lnTo>
                  <a:lnTo>
                    <a:pt x="133" y="15"/>
                  </a:lnTo>
                  <a:lnTo>
                    <a:pt x="115" y="23"/>
                  </a:lnTo>
                  <a:lnTo>
                    <a:pt x="98" y="33"/>
                  </a:lnTo>
                  <a:lnTo>
                    <a:pt x="81" y="43"/>
                  </a:lnTo>
                  <a:lnTo>
                    <a:pt x="65" y="56"/>
                  </a:lnTo>
                  <a:lnTo>
                    <a:pt x="51" y="69"/>
                  </a:lnTo>
                  <a:lnTo>
                    <a:pt x="40" y="84"/>
                  </a:lnTo>
                  <a:lnTo>
                    <a:pt x="28" y="100"/>
                  </a:lnTo>
                  <a:lnTo>
                    <a:pt x="19" y="118"/>
                  </a:lnTo>
                  <a:lnTo>
                    <a:pt x="11" y="136"/>
                  </a:lnTo>
                  <a:lnTo>
                    <a:pt x="5" y="156"/>
                  </a:lnTo>
                  <a:lnTo>
                    <a:pt x="2" y="175"/>
                  </a:lnTo>
                  <a:lnTo>
                    <a:pt x="0" y="195"/>
                  </a:lnTo>
                  <a:lnTo>
                    <a:pt x="1" y="214"/>
                  </a:lnTo>
                  <a:lnTo>
                    <a:pt x="3" y="234"/>
                  </a:lnTo>
                  <a:lnTo>
                    <a:pt x="8" y="252"/>
                  </a:lnTo>
                  <a:lnTo>
                    <a:pt x="13" y="271"/>
                  </a:lnTo>
                  <a:lnTo>
                    <a:pt x="22" y="287"/>
                  </a:lnTo>
                  <a:lnTo>
                    <a:pt x="31" y="303"/>
                  </a:lnTo>
                  <a:lnTo>
                    <a:pt x="42" y="319"/>
                  </a:lnTo>
                  <a:lnTo>
                    <a:pt x="55" y="333"/>
                  </a:lnTo>
                  <a:lnTo>
                    <a:pt x="69" y="346"/>
                  </a:lnTo>
                  <a:lnTo>
                    <a:pt x="84" y="357"/>
                  </a:lnTo>
                  <a:lnTo>
                    <a:pt x="101" y="368"/>
                  </a:lnTo>
                  <a:lnTo>
                    <a:pt x="118" y="376"/>
                  </a:lnTo>
                  <a:lnTo>
                    <a:pt x="138" y="383"/>
                  </a:lnTo>
                  <a:lnTo>
                    <a:pt x="157" y="387"/>
                  </a:lnTo>
                  <a:lnTo>
                    <a:pt x="178" y="391"/>
                  </a:lnTo>
                  <a:lnTo>
                    <a:pt x="183" y="392"/>
                  </a:lnTo>
                  <a:lnTo>
                    <a:pt x="187" y="392"/>
                  </a:lnTo>
                  <a:lnTo>
                    <a:pt x="193" y="392"/>
                  </a:lnTo>
                  <a:lnTo>
                    <a:pt x="198" y="393"/>
                  </a:lnTo>
                  <a:lnTo>
                    <a:pt x="202" y="393"/>
                  </a:lnTo>
                  <a:lnTo>
                    <a:pt x="208" y="393"/>
                  </a:lnTo>
                  <a:lnTo>
                    <a:pt x="213" y="392"/>
                  </a:lnTo>
                  <a:lnTo>
                    <a:pt x="217" y="392"/>
                  </a:lnTo>
                  <a:lnTo>
                    <a:pt x="236" y="390"/>
                  </a:lnTo>
                  <a:lnTo>
                    <a:pt x="253" y="386"/>
                  </a:lnTo>
                  <a:lnTo>
                    <a:pt x="270" y="381"/>
                  </a:lnTo>
                  <a:lnTo>
                    <a:pt x="286" y="375"/>
                  </a:lnTo>
                  <a:lnTo>
                    <a:pt x="303" y="368"/>
                  </a:lnTo>
                  <a:lnTo>
                    <a:pt x="318" y="358"/>
                  </a:lnTo>
                  <a:lnTo>
                    <a:pt x="331" y="349"/>
                  </a:lnTo>
                  <a:lnTo>
                    <a:pt x="345" y="338"/>
                  </a:lnTo>
                  <a:lnTo>
                    <a:pt x="357" y="326"/>
                  </a:lnTo>
                  <a:lnTo>
                    <a:pt x="368" y="312"/>
                  </a:lnTo>
                  <a:lnTo>
                    <a:pt x="379" y="299"/>
                  </a:lnTo>
                  <a:lnTo>
                    <a:pt x="388" y="284"/>
                  </a:lnTo>
                  <a:lnTo>
                    <a:pt x="395" y="269"/>
                  </a:lnTo>
                  <a:lnTo>
                    <a:pt x="402" y="252"/>
                  </a:lnTo>
                  <a:lnTo>
                    <a:pt x="406" y="235"/>
                  </a:lnTo>
                  <a:lnTo>
                    <a:pt x="410" y="218"/>
                  </a:lnTo>
                  <a:lnTo>
                    <a:pt x="412" y="188"/>
                  </a:lnTo>
                  <a:lnTo>
                    <a:pt x="409" y="158"/>
                  </a:lnTo>
                  <a:lnTo>
                    <a:pt x="402" y="130"/>
                  </a:lnTo>
                  <a:lnTo>
                    <a:pt x="390" y="104"/>
                  </a:lnTo>
                  <a:lnTo>
                    <a:pt x="374" y="80"/>
                  </a:lnTo>
                  <a:lnTo>
                    <a:pt x="354" y="58"/>
                  </a:lnTo>
                  <a:lnTo>
                    <a:pt x="333" y="39"/>
                  </a:lnTo>
                  <a:lnTo>
                    <a:pt x="307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4102100" y="4957763"/>
              <a:ext cx="190500" cy="28575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158" y="6"/>
                </a:cxn>
                <a:cxn ang="0">
                  <a:pos x="164" y="12"/>
                </a:cxn>
                <a:cxn ang="0">
                  <a:pos x="183" y="29"/>
                </a:cxn>
                <a:cxn ang="0">
                  <a:pos x="205" y="57"/>
                </a:cxn>
                <a:cxn ang="0">
                  <a:pos x="225" y="92"/>
                </a:cxn>
                <a:cxn ang="0">
                  <a:pos x="239" y="136"/>
                </a:cxn>
                <a:cxn ang="0">
                  <a:pos x="239" y="188"/>
                </a:cxn>
                <a:cxn ang="0">
                  <a:pos x="221" y="244"/>
                </a:cxn>
                <a:cxn ang="0">
                  <a:pos x="176" y="307"/>
                </a:cxn>
                <a:cxn ang="0">
                  <a:pos x="0" y="360"/>
                </a:cxn>
                <a:cxn ang="0">
                  <a:pos x="3" y="357"/>
                </a:cxn>
                <a:cxn ang="0">
                  <a:pos x="10" y="353"/>
                </a:cxn>
                <a:cxn ang="0">
                  <a:pos x="23" y="344"/>
                </a:cxn>
                <a:cxn ang="0">
                  <a:pos x="38" y="332"/>
                </a:cxn>
                <a:cxn ang="0">
                  <a:pos x="54" y="317"/>
                </a:cxn>
                <a:cxn ang="0">
                  <a:pos x="71" y="300"/>
                </a:cxn>
                <a:cxn ang="0">
                  <a:pos x="88" y="279"/>
                </a:cxn>
                <a:cxn ang="0">
                  <a:pos x="103" y="256"/>
                </a:cxn>
                <a:cxn ang="0">
                  <a:pos x="117" y="231"/>
                </a:cxn>
                <a:cxn ang="0">
                  <a:pos x="125" y="203"/>
                </a:cxn>
                <a:cxn ang="0">
                  <a:pos x="130" y="173"/>
                </a:cxn>
                <a:cxn ang="0">
                  <a:pos x="129" y="142"/>
                </a:cxn>
                <a:cxn ang="0">
                  <a:pos x="120" y="109"/>
                </a:cxn>
                <a:cxn ang="0">
                  <a:pos x="103" y="74"/>
                </a:cxn>
                <a:cxn ang="0">
                  <a:pos x="77" y="38"/>
                </a:cxn>
                <a:cxn ang="0">
                  <a:pos x="41" y="0"/>
                </a:cxn>
              </a:cxnLst>
              <a:rect l="0" t="0" r="r" b="b"/>
              <a:pathLst>
                <a:path w="239" h="360">
                  <a:moveTo>
                    <a:pt x="41" y="0"/>
                  </a:moveTo>
                  <a:lnTo>
                    <a:pt x="158" y="6"/>
                  </a:lnTo>
                  <a:lnTo>
                    <a:pt x="164" y="12"/>
                  </a:lnTo>
                  <a:lnTo>
                    <a:pt x="183" y="29"/>
                  </a:lnTo>
                  <a:lnTo>
                    <a:pt x="205" y="57"/>
                  </a:lnTo>
                  <a:lnTo>
                    <a:pt x="225" y="92"/>
                  </a:lnTo>
                  <a:lnTo>
                    <a:pt x="239" y="136"/>
                  </a:lnTo>
                  <a:lnTo>
                    <a:pt x="239" y="188"/>
                  </a:lnTo>
                  <a:lnTo>
                    <a:pt x="221" y="244"/>
                  </a:lnTo>
                  <a:lnTo>
                    <a:pt x="176" y="307"/>
                  </a:lnTo>
                  <a:lnTo>
                    <a:pt x="0" y="360"/>
                  </a:lnTo>
                  <a:lnTo>
                    <a:pt x="3" y="357"/>
                  </a:lnTo>
                  <a:lnTo>
                    <a:pt x="10" y="353"/>
                  </a:lnTo>
                  <a:lnTo>
                    <a:pt x="23" y="344"/>
                  </a:lnTo>
                  <a:lnTo>
                    <a:pt x="38" y="332"/>
                  </a:lnTo>
                  <a:lnTo>
                    <a:pt x="54" y="317"/>
                  </a:lnTo>
                  <a:lnTo>
                    <a:pt x="71" y="300"/>
                  </a:lnTo>
                  <a:lnTo>
                    <a:pt x="88" y="279"/>
                  </a:lnTo>
                  <a:lnTo>
                    <a:pt x="103" y="256"/>
                  </a:lnTo>
                  <a:lnTo>
                    <a:pt x="117" y="231"/>
                  </a:lnTo>
                  <a:lnTo>
                    <a:pt x="125" y="203"/>
                  </a:lnTo>
                  <a:lnTo>
                    <a:pt x="130" y="173"/>
                  </a:lnTo>
                  <a:lnTo>
                    <a:pt x="129" y="142"/>
                  </a:lnTo>
                  <a:lnTo>
                    <a:pt x="120" y="109"/>
                  </a:lnTo>
                  <a:lnTo>
                    <a:pt x="103" y="74"/>
                  </a:lnTo>
                  <a:lnTo>
                    <a:pt x="77" y="38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389966" y="2789314"/>
            <a:ext cx="1332907" cy="2018456"/>
            <a:chOff x="3581400" y="3657600"/>
            <a:chExt cx="1052513" cy="159385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093" name="Freeform 45"/>
            <p:cNvSpPr>
              <a:spLocks/>
            </p:cNvSpPr>
            <p:nvPr/>
          </p:nvSpPr>
          <p:spPr bwMode="auto">
            <a:xfrm>
              <a:off x="3581400" y="3657600"/>
              <a:ext cx="1052513" cy="1195388"/>
            </a:xfrm>
            <a:custGeom>
              <a:avLst/>
              <a:gdLst/>
              <a:ahLst/>
              <a:cxnLst>
                <a:cxn ang="0">
                  <a:pos x="1327" y="474"/>
                </a:cxn>
                <a:cxn ang="0">
                  <a:pos x="1305" y="349"/>
                </a:cxn>
                <a:cxn ang="0">
                  <a:pos x="1207" y="195"/>
                </a:cxn>
                <a:cxn ang="0">
                  <a:pos x="1026" y="74"/>
                </a:cxn>
                <a:cxn ang="0">
                  <a:pos x="762" y="7"/>
                </a:cxn>
                <a:cxn ang="0">
                  <a:pos x="630" y="0"/>
                </a:cxn>
                <a:cxn ang="0">
                  <a:pos x="561" y="2"/>
                </a:cxn>
                <a:cxn ang="0">
                  <a:pos x="363" y="36"/>
                </a:cxn>
                <a:cxn ang="0">
                  <a:pos x="191" y="134"/>
                </a:cxn>
                <a:cxn ang="0">
                  <a:pos x="84" y="266"/>
                </a:cxn>
                <a:cxn ang="0">
                  <a:pos x="27" y="402"/>
                </a:cxn>
                <a:cxn ang="0">
                  <a:pos x="0" y="565"/>
                </a:cxn>
                <a:cxn ang="0">
                  <a:pos x="46" y="582"/>
                </a:cxn>
                <a:cxn ang="0">
                  <a:pos x="160" y="587"/>
                </a:cxn>
                <a:cxn ang="0">
                  <a:pos x="281" y="588"/>
                </a:cxn>
                <a:cxn ang="0">
                  <a:pos x="353" y="588"/>
                </a:cxn>
                <a:cxn ang="0">
                  <a:pos x="279" y="561"/>
                </a:cxn>
                <a:cxn ang="0">
                  <a:pos x="204" y="508"/>
                </a:cxn>
                <a:cxn ang="0">
                  <a:pos x="159" y="440"/>
                </a:cxn>
                <a:cxn ang="0">
                  <a:pos x="146" y="363"/>
                </a:cxn>
                <a:cxn ang="0">
                  <a:pos x="175" y="266"/>
                </a:cxn>
                <a:cxn ang="0">
                  <a:pos x="256" y="172"/>
                </a:cxn>
                <a:cxn ang="0">
                  <a:pos x="392" y="98"/>
                </a:cxn>
                <a:cxn ang="0">
                  <a:pos x="583" y="59"/>
                </a:cxn>
                <a:cxn ang="0">
                  <a:pos x="680" y="57"/>
                </a:cxn>
                <a:cxn ang="0">
                  <a:pos x="735" y="58"/>
                </a:cxn>
                <a:cxn ang="0">
                  <a:pos x="1023" y="125"/>
                </a:cxn>
                <a:cxn ang="0">
                  <a:pos x="1207" y="302"/>
                </a:cxn>
                <a:cxn ang="0">
                  <a:pos x="1235" y="513"/>
                </a:cxn>
                <a:cxn ang="0">
                  <a:pos x="1164" y="686"/>
                </a:cxn>
                <a:cxn ang="0">
                  <a:pos x="1033" y="796"/>
                </a:cxn>
                <a:cxn ang="0">
                  <a:pos x="909" y="904"/>
                </a:cxn>
                <a:cxn ang="0">
                  <a:pos x="809" y="1047"/>
                </a:cxn>
                <a:cxn ang="0">
                  <a:pos x="748" y="1267"/>
                </a:cxn>
                <a:cxn ang="0">
                  <a:pos x="704" y="1409"/>
                </a:cxn>
                <a:cxn ang="0">
                  <a:pos x="598" y="1462"/>
                </a:cxn>
                <a:cxn ang="0">
                  <a:pos x="480" y="1484"/>
                </a:cxn>
                <a:cxn ang="0">
                  <a:pos x="409" y="1488"/>
                </a:cxn>
                <a:cxn ang="0">
                  <a:pos x="434" y="1492"/>
                </a:cxn>
                <a:cxn ang="0">
                  <a:pos x="533" y="1501"/>
                </a:cxn>
                <a:cxn ang="0">
                  <a:pos x="654" y="1508"/>
                </a:cxn>
                <a:cxn ang="0">
                  <a:pos x="745" y="1505"/>
                </a:cxn>
                <a:cxn ang="0">
                  <a:pos x="758" y="1501"/>
                </a:cxn>
                <a:cxn ang="0">
                  <a:pos x="763" y="1498"/>
                </a:cxn>
                <a:cxn ang="0">
                  <a:pos x="879" y="1405"/>
                </a:cxn>
                <a:cxn ang="0">
                  <a:pos x="878" y="1341"/>
                </a:cxn>
                <a:cxn ang="0">
                  <a:pos x="900" y="1218"/>
                </a:cxn>
                <a:cxn ang="0">
                  <a:pos x="975" y="1068"/>
                </a:cxn>
                <a:cxn ang="0">
                  <a:pos x="1116" y="932"/>
                </a:cxn>
                <a:cxn ang="0">
                  <a:pos x="1219" y="835"/>
                </a:cxn>
                <a:cxn ang="0">
                  <a:pos x="1275" y="762"/>
                </a:cxn>
                <a:cxn ang="0">
                  <a:pos x="1299" y="717"/>
                </a:cxn>
                <a:cxn ang="0">
                  <a:pos x="1306" y="672"/>
                </a:cxn>
                <a:cxn ang="0">
                  <a:pos x="1327" y="473"/>
                </a:cxn>
              </a:cxnLst>
              <a:rect l="0" t="0" r="r" b="b"/>
              <a:pathLst>
                <a:path w="1327" h="1508">
                  <a:moveTo>
                    <a:pt x="1327" y="473"/>
                  </a:moveTo>
                  <a:lnTo>
                    <a:pt x="1327" y="473"/>
                  </a:lnTo>
                  <a:lnTo>
                    <a:pt x="1327" y="473"/>
                  </a:lnTo>
                  <a:lnTo>
                    <a:pt x="1327" y="474"/>
                  </a:lnTo>
                  <a:lnTo>
                    <a:pt x="1326" y="474"/>
                  </a:lnTo>
                  <a:lnTo>
                    <a:pt x="1324" y="432"/>
                  </a:lnTo>
                  <a:lnTo>
                    <a:pt x="1317" y="391"/>
                  </a:lnTo>
                  <a:lnTo>
                    <a:pt x="1305" y="349"/>
                  </a:lnTo>
                  <a:lnTo>
                    <a:pt x="1288" y="309"/>
                  </a:lnTo>
                  <a:lnTo>
                    <a:pt x="1266" y="270"/>
                  </a:lnTo>
                  <a:lnTo>
                    <a:pt x="1240" y="232"/>
                  </a:lnTo>
                  <a:lnTo>
                    <a:pt x="1207" y="195"/>
                  </a:lnTo>
                  <a:lnTo>
                    <a:pt x="1169" y="160"/>
                  </a:lnTo>
                  <a:lnTo>
                    <a:pt x="1128" y="129"/>
                  </a:lnTo>
                  <a:lnTo>
                    <a:pt x="1079" y="99"/>
                  </a:lnTo>
                  <a:lnTo>
                    <a:pt x="1026" y="74"/>
                  </a:lnTo>
                  <a:lnTo>
                    <a:pt x="969" y="51"/>
                  </a:lnTo>
                  <a:lnTo>
                    <a:pt x="904" y="33"/>
                  </a:lnTo>
                  <a:lnTo>
                    <a:pt x="835" y="18"/>
                  </a:lnTo>
                  <a:lnTo>
                    <a:pt x="762" y="7"/>
                  </a:lnTo>
                  <a:lnTo>
                    <a:pt x="681" y="2"/>
                  </a:lnTo>
                  <a:lnTo>
                    <a:pt x="665" y="0"/>
                  </a:lnTo>
                  <a:lnTo>
                    <a:pt x="647" y="0"/>
                  </a:lnTo>
                  <a:lnTo>
                    <a:pt x="630" y="0"/>
                  </a:lnTo>
                  <a:lnTo>
                    <a:pt x="614" y="0"/>
                  </a:lnTo>
                  <a:lnTo>
                    <a:pt x="596" y="0"/>
                  </a:lnTo>
                  <a:lnTo>
                    <a:pt x="578" y="2"/>
                  </a:lnTo>
                  <a:lnTo>
                    <a:pt x="561" y="2"/>
                  </a:lnTo>
                  <a:lnTo>
                    <a:pt x="543" y="3"/>
                  </a:lnTo>
                  <a:lnTo>
                    <a:pt x="477" y="10"/>
                  </a:lnTo>
                  <a:lnTo>
                    <a:pt x="417" y="21"/>
                  </a:lnTo>
                  <a:lnTo>
                    <a:pt x="363" y="36"/>
                  </a:lnTo>
                  <a:lnTo>
                    <a:pt x="312" y="57"/>
                  </a:lnTo>
                  <a:lnTo>
                    <a:pt x="267" y="80"/>
                  </a:lnTo>
                  <a:lnTo>
                    <a:pt x="227" y="106"/>
                  </a:lnTo>
                  <a:lnTo>
                    <a:pt x="191" y="134"/>
                  </a:lnTo>
                  <a:lnTo>
                    <a:pt x="159" y="165"/>
                  </a:lnTo>
                  <a:lnTo>
                    <a:pt x="130" y="197"/>
                  </a:lnTo>
                  <a:lnTo>
                    <a:pt x="106" y="232"/>
                  </a:lnTo>
                  <a:lnTo>
                    <a:pt x="84" y="266"/>
                  </a:lnTo>
                  <a:lnTo>
                    <a:pt x="66" y="301"/>
                  </a:lnTo>
                  <a:lnTo>
                    <a:pt x="51" y="336"/>
                  </a:lnTo>
                  <a:lnTo>
                    <a:pt x="37" y="369"/>
                  </a:lnTo>
                  <a:lnTo>
                    <a:pt x="27" y="402"/>
                  </a:lnTo>
                  <a:lnTo>
                    <a:pt x="19" y="433"/>
                  </a:lnTo>
                  <a:lnTo>
                    <a:pt x="7" y="490"/>
                  </a:lnTo>
                  <a:lnTo>
                    <a:pt x="2" y="535"/>
                  </a:lnTo>
                  <a:lnTo>
                    <a:pt x="0" y="565"/>
                  </a:lnTo>
                  <a:lnTo>
                    <a:pt x="0" y="575"/>
                  </a:lnTo>
                  <a:lnTo>
                    <a:pt x="11" y="577"/>
                  </a:lnTo>
                  <a:lnTo>
                    <a:pt x="25" y="580"/>
                  </a:lnTo>
                  <a:lnTo>
                    <a:pt x="46" y="582"/>
                  </a:lnTo>
                  <a:lnTo>
                    <a:pt x="72" y="583"/>
                  </a:lnTo>
                  <a:lnTo>
                    <a:pt x="99" y="584"/>
                  </a:lnTo>
                  <a:lnTo>
                    <a:pt x="129" y="585"/>
                  </a:lnTo>
                  <a:lnTo>
                    <a:pt x="160" y="587"/>
                  </a:lnTo>
                  <a:lnTo>
                    <a:pt x="193" y="587"/>
                  </a:lnTo>
                  <a:lnTo>
                    <a:pt x="224" y="588"/>
                  </a:lnTo>
                  <a:lnTo>
                    <a:pt x="254" y="588"/>
                  </a:lnTo>
                  <a:lnTo>
                    <a:pt x="281" y="588"/>
                  </a:lnTo>
                  <a:lnTo>
                    <a:pt x="305" y="588"/>
                  </a:lnTo>
                  <a:lnTo>
                    <a:pt x="326" y="588"/>
                  </a:lnTo>
                  <a:lnTo>
                    <a:pt x="342" y="588"/>
                  </a:lnTo>
                  <a:lnTo>
                    <a:pt x="353" y="588"/>
                  </a:lnTo>
                  <a:lnTo>
                    <a:pt x="356" y="588"/>
                  </a:lnTo>
                  <a:lnTo>
                    <a:pt x="328" y="581"/>
                  </a:lnTo>
                  <a:lnTo>
                    <a:pt x="303" y="572"/>
                  </a:lnTo>
                  <a:lnTo>
                    <a:pt x="279" y="561"/>
                  </a:lnTo>
                  <a:lnTo>
                    <a:pt x="257" y="550"/>
                  </a:lnTo>
                  <a:lnTo>
                    <a:pt x="237" y="537"/>
                  </a:lnTo>
                  <a:lnTo>
                    <a:pt x="220" y="523"/>
                  </a:lnTo>
                  <a:lnTo>
                    <a:pt x="204" y="508"/>
                  </a:lnTo>
                  <a:lnTo>
                    <a:pt x="190" y="493"/>
                  </a:lnTo>
                  <a:lnTo>
                    <a:pt x="178" y="476"/>
                  </a:lnTo>
                  <a:lnTo>
                    <a:pt x="167" y="459"/>
                  </a:lnTo>
                  <a:lnTo>
                    <a:pt x="159" y="440"/>
                  </a:lnTo>
                  <a:lnTo>
                    <a:pt x="153" y="422"/>
                  </a:lnTo>
                  <a:lnTo>
                    <a:pt x="149" y="403"/>
                  </a:lnTo>
                  <a:lnTo>
                    <a:pt x="148" y="384"/>
                  </a:lnTo>
                  <a:lnTo>
                    <a:pt x="146" y="363"/>
                  </a:lnTo>
                  <a:lnTo>
                    <a:pt x="149" y="344"/>
                  </a:lnTo>
                  <a:lnTo>
                    <a:pt x="155" y="318"/>
                  </a:lnTo>
                  <a:lnTo>
                    <a:pt x="163" y="292"/>
                  </a:lnTo>
                  <a:lnTo>
                    <a:pt x="175" y="266"/>
                  </a:lnTo>
                  <a:lnTo>
                    <a:pt x="190" y="242"/>
                  </a:lnTo>
                  <a:lnTo>
                    <a:pt x="209" y="218"/>
                  </a:lnTo>
                  <a:lnTo>
                    <a:pt x="231" y="195"/>
                  </a:lnTo>
                  <a:lnTo>
                    <a:pt x="256" y="172"/>
                  </a:lnTo>
                  <a:lnTo>
                    <a:pt x="286" y="151"/>
                  </a:lnTo>
                  <a:lnTo>
                    <a:pt x="318" y="132"/>
                  </a:lnTo>
                  <a:lnTo>
                    <a:pt x="353" y="114"/>
                  </a:lnTo>
                  <a:lnTo>
                    <a:pt x="392" y="98"/>
                  </a:lnTo>
                  <a:lnTo>
                    <a:pt x="434" y="86"/>
                  </a:lnTo>
                  <a:lnTo>
                    <a:pt x="480" y="74"/>
                  </a:lnTo>
                  <a:lnTo>
                    <a:pt x="530" y="66"/>
                  </a:lnTo>
                  <a:lnTo>
                    <a:pt x="583" y="59"/>
                  </a:lnTo>
                  <a:lnTo>
                    <a:pt x="639" y="57"/>
                  </a:lnTo>
                  <a:lnTo>
                    <a:pt x="652" y="57"/>
                  </a:lnTo>
                  <a:lnTo>
                    <a:pt x="666" y="57"/>
                  </a:lnTo>
                  <a:lnTo>
                    <a:pt x="680" y="57"/>
                  </a:lnTo>
                  <a:lnTo>
                    <a:pt x="692" y="57"/>
                  </a:lnTo>
                  <a:lnTo>
                    <a:pt x="706" y="57"/>
                  </a:lnTo>
                  <a:lnTo>
                    <a:pt x="720" y="58"/>
                  </a:lnTo>
                  <a:lnTo>
                    <a:pt x="735" y="58"/>
                  </a:lnTo>
                  <a:lnTo>
                    <a:pt x="749" y="59"/>
                  </a:lnTo>
                  <a:lnTo>
                    <a:pt x="855" y="72"/>
                  </a:lnTo>
                  <a:lnTo>
                    <a:pt x="946" y="95"/>
                  </a:lnTo>
                  <a:lnTo>
                    <a:pt x="1023" y="125"/>
                  </a:lnTo>
                  <a:lnTo>
                    <a:pt x="1088" y="162"/>
                  </a:lnTo>
                  <a:lnTo>
                    <a:pt x="1138" y="204"/>
                  </a:lnTo>
                  <a:lnTo>
                    <a:pt x="1179" y="251"/>
                  </a:lnTo>
                  <a:lnTo>
                    <a:pt x="1207" y="302"/>
                  </a:lnTo>
                  <a:lnTo>
                    <a:pt x="1227" y="354"/>
                  </a:lnTo>
                  <a:lnTo>
                    <a:pt x="1237" y="408"/>
                  </a:lnTo>
                  <a:lnTo>
                    <a:pt x="1240" y="461"/>
                  </a:lnTo>
                  <a:lnTo>
                    <a:pt x="1235" y="513"/>
                  </a:lnTo>
                  <a:lnTo>
                    <a:pt x="1225" y="562"/>
                  </a:lnTo>
                  <a:lnTo>
                    <a:pt x="1208" y="608"/>
                  </a:lnTo>
                  <a:lnTo>
                    <a:pt x="1188" y="650"/>
                  </a:lnTo>
                  <a:lnTo>
                    <a:pt x="1164" y="686"/>
                  </a:lnTo>
                  <a:lnTo>
                    <a:pt x="1137" y="713"/>
                  </a:lnTo>
                  <a:lnTo>
                    <a:pt x="1102" y="742"/>
                  </a:lnTo>
                  <a:lnTo>
                    <a:pt x="1068" y="770"/>
                  </a:lnTo>
                  <a:lnTo>
                    <a:pt x="1033" y="796"/>
                  </a:lnTo>
                  <a:lnTo>
                    <a:pt x="1001" y="823"/>
                  </a:lnTo>
                  <a:lnTo>
                    <a:pt x="969" y="848"/>
                  </a:lnTo>
                  <a:lnTo>
                    <a:pt x="938" y="876"/>
                  </a:lnTo>
                  <a:lnTo>
                    <a:pt x="909" y="904"/>
                  </a:lnTo>
                  <a:lnTo>
                    <a:pt x="881" y="934"/>
                  </a:lnTo>
                  <a:lnTo>
                    <a:pt x="855" y="969"/>
                  </a:lnTo>
                  <a:lnTo>
                    <a:pt x="831" y="1006"/>
                  </a:lnTo>
                  <a:lnTo>
                    <a:pt x="809" y="1047"/>
                  </a:lnTo>
                  <a:lnTo>
                    <a:pt x="789" y="1093"/>
                  </a:lnTo>
                  <a:lnTo>
                    <a:pt x="773" y="1145"/>
                  </a:lnTo>
                  <a:lnTo>
                    <a:pt x="759" y="1203"/>
                  </a:lnTo>
                  <a:lnTo>
                    <a:pt x="748" y="1267"/>
                  </a:lnTo>
                  <a:lnTo>
                    <a:pt x="740" y="1340"/>
                  </a:lnTo>
                  <a:lnTo>
                    <a:pt x="734" y="1366"/>
                  </a:lnTo>
                  <a:lnTo>
                    <a:pt x="721" y="1389"/>
                  </a:lnTo>
                  <a:lnTo>
                    <a:pt x="704" y="1409"/>
                  </a:lnTo>
                  <a:lnTo>
                    <a:pt x="682" y="1426"/>
                  </a:lnTo>
                  <a:lnTo>
                    <a:pt x="657" y="1441"/>
                  </a:lnTo>
                  <a:lnTo>
                    <a:pt x="628" y="1453"/>
                  </a:lnTo>
                  <a:lnTo>
                    <a:pt x="598" y="1462"/>
                  </a:lnTo>
                  <a:lnTo>
                    <a:pt x="568" y="1470"/>
                  </a:lnTo>
                  <a:lnTo>
                    <a:pt x="537" y="1477"/>
                  </a:lnTo>
                  <a:lnTo>
                    <a:pt x="508" y="1480"/>
                  </a:lnTo>
                  <a:lnTo>
                    <a:pt x="480" y="1484"/>
                  </a:lnTo>
                  <a:lnTo>
                    <a:pt x="456" y="1486"/>
                  </a:lnTo>
                  <a:lnTo>
                    <a:pt x="436" y="1487"/>
                  </a:lnTo>
                  <a:lnTo>
                    <a:pt x="419" y="1488"/>
                  </a:lnTo>
                  <a:lnTo>
                    <a:pt x="409" y="1488"/>
                  </a:lnTo>
                  <a:lnTo>
                    <a:pt x="406" y="1488"/>
                  </a:lnTo>
                  <a:lnTo>
                    <a:pt x="409" y="1488"/>
                  </a:lnTo>
                  <a:lnTo>
                    <a:pt x="418" y="1490"/>
                  </a:lnTo>
                  <a:lnTo>
                    <a:pt x="434" y="1492"/>
                  </a:lnTo>
                  <a:lnTo>
                    <a:pt x="454" y="1493"/>
                  </a:lnTo>
                  <a:lnTo>
                    <a:pt x="477" y="1495"/>
                  </a:lnTo>
                  <a:lnTo>
                    <a:pt x="504" y="1498"/>
                  </a:lnTo>
                  <a:lnTo>
                    <a:pt x="533" y="1501"/>
                  </a:lnTo>
                  <a:lnTo>
                    <a:pt x="563" y="1503"/>
                  </a:lnTo>
                  <a:lnTo>
                    <a:pt x="595" y="1505"/>
                  </a:lnTo>
                  <a:lnTo>
                    <a:pt x="624" y="1507"/>
                  </a:lnTo>
                  <a:lnTo>
                    <a:pt x="654" y="1508"/>
                  </a:lnTo>
                  <a:lnTo>
                    <a:pt x="682" y="1508"/>
                  </a:lnTo>
                  <a:lnTo>
                    <a:pt x="707" y="1508"/>
                  </a:lnTo>
                  <a:lnTo>
                    <a:pt x="729" y="1507"/>
                  </a:lnTo>
                  <a:lnTo>
                    <a:pt x="745" y="1505"/>
                  </a:lnTo>
                  <a:lnTo>
                    <a:pt x="758" y="1501"/>
                  </a:lnTo>
                  <a:lnTo>
                    <a:pt x="758" y="1501"/>
                  </a:lnTo>
                  <a:lnTo>
                    <a:pt x="758" y="1501"/>
                  </a:lnTo>
                  <a:lnTo>
                    <a:pt x="758" y="1501"/>
                  </a:lnTo>
                  <a:lnTo>
                    <a:pt x="758" y="1501"/>
                  </a:lnTo>
                  <a:lnTo>
                    <a:pt x="759" y="1500"/>
                  </a:lnTo>
                  <a:lnTo>
                    <a:pt x="760" y="1499"/>
                  </a:lnTo>
                  <a:lnTo>
                    <a:pt x="763" y="1498"/>
                  </a:lnTo>
                  <a:lnTo>
                    <a:pt x="764" y="1498"/>
                  </a:lnTo>
                  <a:lnTo>
                    <a:pt x="764" y="1496"/>
                  </a:lnTo>
                  <a:lnTo>
                    <a:pt x="879" y="1409"/>
                  </a:lnTo>
                  <a:lnTo>
                    <a:pt x="879" y="1405"/>
                  </a:lnTo>
                  <a:lnTo>
                    <a:pt x="878" y="1397"/>
                  </a:lnTo>
                  <a:lnTo>
                    <a:pt x="877" y="1382"/>
                  </a:lnTo>
                  <a:lnTo>
                    <a:pt x="877" y="1364"/>
                  </a:lnTo>
                  <a:lnTo>
                    <a:pt x="878" y="1341"/>
                  </a:lnTo>
                  <a:lnTo>
                    <a:pt x="880" y="1315"/>
                  </a:lnTo>
                  <a:lnTo>
                    <a:pt x="884" y="1285"/>
                  </a:lnTo>
                  <a:lnTo>
                    <a:pt x="891" y="1252"/>
                  </a:lnTo>
                  <a:lnTo>
                    <a:pt x="900" y="1218"/>
                  </a:lnTo>
                  <a:lnTo>
                    <a:pt x="912" y="1181"/>
                  </a:lnTo>
                  <a:lnTo>
                    <a:pt x="929" y="1144"/>
                  </a:lnTo>
                  <a:lnTo>
                    <a:pt x="949" y="1106"/>
                  </a:lnTo>
                  <a:lnTo>
                    <a:pt x="975" y="1068"/>
                  </a:lnTo>
                  <a:lnTo>
                    <a:pt x="1005" y="1030"/>
                  </a:lnTo>
                  <a:lnTo>
                    <a:pt x="1040" y="993"/>
                  </a:lnTo>
                  <a:lnTo>
                    <a:pt x="1082" y="959"/>
                  </a:lnTo>
                  <a:lnTo>
                    <a:pt x="1116" y="932"/>
                  </a:lnTo>
                  <a:lnTo>
                    <a:pt x="1147" y="906"/>
                  </a:lnTo>
                  <a:lnTo>
                    <a:pt x="1174" y="881"/>
                  </a:lnTo>
                  <a:lnTo>
                    <a:pt x="1198" y="857"/>
                  </a:lnTo>
                  <a:lnTo>
                    <a:pt x="1219" y="835"/>
                  </a:lnTo>
                  <a:lnTo>
                    <a:pt x="1237" y="815"/>
                  </a:lnTo>
                  <a:lnTo>
                    <a:pt x="1252" y="795"/>
                  </a:lnTo>
                  <a:lnTo>
                    <a:pt x="1265" y="778"/>
                  </a:lnTo>
                  <a:lnTo>
                    <a:pt x="1275" y="762"/>
                  </a:lnTo>
                  <a:lnTo>
                    <a:pt x="1284" y="747"/>
                  </a:lnTo>
                  <a:lnTo>
                    <a:pt x="1291" y="735"/>
                  </a:lnTo>
                  <a:lnTo>
                    <a:pt x="1296" y="725"/>
                  </a:lnTo>
                  <a:lnTo>
                    <a:pt x="1299" y="717"/>
                  </a:lnTo>
                  <a:lnTo>
                    <a:pt x="1302" y="710"/>
                  </a:lnTo>
                  <a:lnTo>
                    <a:pt x="1303" y="706"/>
                  </a:lnTo>
                  <a:lnTo>
                    <a:pt x="1303" y="705"/>
                  </a:lnTo>
                  <a:lnTo>
                    <a:pt x="1306" y="672"/>
                  </a:lnTo>
                  <a:lnTo>
                    <a:pt x="1314" y="598"/>
                  </a:lnTo>
                  <a:lnTo>
                    <a:pt x="1322" y="521"/>
                  </a:lnTo>
                  <a:lnTo>
                    <a:pt x="1326" y="476"/>
                  </a:lnTo>
                  <a:lnTo>
                    <a:pt x="1327" y="4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4" name="Freeform 46"/>
            <p:cNvSpPr>
              <a:spLocks/>
            </p:cNvSpPr>
            <p:nvPr/>
          </p:nvSpPr>
          <p:spPr bwMode="auto">
            <a:xfrm>
              <a:off x="3581400" y="3863975"/>
              <a:ext cx="728663" cy="906463"/>
            </a:xfrm>
            <a:custGeom>
              <a:avLst/>
              <a:gdLst/>
              <a:ahLst/>
              <a:cxnLst>
                <a:cxn ang="0">
                  <a:pos x="568" y="17"/>
                </a:cxn>
                <a:cxn ang="0">
                  <a:pos x="490" y="63"/>
                </a:cxn>
                <a:cxn ang="0">
                  <a:pos x="439" y="129"/>
                </a:cxn>
                <a:cxn ang="0">
                  <a:pos x="414" y="204"/>
                </a:cxn>
                <a:cxn ang="0">
                  <a:pos x="409" y="277"/>
                </a:cxn>
                <a:cxn ang="0">
                  <a:pos x="405" y="342"/>
                </a:cxn>
                <a:cxn ang="0">
                  <a:pos x="334" y="379"/>
                </a:cxn>
                <a:cxn ang="0">
                  <a:pos x="231" y="387"/>
                </a:cxn>
                <a:cxn ang="0">
                  <a:pos x="121" y="379"/>
                </a:cxn>
                <a:cxn ang="0">
                  <a:pos x="35" y="365"/>
                </a:cxn>
                <a:cxn ang="0">
                  <a:pos x="0" y="358"/>
                </a:cxn>
                <a:cxn ang="0">
                  <a:pos x="523" y="455"/>
                </a:cxn>
                <a:cxn ang="0">
                  <a:pos x="524" y="402"/>
                </a:cxn>
                <a:cxn ang="0">
                  <a:pos x="539" y="309"/>
                </a:cxn>
                <a:cxn ang="0">
                  <a:pos x="582" y="213"/>
                </a:cxn>
                <a:cxn ang="0">
                  <a:pos x="667" y="142"/>
                </a:cxn>
                <a:cxn ang="0">
                  <a:pos x="810" y="130"/>
                </a:cxn>
                <a:cxn ang="0">
                  <a:pos x="835" y="215"/>
                </a:cxn>
                <a:cxn ang="0">
                  <a:pos x="827" y="288"/>
                </a:cxn>
                <a:cxn ang="0">
                  <a:pos x="805" y="339"/>
                </a:cxn>
                <a:cxn ang="0">
                  <a:pos x="769" y="391"/>
                </a:cxn>
                <a:cxn ang="0">
                  <a:pos x="720" y="445"/>
                </a:cxn>
                <a:cxn ang="0">
                  <a:pos x="660" y="509"/>
                </a:cxn>
                <a:cxn ang="0">
                  <a:pos x="591" y="582"/>
                </a:cxn>
                <a:cxn ang="0">
                  <a:pos x="527" y="667"/>
                </a:cxn>
                <a:cxn ang="0">
                  <a:pos x="471" y="763"/>
                </a:cxn>
                <a:cxn ang="0">
                  <a:pos x="432" y="874"/>
                </a:cxn>
                <a:cxn ang="0">
                  <a:pos x="412" y="999"/>
                </a:cxn>
                <a:cxn ang="0">
                  <a:pos x="416" y="1141"/>
                </a:cxn>
                <a:cxn ang="0">
                  <a:pos x="417" y="1111"/>
                </a:cxn>
                <a:cxn ang="0">
                  <a:pos x="428" y="1032"/>
                </a:cxn>
                <a:cxn ang="0">
                  <a:pos x="455" y="918"/>
                </a:cxn>
                <a:cxn ang="0">
                  <a:pos x="509" y="785"/>
                </a:cxn>
                <a:cxn ang="0">
                  <a:pos x="600" y="650"/>
                </a:cxn>
                <a:cxn ang="0">
                  <a:pos x="697" y="549"/>
                </a:cxn>
                <a:cxn ang="0">
                  <a:pos x="776" y="473"/>
                </a:cxn>
                <a:cxn ang="0">
                  <a:pos x="838" y="405"/>
                </a:cxn>
                <a:cxn ang="0">
                  <a:pos x="885" y="339"/>
                </a:cxn>
                <a:cxn ang="0">
                  <a:pos x="911" y="270"/>
                </a:cxn>
                <a:cxn ang="0">
                  <a:pos x="917" y="194"/>
                </a:cxn>
                <a:cxn ang="0">
                  <a:pos x="899" y="124"/>
                </a:cxn>
                <a:cxn ang="0">
                  <a:pos x="858" y="68"/>
                </a:cxn>
                <a:cxn ang="0">
                  <a:pos x="799" y="26"/>
                </a:cxn>
                <a:cxn ang="0">
                  <a:pos x="724" y="4"/>
                </a:cxn>
                <a:cxn ang="0">
                  <a:pos x="637" y="2"/>
                </a:cxn>
              </a:cxnLst>
              <a:rect l="0" t="0" r="r" b="b"/>
              <a:pathLst>
                <a:path w="918" h="1141">
                  <a:moveTo>
                    <a:pt x="637" y="2"/>
                  </a:moveTo>
                  <a:lnTo>
                    <a:pt x="602" y="8"/>
                  </a:lnTo>
                  <a:lnTo>
                    <a:pt x="568" y="17"/>
                  </a:lnTo>
                  <a:lnTo>
                    <a:pt x="539" y="30"/>
                  </a:lnTo>
                  <a:lnTo>
                    <a:pt x="513" y="46"/>
                  </a:lnTo>
                  <a:lnTo>
                    <a:pt x="490" y="63"/>
                  </a:lnTo>
                  <a:lnTo>
                    <a:pt x="470" y="84"/>
                  </a:lnTo>
                  <a:lnTo>
                    <a:pt x="453" y="106"/>
                  </a:lnTo>
                  <a:lnTo>
                    <a:pt x="439" y="129"/>
                  </a:lnTo>
                  <a:lnTo>
                    <a:pt x="428" y="154"/>
                  </a:lnTo>
                  <a:lnTo>
                    <a:pt x="420" y="178"/>
                  </a:lnTo>
                  <a:lnTo>
                    <a:pt x="414" y="204"/>
                  </a:lnTo>
                  <a:lnTo>
                    <a:pt x="409" y="229"/>
                  </a:lnTo>
                  <a:lnTo>
                    <a:pt x="408" y="253"/>
                  </a:lnTo>
                  <a:lnTo>
                    <a:pt x="409" y="277"/>
                  </a:lnTo>
                  <a:lnTo>
                    <a:pt x="412" y="300"/>
                  </a:lnTo>
                  <a:lnTo>
                    <a:pt x="416" y="321"/>
                  </a:lnTo>
                  <a:lnTo>
                    <a:pt x="405" y="342"/>
                  </a:lnTo>
                  <a:lnTo>
                    <a:pt x="386" y="358"/>
                  </a:lnTo>
                  <a:lnTo>
                    <a:pt x="363" y="371"/>
                  </a:lnTo>
                  <a:lnTo>
                    <a:pt x="334" y="379"/>
                  </a:lnTo>
                  <a:lnTo>
                    <a:pt x="302" y="384"/>
                  </a:lnTo>
                  <a:lnTo>
                    <a:pt x="266" y="387"/>
                  </a:lnTo>
                  <a:lnTo>
                    <a:pt x="231" y="387"/>
                  </a:lnTo>
                  <a:lnTo>
                    <a:pt x="193" y="386"/>
                  </a:lnTo>
                  <a:lnTo>
                    <a:pt x="157" y="383"/>
                  </a:lnTo>
                  <a:lnTo>
                    <a:pt x="121" y="379"/>
                  </a:lnTo>
                  <a:lnTo>
                    <a:pt x="89" y="374"/>
                  </a:lnTo>
                  <a:lnTo>
                    <a:pt x="59" y="369"/>
                  </a:lnTo>
                  <a:lnTo>
                    <a:pt x="35" y="365"/>
                  </a:lnTo>
                  <a:lnTo>
                    <a:pt x="16" y="361"/>
                  </a:lnTo>
                  <a:lnTo>
                    <a:pt x="5" y="359"/>
                  </a:lnTo>
                  <a:lnTo>
                    <a:pt x="0" y="358"/>
                  </a:lnTo>
                  <a:lnTo>
                    <a:pt x="185" y="430"/>
                  </a:lnTo>
                  <a:lnTo>
                    <a:pt x="523" y="459"/>
                  </a:lnTo>
                  <a:lnTo>
                    <a:pt x="523" y="455"/>
                  </a:lnTo>
                  <a:lnTo>
                    <a:pt x="523" y="443"/>
                  </a:lnTo>
                  <a:lnTo>
                    <a:pt x="523" y="425"/>
                  </a:lnTo>
                  <a:lnTo>
                    <a:pt x="524" y="402"/>
                  </a:lnTo>
                  <a:lnTo>
                    <a:pt x="527" y="373"/>
                  </a:lnTo>
                  <a:lnTo>
                    <a:pt x="531" y="343"/>
                  </a:lnTo>
                  <a:lnTo>
                    <a:pt x="539" y="309"/>
                  </a:lnTo>
                  <a:lnTo>
                    <a:pt x="550" y="277"/>
                  </a:lnTo>
                  <a:lnTo>
                    <a:pt x="564" y="244"/>
                  </a:lnTo>
                  <a:lnTo>
                    <a:pt x="582" y="213"/>
                  </a:lnTo>
                  <a:lnTo>
                    <a:pt x="605" y="185"/>
                  </a:lnTo>
                  <a:lnTo>
                    <a:pt x="634" y="161"/>
                  </a:lnTo>
                  <a:lnTo>
                    <a:pt x="667" y="142"/>
                  </a:lnTo>
                  <a:lnTo>
                    <a:pt x="708" y="131"/>
                  </a:lnTo>
                  <a:lnTo>
                    <a:pt x="756" y="125"/>
                  </a:lnTo>
                  <a:lnTo>
                    <a:pt x="810" y="130"/>
                  </a:lnTo>
                  <a:lnTo>
                    <a:pt x="824" y="154"/>
                  </a:lnTo>
                  <a:lnTo>
                    <a:pt x="833" y="183"/>
                  </a:lnTo>
                  <a:lnTo>
                    <a:pt x="835" y="215"/>
                  </a:lnTo>
                  <a:lnTo>
                    <a:pt x="834" y="250"/>
                  </a:lnTo>
                  <a:lnTo>
                    <a:pt x="832" y="269"/>
                  </a:lnTo>
                  <a:lnTo>
                    <a:pt x="827" y="288"/>
                  </a:lnTo>
                  <a:lnTo>
                    <a:pt x="822" y="305"/>
                  </a:lnTo>
                  <a:lnTo>
                    <a:pt x="814" y="322"/>
                  </a:lnTo>
                  <a:lnTo>
                    <a:pt x="805" y="339"/>
                  </a:lnTo>
                  <a:lnTo>
                    <a:pt x="794" y="357"/>
                  </a:lnTo>
                  <a:lnTo>
                    <a:pt x="782" y="374"/>
                  </a:lnTo>
                  <a:lnTo>
                    <a:pt x="769" y="391"/>
                  </a:lnTo>
                  <a:lnTo>
                    <a:pt x="754" y="409"/>
                  </a:lnTo>
                  <a:lnTo>
                    <a:pt x="737" y="427"/>
                  </a:lnTo>
                  <a:lnTo>
                    <a:pt x="720" y="445"/>
                  </a:lnTo>
                  <a:lnTo>
                    <a:pt x="702" y="465"/>
                  </a:lnTo>
                  <a:lnTo>
                    <a:pt x="681" y="487"/>
                  </a:lnTo>
                  <a:lnTo>
                    <a:pt x="660" y="509"/>
                  </a:lnTo>
                  <a:lnTo>
                    <a:pt x="637" y="532"/>
                  </a:lnTo>
                  <a:lnTo>
                    <a:pt x="614" y="557"/>
                  </a:lnTo>
                  <a:lnTo>
                    <a:pt x="591" y="582"/>
                  </a:lnTo>
                  <a:lnTo>
                    <a:pt x="568" y="609"/>
                  </a:lnTo>
                  <a:lnTo>
                    <a:pt x="547" y="637"/>
                  </a:lnTo>
                  <a:lnTo>
                    <a:pt x="527" y="667"/>
                  </a:lnTo>
                  <a:lnTo>
                    <a:pt x="507" y="696"/>
                  </a:lnTo>
                  <a:lnTo>
                    <a:pt x="489" y="729"/>
                  </a:lnTo>
                  <a:lnTo>
                    <a:pt x="471" y="763"/>
                  </a:lnTo>
                  <a:lnTo>
                    <a:pt x="456" y="798"/>
                  </a:lnTo>
                  <a:lnTo>
                    <a:pt x="443" y="835"/>
                  </a:lnTo>
                  <a:lnTo>
                    <a:pt x="432" y="874"/>
                  </a:lnTo>
                  <a:lnTo>
                    <a:pt x="423" y="914"/>
                  </a:lnTo>
                  <a:lnTo>
                    <a:pt x="416" y="956"/>
                  </a:lnTo>
                  <a:lnTo>
                    <a:pt x="412" y="999"/>
                  </a:lnTo>
                  <a:lnTo>
                    <a:pt x="410" y="1044"/>
                  </a:lnTo>
                  <a:lnTo>
                    <a:pt x="412" y="1092"/>
                  </a:lnTo>
                  <a:lnTo>
                    <a:pt x="416" y="1141"/>
                  </a:lnTo>
                  <a:lnTo>
                    <a:pt x="416" y="1138"/>
                  </a:lnTo>
                  <a:lnTo>
                    <a:pt x="416" y="1127"/>
                  </a:lnTo>
                  <a:lnTo>
                    <a:pt x="417" y="1111"/>
                  </a:lnTo>
                  <a:lnTo>
                    <a:pt x="420" y="1089"/>
                  </a:lnTo>
                  <a:lnTo>
                    <a:pt x="423" y="1063"/>
                  </a:lnTo>
                  <a:lnTo>
                    <a:pt x="428" y="1032"/>
                  </a:lnTo>
                  <a:lnTo>
                    <a:pt x="435" y="997"/>
                  </a:lnTo>
                  <a:lnTo>
                    <a:pt x="444" y="958"/>
                  </a:lnTo>
                  <a:lnTo>
                    <a:pt x="455" y="918"/>
                  </a:lnTo>
                  <a:lnTo>
                    <a:pt x="469" y="875"/>
                  </a:lnTo>
                  <a:lnTo>
                    <a:pt x="488" y="830"/>
                  </a:lnTo>
                  <a:lnTo>
                    <a:pt x="509" y="785"/>
                  </a:lnTo>
                  <a:lnTo>
                    <a:pt x="535" y="740"/>
                  </a:lnTo>
                  <a:lnTo>
                    <a:pt x="565" y="694"/>
                  </a:lnTo>
                  <a:lnTo>
                    <a:pt x="600" y="650"/>
                  </a:lnTo>
                  <a:lnTo>
                    <a:pt x="640" y="607"/>
                  </a:lnTo>
                  <a:lnTo>
                    <a:pt x="670" y="577"/>
                  </a:lnTo>
                  <a:lnTo>
                    <a:pt x="697" y="549"/>
                  </a:lnTo>
                  <a:lnTo>
                    <a:pt x="725" y="523"/>
                  </a:lnTo>
                  <a:lnTo>
                    <a:pt x="750" y="497"/>
                  </a:lnTo>
                  <a:lnTo>
                    <a:pt x="776" y="473"/>
                  </a:lnTo>
                  <a:lnTo>
                    <a:pt x="797" y="450"/>
                  </a:lnTo>
                  <a:lnTo>
                    <a:pt x="819" y="427"/>
                  </a:lnTo>
                  <a:lnTo>
                    <a:pt x="838" y="405"/>
                  </a:lnTo>
                  <a:lnTo>
                    <a:pt x="856" y="383"/>
                  </a:lnTo>
                  <a:lnTo>
                    <a:pt x="871" y="361"/>
                  </a:lnTo>
                  <a:lnTo>
                    <a:pt x="885" y="339"/>
                  </a:lnTo>
                  <a:lnTo>
                    <a:pt x="896" y="316"/>
                  </a:lnTo>
                  <a:lnTo>
                    <a:pt x="906" y="293"/>
                  </a:lnTo>
                  <a:lnTo>
                    <a:pt x="911" y="270"/>
                  </a:lnTo>
                  <a:lnTo>
                    <a:pt x="916" y="245"/>
                  </a:lnTo>
                  <a:lnTo>
                    <a:pt x="918" y="220"/>
                  </a:lnTo>
                  <a:lnTo>
                    <a:pt x="917" y="194"/>
                  </a:lnTo>
                  <a:lnTo>
                    <a:pt x="914" y="170"/>
                  </a:lnTo>
                  <a:lnTo>
                    <a:pt x="908" y="146"/>
                  </a:lnTo>
                  <a:lnTo>
                    <a:pt x="899" y="124"/>
                  </a:lnTo>
                  <a:lnTo>
                    <a:pt x="887" y="104"/>
                  </a:lnTo>
                  <a:lnTo>
                    <a:pt x="873" y="85"/>
                  </a:lnTo>
                  <a:lnTo>
                    <a:pt x="858" y="68"/>
                  </a:lnTo>
                  <a:lnTo>
                    <a:pt x="840" y="52"/>
                  </a:lnTo>
                  <a:lnTo>
                    <a:pt x="820" y="39"/>
                  </a:lnTo>
                  <a:lnTo>
                    <a:pt x="799" y="26"/>
                  </a:lnTo>
                  <a:lnTo>
                    <a:pt x="776" y="17"/>
                  </a:lnTo>
                  <a:lnTo>
                    <a:pt x="750" y="9"/>
                  </a:lnTo>
                  <a:lnTo>
                    <a:pt x="724" y="4"/>
                  </a:lnTo>
                  <a:lnTo>
                    <a:pt x="696" y="1"/>
                  </a:lnTo>
                  <a:lnTo>
                    <a:pt x="667" y="0"/>
                  </a:lnTo>
                  <a:lnTo>
                    <a:pt x="637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5" name="Freeform 47"/>
            <p:cNvSpPr>
              <a:spLocks/>
            </p:cNvSpPr>
            <p:nvPr/>
          </p:nvSpPr>
          <p:spPr bwMode="auto">
            <a:xfrm>
              <a:off x="3890962" y="4940300"/>
              <a:ext cx="327025" cy="311150"/>
            </a:xfrm>
            <a:custGeom>
              <a:avLst/>
              <a:gdLst/>
              <a:ahLst/>
              <a:cxnLst>
                <a:cxn ang="0">
                  <a:pos x="307" y="33"/>
                </a:cxn>
                <a:cxn ang="0">
                  <a:pos x="315" y="53"/>
                </a:cxn>
                <a:cxn ang="0">
                  <a:pos x="330" y="82"/>
                </a:cxn>
                <a:cxn ang="0">
                  <a:pos x="344" y="126"/>
                </a:cxn>
                <a:cxn ang="0">
                  <a:pos x="349" y="190"/>
                </a:cxn>
                <a:cxn ang="0">
                  <a:pos x="327" y="254"/>
                </a:cxn>
                <a:cxn ang="0">
                  <a:pos x="284" y="300"/>
                </a:cxn>
                <a:cxn ang="0">
                  <a:pos x="229" y="325"/>
                </a:cxn>
                <a:cxn ang="0">
                  <a:pos x="180" y="327"/>
                </a:cxn>
                <a:cxn ang="0">
                  <a:pos x="146" y="318"/>
                </a:cxn>
                <a:cxn ang="0">
                  <a:pos x="113" y="297"/>
                </a:cxn>
                <a:cxn ang="0">
                  <a:pos x="85" y="264"/>
                </a:cxn>
                <a:cxn ang="0">
                  <a:pos x="64" y="221"/>
                </a:cxn>
                <a:cxn ang="0">
                  <a:pos x="57" y="180"/>
                </a:cxn>
                <a:cxn ang="0">
                  <a:pos x="62" y="141"/>
                </a:cxn>
                <a:cxn ang="0">
                  <a:pos x="78" y="105"/>
                </a:cxn>
                <a:cxn ang="0">
                  <a:pos x="102" y="74"/>
                </a:cxn>
                <a:cxn ang="0">
                  <a:pos x="133" y="46"/>
                </a:cxn>
                <a:cxn ang="0">
                  <a:pos x="170" y="24"/>
                </a:cxn>
                <a:cxn ang="0">
                  <a:pos x="212" y="7"/>
                </a:cxn>
                <a:cxn ang="0">
                  <a:pos x="213" y="0"/>
                </a:cxn>
                <a:cxn ang="0">
                  <a:pos x="171" y="4"/>
                </a:cxn>
                <a:cxn ang="0">
                  <a:pos x="133" y="15"/>
                </a:cxn>
                <a:cxn ang="0">
                  <a:pos x="98" y="33"/>
                </a:cxn>
                <a:cxn ang="0">
                  <a:pos x="65" y="56"/>
                </a:cxn>
                <a:cxn ang="0">
                  <a:pos x="40" y="84"/>
                </a:cxn>
                <a:cxn ang="0">
                  <a:pos x="19" y="118"/>
                </a:cxn>
                <a:cxn ang="0">
                  <a:pos x="5" y="156"/>
                </a:cxn>
                <a:cxn ang="0">
                  <a:pos x="0" y="195"/>
                </a:cxn>
                <a:cxn ang="0">
                  <a:pos x="3" y="234"/>
                </a:cxn>
                <a:cxn ang="0">
                  <a:pos x="13" y="271"/>
                </a:cxn>
                <a:cxn ang="0">
                  <a:pos x="31" y="303"/>
                </a:cxn>
                <a:cxn ang="0">
                  <a:pos x="55" y="333"/>
                </a:cxn>
                <a:cxn ang="0">
                  <a:pos x="84" y="357"/>
                </a:cxn>
                <a:cxn ang="0">
                  <a:pos x="118" y="376"/>
                </a:cxn>
                <a:cxn ang="0">
                  <a:pos x="157" y="387"/>
                </a:cxn>
                <a:cxn ang="0">
                  <a:pos x="183" y="392"/>
                </a:cxn>
                <a:cxn ang="0">
                  <a:pos x="193" y="392"/>
                </a:cxn>
                <a:cxn ang="0">
                  <a:pos x="202" y="393"/>
                </a:cxn>
                <a:cxn ang="0">
                  <a:pos x="213" y="392"/>
                </a:cxn>
                <a:cxn ang="0">
                  <a:pos x="236" y="390"/>
                </a:cxn>
                <a:cxn ang="0">
                  <a:pos x="270" y="381"/>
                </a:cxn>
                <a:cxn ang="0">
                  <a:pos x="303" y="368"/>
                </a:cxn>
                <a:cxn ang="0">
                  <a:pos x="331" y="349"/>
                </a:cxn>
                <a:cxn ang="0">
                  <a:pos x="357" y="326"/>
                </a:cxn>
                <a:cxn ang="0">
                  <a:pos x="379" y="299"/>
                </a:cxn>
                <a:cxn ang="0">
                  <a:pos x="395" y="269"/>
                </a:cxn>
                <a:cxn ang="0">
                  <a:pos x="406" y="235"/>
                </a:cxn>
                <a:cxn ang="0">
                  <a:pos x="412" y="188"/>
                </a:cxn>
                <a:cxn ang="0">
                  <a:pos x="402" y="130"/>
                </a:cxn>
                <a:cxn ang="0">
                  <a:pos x="374" y="80"/>
                </a:cxn>
                <a:cxn ang="0">
                  <a:pos x="333" y="39"/>
                </a:cxn>
              </a:cxnLst>
              <a:rect l="0" t="0" r="r" b="b"/>
              <a:pathLst>
                <a:path w="412" h="393">
                  <a:moveTo>
                    <a:pt x="307" y="23"/>
                  </a:moveTo>
                  <a:lnTo>
                    <a:pt x="307" y="33"/>
                  </a:lnTo>
                  <a:lnTo>
                    <a:pt x="309" y="42"/>
                  </a:lnTo>
                  <a:lnTo>
                    <a:pt x="315" y="53"/>
                  </a:lnTo>
                  <a:lnTo>
                    <a:pt x="322" y="66"/>
                  </a:lnTo>
                  <a:lnTo>
                    <a:pt x="330" y="82"/>
                  </a:lnTo>
                  <a:lnTo>
                    <a:pt x="337" y="102"/>
                  </a:lnTo>
                  <a:lnTo>
                    <a:pt x="344" y="126"/>
                  </a:lnTo>
                  <a:lnTo>
                    <a:pt x="349" y="155"/>
                  </a:lnTo>
                  <a:lnTo>
                    <a:pt x="349" y="190"/>
                  </a:lnTo>
                  <a:lnTo>
                    <a:pt x="341" y="224"/>
                  </a:lnTo>
                  <a:lnTo>
                    <a:pt x="327" y="254"/>
                  </a:lnTo>
                  <a:lnTo>
                    <a:pt x="308" y="279"/>
                  </a:lnTo>
                  <a:lnTo>
                    <a:pt x="284" y="300"/>
                  </a:lnTo>
                  <a:lnTo>
                    <a:pt x="258" y="315"/>
                  </a:lnTo>
                  <a:lnTo>
                    <a:pt x="229" y="325"/>
                  </a:lnTo>
                  <a:lnTo>
                    <a:pt x="199" y="329"/>
                  </a:lnTo>
                  <a:lnTo>
                    <a:pt x="180" y="327"/>
                  </a:lnTo>
                  <a:lnTo>
                    <a:pt x="163" y="324"/>
                  </a:lnTo>
                  <a:lnTo>
                    <a:pt x="146" y="318"/>
                  </a:lnTo>
                  <a:lnTo>
                    <a:pt x="129" y="309"/>
                  </a:lnTo>
                  <a:lnTo>
                    <a:pt x="113" y="297"/>
                  </a:lnTo>
                  <a:lnTo>
                    <a:pt x="99" y="282"/>
                  </a:lnTo>
                  <a:lnTo>
                    <a:pt x="85" y="264"/>
                  </a:lnTo>
                  <a:lnTo>
                    <a:pt x="73" y="243"/>
                  </a:lnTo>
                  <a:lnTo>
                    <a:pt x="64" y="221"/>
                  </a:lnTo>
                  <a:lnTo>
                    <a:pt x="60" y="201"/>
                  </a:lnTo>
                  <a:lnTo>
                    <a:pt x="57" y="180"/>
                  </a:lnTo>
                  <a:lnTo>
                    <a:pt x="58" y="160"/>
                  </a:lnTo>
                  <a:lnTo>
                    <a:pt x="62" y="141"/>
                  </a:lnTo>
                  <a:lnTo>
                    <a:pt x="69" y="122"/>
                  </a:lnTo>
                  <a:lnTo>
                    <a:pt x="78" y="105"/>
                  </a:lnTo>
                  <a:lnTo>
                    <a:pt x="88" y="89"/>
                  </a:lnTo>
                  <a:lnTo>
                    <a:pt x="102" y="74"/>
                  </a:lnTo>
                  <a:lnTo>
                    <a:pt x="117" y="59"/>
                  </a:lnTo>
                  <a:lnTo>
                    <a:pt x="133" y="46"/>
                  </a:lnTo>
                  <a:lnTo>
                    <a:pt x="152" y="35"/>
                  </a:lnTo>
                  <a:lnTo>
                    <a:pt x="170" y="24"/>
                  </a:lnTo>
                  <a:lnTo>
                    <a:pt x="191" y="15"/>
                  </a:lnTo>
                  <a:lnTo>
                    <a:pt x="212" y="7"/>
                  </a:lnTo>
                  <a:lnTo>
                    <a:pt x="233" y="1"/>
                  </a:lnTo>
                  <a:lnTo>
                    <a:pt x="213" y="0"/>
                  </a:lnTo>
                  <a:lnTo>
                    <a:pt x="192" y="1"/>
                  </a:lnTo>
                  <a:lnTo>
                    <a:pt x="171" y="4"/>
                  </a:lnTo>
                  <a:lnTo>
                    <a:pt x="152" y="8"/>
                  </a:lnTo>
                  <a:lnTo>
                    <a:pt x="133" y="15"/>
                  </a:lnTo>
                  <a:lnTo>
                    <a:pt x="115" y="23"/>
                  </a:lnTo>
                  <a:lnTo>
                    <a:pt x="98" y="33"/>
                  </a:lnTo>
                  <a:lnTo>
                    <a:pt x="81" y="43"/>
                  </a:lnTo>
                  <a:lnTo>
                    <a:pt x="65" y="56"/>
                  </a:lnTo>
                  <a:lnTo>
                    <a:pt x="51" y="69"/>
                  </a:lnTo>
                  <a:lnTo>
                    <a:pt x="40" y="84"/>
                  </a:lnTo>
                  <a:lnTo>
                    <a:pt x="28" y="100"/>
                  </a:lnTo>
                  <a:lnTo>
                    <a:pt x="19" y="118"/>
                  </a:lnTo>
                  <a:lnTo>
                    <a:pt x="11" y="136"/>
                  </a:lnTo>
                  <a:lnTo>
                    <a:pt x="5" y="156"/>
                  </a:lnTo>
                  <a:lnTo>
                    <a:pt x="2" y="175"/>
                  </a:lnTo>
                  <a:lnTo>
                    <a:pt x="0" y="195"/>
                  </a:lnTo>
                  <a:lnTo>
                    <a:pt x="1" y="214"/>
                  </a:lnTo>
                  <a:lnTo>
                    <a:pt x="3" y="234"/>
                  </a:lnTo>
                  <a:lnTo>
                    <a:pt x="8" y="252"/>
                  </a:lnTo>
                  <a:lnTo>
                    <a:pt x="13" y="271"/>
                  </a:lnTo>
                  <a:lnTo>
                    <a:pt x="22" y="287"/>
                  </a:lnTo>
                  <a:lnTo>
                    <a:pt x="31" y="303"/>
                  </a:lnTo>
                  <a:lnTo>
                    <a:pt x="42" y="319"/>
                  </a:lnTo>
                  <a:lnTo>
                    <a:pt x="55" y="333"/>
                  </a:lnTo>
                  <a:lnTo>
                    <a:pt x="69" y="346"/>
                  </a:lnTo>
                  <a:lnTo>
                    <a:pt x="84" y="357"/>
                  </a:lnTo>
                  <a:lnTo>
                    <a:pt x="101" y="368"/>
                  </a:lnTo>
                  <a:lnTo>
                    <a:pt x="118" y="376"/>
                  </a:lnTo>
                  <a:lnTo>
                    <a:pt x="138" y="383"/>
                  </a:lnTo>
                  <a:lnTo>
                    <a:pt x="157" y="387"/>
                  </a:lnTo>
                  <a:lnTo>
                    <a:pt x="178" y="391"/>
                  </a:lnTo>
                  <a:lnTo>
                    <a:pt x="183" y="392"/>
                  </a:lnTo>
                  <a:lnTo>
                    <a:pt x="187" y="392"/>
                  </a:lnTo>
                  <a:lnTo>
                    <a:pt x="193" y="392"/>
                  </a:lnTo>
                  <a:lnTo>
                    <a:pt x="198" y="393"/>
                  </a:lnTo>
                  <a:lnTo>
                    <a:pt x="202" y="393"/>
                  </a:lnTo>
                  <a:lnTo>
                    <a:pt x="208" y="393"/>
                  </a:lnTo>
                  <a:lnTo>
                    <a:pt x="213" y="392"/>
                  </a:lnTo>
                  <a:lnTo>
                    <a:pt x="217" y="392"/>
                  </a:lnTo>
                  <a:lnTo>
                    <a:pt x="236" y="390"/>
                  </a:lnTo>
                  <a:lnTo>
                    <a:pt x="253" y="386"/>
                  </a:lnTo>
                  <a:lnTo>
                    <a:pt x="270" y="381"/>
                  </a:lnTo>
                  <a:lnTo>
                    <a:pt x="286" y="375"/>
                  </a:lnTo>
                  <a:lnTo>
                    <a:pt x="303" y="368"/>
                  </a:lnTo>
                  <a:lnTo>
                    <a:pt x="318" y="358"/>
                  </a:lnTo>
                  <a:lnTo>
                    <a:pt x="331" y="349"/>
                  </a:lnTo>
                  <a:lnTo>
                    <a:pt x="345" y="338"/>
                  </a:lnTo>
                  <a:lnTo>
                    <a:pt x="357" y="326"/>
                  </a:lnTo>
                  <a:lnTo>
                    <a:pt x="368" y="312"/>
                  </a:lnTo>
                  <a:lnTo>
                    <a:pt x="379" y="299"/>
                  </a:lnTo>
                  <a:lnTo>
                    <a:pt x="388" y="284"/>
                  </a:lnTo>
                  <a:lnTo>
                    <a:pt x="395" y="269"/>
                  </a:lnTo>
                  <a:lnTo>
                    <a:pt x="402" y="252"/>
                  </a:lnTo>
                  <a:lnTo>
                    <a:pt x="406" y="235"/>
                  </a:lnTo>
                  <a:lnTo>
                    <a:pt x="410" y="218"/>
                  </a:lnTo>
                  <a:lnTo>
                    <a:pt x="412" y="188"/>
                  </a:lnTo>
                  <a:lnTo>
                    <a:pt x="409" y="158"/>
                  </a:lnTo>
                  <a:lnTo>
                    <a:pt x="402" y="130"/>
                  </a:lnTo>
                  <a:lnTo>
                    <a:pt x="390" y="104"/>
                  </a:lnTo>
                  <a:lnTo>
                    <a:pt x="374" y="80"/>
                  </a:lnTo>
                  <a:lnTo>
                    <a:pt x="354" y="58"/>
                  </a:lnTo>
                  <a:lnTo>
                    <a:pt x="333" y="39"/>
                  </a:lnTo>
                  <a:lnTo>
                    <a:pt x="307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6" name="Freeform 48"/>
            <p:cNvSpPr>
              <a:spLocks/>
            </p:cNvSpPr>
            <p:nvPr/>
          </p:nvSpPr>
          <p:spPr bwMode="auto">
            <a:xfrm>
              <a:off x="4102100" y="4957763"/>
              <a:ext cx="190500" cy="28575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158" y="6"/>
                </a:cxn>
                <a:cxn ang="0">
                  <a:pos x="164" y="12"/>
                </a:cxn>
                <a:cxn ang="0">
                  <a:pos x="183" y="29"/>
                </a:cxn>
                <a:cxn ang="0">
                  <a:pos x="205" y="57"/>
                </a:cxn>
                <a:cxn ang="0">
                  <a:pos x="225" y="92"/>
                </a:cxn>
                <a:cxn ang="0">
                  <a:pos x="239" y="136"/>
                </a:cxn>
                <a:cxn ang="0">
                  <a:pos x="239" y="188"/>
                </a:cxn>
                <a:cxn ang="0">
                  <a:pos x="221" y="244"/>
                </a:cxn>
                <a:cxn ang="0">
                  <a:pos x="176" y="307"/>
                </a:cxn>
                <a:cxn ang="0">
                  <a:pos x="0" y="360"/>
                </a:cxn>
                <a:cxn ang="0">
                  <a:pos x="3" y="357"/>
                </a:cxn>
                <a:cxn ang="0">
                  <a:pos x="10" y="353"/>
                </a:cxn>
                <a:cxn ang="0">
                  <a:pos x="23" y="344"/>
                </a:cxn>
                <a:cxn ang="0">
                  <a:pos x="38" y="332"/>
                </a:cxn>
                <a:cxn ang="0">
                  <a:pos x="54" y="317"/>
                </a:cxn>
                <a:cxn ang="0">
                  <a:pos x="71" y="300"/>
                </a:cxn>
                <a:cxn ang="0">
                  <a:pos x="88" y="279"/>
                </a:cxn>
                <a:cxn ang="0">
                  <a:pos x="103" y="256"/>
                </a:cxn>
                <a:cxn ang="0">
                  <a:pos x="117" y="231"/>
                </a:cxn>
                <a:cxn ang="0">
                  <a:pos x="125" y="203"/>
                </a:cxn>
                <a:cxn ang="0">
                  <a:pos x="130" y="173"/>
                </a:cxn>
                <a:cxn ang="0">
                  <a:pos x="129" y="142"/>
                </a:cxn>
                <a:cxn ang="0">
                  <a:pos x="120" y="109"/>
                </a:cxn>
                <a:cxn ang="0">
                  <a:pos x="103" y="74"/>
                </a:cxn>
                <a:cxn ang="0">
                  <a:pos x="77" y="38"/>
                </a:cxn>
                <a:cxn ang="0">
                  <a:pos x="41" y="0"/>
                </a:cxn>
              </a:cxnLst>
              <a:rect l="0" t="0" r="r" b="b"/>
              <a:pathLst>
                <a:path w="239" h="360">
                  <a:moveTo>
                    <a:pt x="41" y="0"/>
                  </a:moveTo>
                  <a:lnTo>
                    <a:pt x="158" y="6"/>
                  </a:lnTo>
                  <a:lnTo>
                    <a:pt x="164" y="12"/>
                  </a:lnTo>
                  <a:lnTo>
                    <a:pt x="183" y="29"/>
                  </a:lnTo>
                  <a:lnTo>
                    <a:pt x="205" y="57"/>
                  </a:lnTo>
                  <a:lnTo>
                    <a:pt x="225" y="92"/>
                  </a:lnTo>
                  <a:lnTo>
                    <a:pt x="239" y="136"/>
                  </a:lnTo>
                  <a:lnTo>
                    <a:pt x="239" y="188"/>
                  </a:lnTo>
                  <a:lnTo>
                    <a:pt x="221" y="244"/>
                  </a:lnTo>
                  <a:lnTo>
                    <a:pt x="176" y="307"/>
                  </a:lnTo>
                  <a:lnTo>
                    <a:pt x="0" y="360"/>
                  </a:lnTo>
                  <a:lnTo>
                    <a:pt x="3" y="357"/>
                  </a:lnTo>
                  <a:lnTo>
                    <a:pt x="10" y="353"/>
                  </a:lnTo>
                  <a:lnTo>
                    <a:pt x="23" y="344"/>
                  </a:lnTo>
                  <a:lnTo>
                    <a:pt x="38" y="332"/>
                  </a:lnTo>
                  <a:lnTo>
                    <a:pt x="54" y="317"/>
                  </a:lnTo>
                  <a:lnTo>
                    <a:pt x="71" y="300"/>
                  </a:lnTo>
                  <a:lnTo>
                    <a:pt x="88" y="279"/>
                  </a:lnTo>
                  <a:lnTo>
                    <a:pt x="103" y="256"/>
                  </a:lnTo>
                  <a:lnTo>
                    <a:pt x="117" y="231"/>
                  </a:lnTo>
                  <a:lnTo>
                    <a:pt x="125" y="203"/>
                  </a:lnTo>
                  <a:lnTo>
                    <a:pt x="130" y="173"/>
                  </a:lnTo>
                  <a:lnTo>
                    <a:pt x="129" y="142"/>
                  </a:lnTo>
                  <a:lnTo>
                    <a:pt x="120" y="109"/>
                  </a:lnTo>
                  <a:lnTo>
                    <a:pt x="103" y="74"/>
                  </a:lnTo>
                  <a:lnTo>
                    <a:pt x="77" y="38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53244"/>
            <a:ext cx="8839200" cy="2743200"/>
          </a:xfrm>
        </p:spPr>
        <p:txBody>
          <a:bodyPr/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dirty="0" smtClean="0"/>
              <a:t>Why now, more than </a:t>
            </a:r>
            <a:br>
              <a:rPr lang="en-US" dirty="0" smtClean="0"/>
            </a:br>
            <a:r>
              <a:rPr lang="en-US" dirty="0" smtClean="0"/>
              <a:t>ever, must parents show </a:t>
            </a:r>
            <a:br>
              <a:rPr lang="en-US" dirty="0" smtClean="0"/>
            </a:br>
            <a:r>
              <a:rPr lang="en-US" dirty="0" smtClean="0"/>
              <a:t>that they are serious?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/>
          <p:nvPr/>
        </p:nvGrpSpPr>
        <p:grpSpPr>
          <a:xfrm>
            <a:off x="787878" y="457200"/>
            <a:ext cx="1332907" cy="2018456"/>
            <a:chOff x="3581400" y="3657600"/>
            <a:chExt cx="1052513" cy="159385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3581400" y="3657600"/>
              <a:ext cx="1052513" cy="1195388"/>
            </a:xfrm>
            <a:custGeom>
              <a:avLst/>
              <a:gdLst/>
              <a:ahLst/>
              <a:cxnLst>
                <a:cxn ang="0">
                  <a:pos x="1327" y="474"/>
                </a:cxn>
                <a:cxn ang="0">
                  <a:pos x="1305" y="349"/>
                </a:cxn>
                <a:cxn ang="0">
                  <a:pos x="1207" y="195"/>
                </a:cxn>
                <a:cxn ang="0">
                  <a:pos x="1026" y="74"/>
                </a:cxn>
                <a:cxn ang="0">
                  <a:pos x="762" y="7"/>
                </a:cxn>
                <a:cxn ang="0">
                  <a:pos x="630" y="0"/>
                </a:cxn>
                <a:cxn ang="0">
                  <a:pos x="561" y="2"/>
                </a:cxn>
                <a:cxn ang="0">
                  <a:pos x="363" y="36"/>
                </a:cxn>
                <a:cxn ang="0">
                  <a:pos x="191" y="134"/>
                </a:cxn>
                <a:cxn ang="0">
                  <a:pos x="84" y="266"/>
                </a:cxn>
                <a:cxn ang="0">
                  <a:pos x="27" y="402"/>
                </a:cxn>
                <a:cxn ang="0">
                  <a:pos x="0" y="565"/>
                </a:cxn>
                <a:cxn ang="0">
                  <a:pos x="46" y="582"/>
                </a:cxn>
                <a:cxn ang="0">
                  <a:pos x="160" y="587"/>
                </a:cxn>
                <a:cxn ang="0">
                  <a:pos x="281" y="588"/>
                </a:cxn>
                <a:cxn ang="0">
                  <a:pos x="353" y="588"/>
                </a:cxn>
                <a:cxn ang="0">
                  <a:pos x="279" y="561"/>
                </a:cxn>
                <a:cxn ang="0">
                  <a:pos x="204" y="508"/>
                </a:cxn>
                <a:cxn ang="0">
                  <a:pos x="159" y="440"/>
                </a:cxn>
                <a:cxn ang="0">
                  <a:pos x="146" y="363"/>
                </a:cxn>
                <a:cxn ang="0">
                  <a:pos x="175" y="266"/>
                </a:cxn>
                <a:cxn ang="0">
                  <a:pos x="256" y="172"/>
                </a:cxn>
                <a:cxn ang="0">
                  <a:pos x="392" y="98"/>
                </a:cxn>
                <a:cxn ang="0">
                  <a:pos x="583" y="59"/>
                </a:cxn>
                <a:cxn ang="0">
                  <a:pos x="680" y="57"/>
                </a:cxn>
                <a:cxn ang="0">
                  <a:pos x="735" y="58"/>
                </a:cxn>
                <a:cxn ang="0">
                  <a:pos x="1023" y="125"/>
                </a:cxn>
                <a:cxn ang="0">
                  <a:pos x="1207" y="302"/>
                </a:cxn>
                <a:cxn ang="0">
                  <a:pos x="1235" y="513"/>
                </a:cxn>
                <a:cxn ang="0">
                  <a:pos x="1164" y="686"/>
                </a:cxn>
                <a:cxn ang="0">
                  <a:pos x="1033" y="796"/>
                </a:cxn>
                <a:cxn ang="0">
                  <a:pos x="909" y="904"/>
                </a:cxn>
                <a:cxn ang="0">
                  <a:pos x="809" y="1047"/>
                </a:cxn>
                <a:cxn ang="0">
                  <a:pos x="748" y="1267"/>
                </a:cxn>
                <a:cxn ang="0">
                  <a:pos x="704" y="1409"/>
                </a:cxn>
                <a:cxn ang="0">
                  <a:pos x="598" y="1462"/>
                </a:cxn>
                <a:cxn ang="0">
                  <a:pos x="480" y="1484"/>
                </a:cxn>
                <a:cxn ang="0">
                  <a:pos x="409" y="1488"/>
                </a:cxn>
                <a:cxn ang="0">
                  <a:pos x="434" y="1492"/>
                </a:cxn>
                <a:cxn ang="0">
                  <a:pos x="533" y="1501"/>
                </a:cxn>
                <a:cxn ang="0">
                  <a:pos x="654" y="1508"/>
                </a:cxn>
                <a:cxn ang="0">
                  <a:pos x="745" y="1505"/>
                </a:cxn>
                <a:cxn ang="0">
                  <a:pos x="758" y="1501"/>
                </a:cxn>
                <a:cxn ang="0">
                  <a:pos x="763" y="1498"/>
                </a:cxn>
                <a:cxn ang="0">
                  <a:pos x="879" y="1405"/>
                </a:cxn>
                <a:cxn ang="0">
                  <a:pos x="878" y="1341"/>
                </a:cxn>
                <a:cxn ang="0">
                  <a:pos x="900" y="1218"/>
                </a:cxn>
                <a:cxn ang="0">
                  <a:pos x="975" y="1068"/>
                </a:cxn>
                <a:cxn ang="0">
                  <a:pos x="1116" y="932"/>
                </a:cxn>
                <a:cxn ang="0">
                  <a:pos x="1219" y="835"/>
                </a:cxn>
                <a:cxn ang="0">
                  <a:pos x="1275" y="762"/>
                </a:cxn>
                <a:cxn ang="0">
                  <a:pos x="1299" y="717"/>
                </a:cxn>
                <a:cxn ang="0">
                  <a:pos x="1306" y="672"/>
                </a:cxn>
                <a:cxn ang="0">
                  <a:pos x="1327" y="473"/>
                </a:cxn>
              </a:cxnLst>
              <a:rect l="0" t="0" r="r" b="b"/>
              <a:pathLst>
                <a:path w="1327" h="1508">
                  <a:moveTo>
                    <a:pt x="1327" y="473"/>
                  </a:moveTo>
                  <a:lnTo>
                    <a:pt x="1327" y="473"/>
                  </a:lnTo>
                  <a:lnTo>
                    <a:pt x="1327" y="473"/>
                  </a:lnTo>
                  <a:lnTo>
                    <a:pt x="1327" y="474"/>
                  </a:lnTo>
                  <a:lnTo>
                    <a:pt x="1326" y="474"/>
                  </a:lnTo>
                  <a:lnTo>
                    <a:pt x="1324" y="432"/>
                  </a:lnTo>
                  <a:lnTo>
                    <a:pt x="1317" y="391"/>
                  </a:lnTo>
                  <a:lnTo>
                    <a:pt x="1305" y="349"/>
                  </a:lnTo>
                  <a:lnTo>
                    <a:pt x="1288" y="309"/>
                  </a:lnTo>
                  <a:lnTo>
                    <a:pt x="1266" y="270"/>
                  </a:lnTo>
                  <a:lnTo>
                    <a:pt x="1240" y="232"/>
                  </a:lnTo>
                  <a:lnTo>
                    <a:pt x="1207" y="195"/>
                  </a:lnTo>
                  <a:lnTo>
                    <a:pt x="1169" y="160"/>
                  </a:lnTo>
                  <a:lnTo>
                    <a:pt x="1128" y="129"/>
                  </a:lnTo>
                  <a:lnTo>
                    <a:pt x="1079" y="99"/>
                  </a:lnTo>
                  <a:lnTo>
                    <a:pt x="1026" y="74"/>
                  </a:lnTo>
                  <a:lnTo>
                    <a:pt x="969" y="51"/>
                  </a:lnTo>
                  <a:lnTo>
                    <a:pt x="904" y="33"/>
                  </a:lnTo>
                  <a:lnTo>
                    <a:pt x="835" y="18"/>
                  </a:lnTo>
                  <a:lnTo>
                    <a:pt x="762" y="7"/>
                  </a:lnTo>
                  <a:lnTo>
                    <a:pt x="681" y="2"/>
                  </a:lnTo>
                  <a:lnTo>
                    <a:pt x="665" y="0"/>
                  </a:lnTo>
                  <a:lnTo>
                    <a:pt x="647" y="0"/>
                  </a:lnTo>
                  <a:lnTo>
                    <a:pt x="630" y="0"/>
                  </a:lnTo>
                  <a:lnTo>
                    <a:pt x="614" y="0"/>
                  </a:lnTo>
                  <a:lnTo>
                    <a:pt x="596" y="0"/>
                  </a:lnTo>
                  <a:lnTo>
                    <a:pt x="578" y="2"/>
                  </a:lnTo>
                  <a:lnTo>
                    <a:pt x="561" y="2"/>
                  </a:lnTo>
                  <a:lnTo>
                    <a:pt x="543" y="3"/>
                  </a:lnTo>
                  <a:lnTo>
                    <a:pt x="477" y="10"/>
                  </a:lnTo>
                  <a:lnTo>
                    <a:pt x="417" y="21"/>
                  </a:lnTo>
                  <a:lnTo>
                    <a:pt x="363" y="36"/>
                  </a:lnTo>
                  <a:lnTo>
                    <a:pt x="312" y="57"/>
                  </a:lnTo>
                  <a:lnTo>
                    <a:pt x="267" y="80"/>
                  </a:lnTo>
                  <a:lnTo>
                    <a:pt x="227" y="106"/>
                  </a:lnTo>
                  <a:lnTo>
                    <a:pt x="191" y="134"/>
                  </a:lnTo>
                  <a:lnTo>
                    <a:pt x="159" y="165"/>
                  </a:lnTo>
                  <a:lnTo>
                    <a:pt x="130" y="197"/>
                  </a:lnTo>
                  <a:lnTo>
                    <a:pt x="106" y="232"/>
                  </a:lnTo>
                  <a:lnTo>
                    <a:pt x="84" y="266"/>
                  </a:lnTo>
                  <a:lnTo>
                    <a:pt x="66" y="301"/>
                  </a:lnTo>
                  <a:lnTo>
                    <a:pt x="51" y="336"/>
                  </a:lnTo>
                  <a:lnTo>
                    <a:pt x="37" y="369"/>
                  </a:lnTo>
                  <a:lnTo>
                    <a:pt x="27" y="402"/>
                  </a:lnTo>
                  <a:lnTo>
                    <a:pt x="19" y="433"/>
                  </a:lnTo>
                  <a:lnTo>
                    <a:pt x="7" y="490"/>
                  </a:lnTo>
                  <a:lnTo>
                    <a:pt x="2" y="535"/>
                  </a:lnTo>
                  <a:lnTo>
                    <a:pt x="0" y="565"/>
                  </a:lnTo>
                  <a:lnTo>
                    <a:pt x="0" y="575"/>
                  </a:lnTo>
                  <a:lnTo>
                    <a:pt x="11" y="577"/>
                  </a:lnTo>
                  <a:lnTo>
                    <a:pt x="25" y="580"/>
                  </a:lnTo>
                  <a:lnTo>
                    <a:pt x="46" y="582"/>
                  </a:lnTo>
                  <a:lnTo>
                    <a:pt x="72" y="583"/>
                  </a:lnTo>
                  <a:lnTo>
                    <a:pt x="99" y="584"/>
                  </a:lnTo>
                  <a:lnTo>
                    <a:pt x="129" y="585"/>
                  </a:lnTo>
                  <a:lnTo>
                    <a:pt x="160" y="587"/>
                  </a:lnTo>
                  <a:lnTo>
                    <a:pt x="193" y="587"/>
                  </a:lnTo>
                  <a:lnTo>
                    <a:pt x="224" y="588"/>
                  </a:lnTo>
                  <a:lnTo>
                    <a:pt x="254" y="588"/>
                  </a:lnTo>
                  <a:lnTo>
                    <a:pt x="281" y="588"/>
                  </a:lnTo>
                  <a:lnTo>
                    <a:pt x="305" y="588"/>
                  </a:lnTo>
                  <a:lnTo>
                    <a:pt x="326" y="588"/>
                  </a:lnTo>
                  <a:lnTo>
                    <a:pt x="342" y="588"/>
                  </a:lnTo>
                  <a:lnTo>
                    <a:pt x="353" y="588"/>
                  </a:lnTo>
                  <a:lnTo>
                    <a:pt x="356" y="588"/>
                  </a:lnTo>
                  <a:lnTo>
                    <a:pt x="328" y="581"/>
                  </a:lnTo>
                  <a:lnTo>
                    <a:pt x="303" y="572"/>
                  </a:lnTo>
                  <a:lnTo>
                    <a:pt x="279" y="561"/>
                  </a:lnTo>
                  <a:lnTo>
                    <a:pt x="257" y="550"/>
                  </a:lnTo>
                  <a:lnTo>
                    <a:pt x="237" y="537"/>
                  </a:lnTo>
                  <a:lnTo>
                    <a:pt x="220" y="523"/>
                  </a:lnTo>
                  <a:lnTo>
                    <a:pt x="204" y="508"/>
                  </a:lnTo>
                  <a:lnTo>
                    <a:pt x="190" y="493"/>
                  </a:lnTo>
                  <a:lnTo>
                    <a:pt x="178" y="476"/>
                  </a:lnTo>
                  <a:lnTo>
                    <a:pt x="167" y="459"/>
                  </a:lnTo>
                  <a:lnTo>
                    <a:pt x="159" y="440"/>
                  </a:lnTo>
                  <a:lnTo>
                    <a:pt x="153" y="422"/>
                  </a:lnTo>
                  <a:lnTo>
                    <a:pt x="149" y="403"/>
                  </a:lnTo>
                  <a:lnTo>
                    <a:pt x="148" y="384"/>
                  </a:lnTo>
                  <a:lnTo>
                    <a:pt x="146" y="363"/>
                  </a:lnTo>
                  <a:lnTo>
                    <a:pt x="149" y="344"/>
                  </a:lnTo>
                  <a:lnTo>
                    <a:pt x="155" y="318"/>
                  </a:lnTo>
                  <a:lnTo>
                    <a:pt x="163" y="292"/>
                  </a:lnTo>
                  <a:lnTo>
                    <a:pt x="175" y="266"/>
                  </a:lnTo>
                  <a:lnTo>
                    <a:pt x="190" y="242"/>
                  </a:lnTo>
                  <a:lnTo>
                    <a:pt x="209" y="218"/>
                  </a:lnTo>
                  <a:lnTo>
                    <a:pt x="231" y="195"/>
                  </a:lnTo>
                  <a:lnTo>
                    <a:pt x="256" y="172"/>
                  </a:lnTo>
                  <a:lnTo>
                    <a:pt x="286" y="151"/>
                  </a:lnTo>
                  <a:lnTo>
                    <a:pt x="318" y="132"/>
                  </a:lnTo>
                  <a:lnTo>
                    <a:pt x="353" y="114"/>
                  </a:lnTo>
                  <a:lnTo>
                    <a:pt x="392" y="98"/>
                  </a:lnTo>
                  <a:lnTo>
                    <a:pt x="434" y="86"/>
                  </a:lnTo>
                  <a:lnTo>
                    <a:pt x="480" y="74"/>
                  </a:lnTo>
                  <a:lnTo>
                    <a:pt x="530" y="66"/>
                  </a:lnTo>
                  <a:lnTo>
                    <a:pt x="583" y="59"/>
                  </a:lnTo>
                  <a:lnTo>
                    <a:pt x="639" y="57"/>
                  </a:lnTo>
                  <a:lnTo>
                    <a:pt x="652" y="57"/>
                  </a:lnTo>
                  <a:lnTo>
                    <a:pt x="666" y="57"/>
                  </a:lnTo>
                  <a:lnTo>
                    <a:pt x="680" y="57"/>
                  </a:lnTo>
                  <a:lnTo>
                    <a:pt x="692" y="57"/>
                  </a:lnTo>
                  <a:lnTo>
                    <a:pt x="706" y="57"/>
                  </a:lnTo>
                  <a:lnTo>
                    <a:pt x="720" y="58"/>
                  </a:lnTo>
                  <a:lnTo>
                    <a:pt x="735" y="58"/>
                  </a:lnTo>
                  <a:lnTo>
                    <a:pt x="749" y="59"/>
                  </a:lnTo>
                  <a:lnTo>
                    <a:pt x="855" y="72"/>
                  </a:lnTo>
                  <a:lnTo>
                    <a:pt x="946" y="95"/>
                  </a:lnTo>
                  <a:lnTo>
                    <a:pt x="1023" y="125"/>
                  </a:lnTo>
                  <a:lnTo>
                    <a:pt x="1088" y="162"/>
                  </a:lnTo>
                  <a:lnTo>
                    <a:pt x="1138" y="204"/>
                  </a:lnTo>
                  <a:lnTo>
                    <a:pt x="1179" y="251"/>
                  </a:lnTo>
                  <a:lnTo>
                    <a:pt x="1207" y="302"/>
                  </a:lnTo>
                  <a:lnTo>
                    <a:pt x="1227" y="354"/>
                  </a:lnTo>
                  <a:lnTo>
                    <a:pt x="1237" y="408"/>
                  </a:lnTo>
                  <a:lnTo>
                    <a:pt x="1240" y="461"/>
                  </a:lnTo>
                  <a:lnTo>
                    <a:pt x="1235" y="513"/>
                  </a:lnTo>
                  <a:lnTo>
                    <a:pt x="1225" y="562"/>
                  </a:lnTo>
                  <a:lnTo>
                    <a:pt x="1208" y="608"/>
                  </a:lnTo>
                  <a:lnTo>
                    <a:pt x="1188" y="650"/>
                  </a:lnTo>
                  <a:lnTo>
                    <a:pt x="1164" y="686"/>
                  </a:lnTo>
                  <a:lnTo>
                    <a:pt x="1137" y="713"/>
                  </a:lnTo>
                  <a:lnTo>
                    <a:pt x="1102" y="742"/>
                  </a:lnTo>
                  <a:lnTo>
                    <a:pt x="1068" y="770"/>
                  </a:lnTo>
                  <a:lnTo>
                    <a:pt x="1033" y="796"/>
                  </a:lnTo>
                  <a:lnTo>
                    <a:pt x="1001" y="823"/>
                  </a:lnTo>
                  <a:lnTo>
                    <a:pt x="969" y="848"/>
                  </a:lnTo>
                  <a:lnTo>
                    <a:pt x="938" y="876"/>
                  </a:lnTo>
                  <a:lnTo>
                    <a:pt x="909" y="904"/>
                  </a:lnTo>
                  <a:lnTo>
                    <a:pt x="881" y="934"/>
                  </a:lnTo>
                  <a:lnTo>
                    <a:pt x="855" y="969"/>
                  </a:lnTo>
                  <a:lnTo>
                    <a:pt x="831" y="1006"/>
                  </a:lnTo>
                  <a:lnTo>
                    <a:pt x="809" y="1047"/>
                  </a:lnTo>
                  <a:lnTo>
                    <a:pt x="789" y="1093"/>
                  </a:lnTo>
                  <a:lnTo>
                    <a:pt x="773" y="1145"/>
                  </a:lnTo>
                  <a:lnTo>
                    <a:pt x="759" y="1203"/>
                  </a:lnTo>
                  <a:lnTo>
                    <a:pt x="748" y="1267"/>
                  </a:lnTo>
                  <a:lnTo>
                    <a:pt x="740" y="1340"/>
                  </a:lnTo>
                  <a:lnTo>
                    <a:pt x="734" y="1366"/>
                  </a:lnTo>
                  <a:lnTo>
                    <a:pt x="721" y="1389"/>
                  </a:lnTo>
                  <a:lnTo>
                    <a:pt x="704" y="1409"/>
                  </a:lnTo>
                  <a:lnTo>
                    <a:pt x="682" y="1426"/>
                  </a:lnTo>
                  <a:lnTo>
                    <a:pt x="657" y="1441"/>
                  </a:lnTo>
                  <a:lnTo>
                    <a:pt x="628" y="1453"/>
                  </a:lnTo>
                  <a:lnTo>
                    <a:pt x="598" y="1462"/>
                  </a:lnTo>
                  <a:lnTo>
                    <a:pt x="568" y="1470"/>
                  </a:lnTo>
                  <a:lnTo>
                    <a:pt x="537" y="1477"/>
                  </a:lnTo>
                  <a:lnTo>
                    <a:pt x="508" y="1480"/>
                  </a:lnTo>
                  <a:lnTo>
                    <a:pt x="480" y="1484"/>
                  </a:lnTo>
                  <a:lnTo>
                    <a:pt x="456" y="1486"/>
                  </a:lnTo>
                  <a:lnTo>
                    <a:pt x="436" y="1487"/>
                  </a:lnTo>
                  <a:lnTo>
                    <a:pt x="419" y="1488"/>
                  </a:lnTo>
                  <a:lnTo>
                    <a:pt x="409" y="1488"/>
                  </a:lnTo>
                  <a:lnTo>
                    <a:pt x="406" y="1488"/>
                  </a:lnTo>
                  <a:lnTo>
                    <a:pt x="409" y="1488"/>
                  </a:lnTo>
                  <a:lnTo>
                    <a:pt x="418" y="1490"/>
                  </a:lnTo>
                  <a:lnTo>
                    <a:pt x="434" y="1492"/>
                  </a:lnTo>
                  <a:lnTo>
                    <a:pt x="454" y="1493"/>
                  </a:lnTo>
                  <a:lnTo>
                    <a:pt x="477" y="1495"/>
                  </a:lnTo>
                  <a:lnTo>
                    <a:pt x="504" y="1498"/>
                  </a:lnTo>
                  <a:lnTo>
                    <a:pt x="533" y="1501"/>
                  </a:lnTo>
                  <a:lnTo>
                    <a:pt x="563" y="1503"/>
                  </a:lnTo>
                  <a:lnTo>
                    <a:pt x="595" y="1505"/>
                  </a:lnTo>
                  <a:lnTo>
                    <a:pt x="624" y="1507"/>
                  </a:lnTo>
                  <a:lnTo>
                    <a:pt x="654" y="1508"/>
                  </a:lnTo>
                  <a:lnTo>
                    <a:pt x="682" y="1508"/>
                  </a:lnTo>
                  <a:lnTo>
                    <a:pt x="707" y="1508"/>
                  </a:lnTo>
                  <a:lnTo>
                    <a:pt x="729" y="1507"/>
                  </a:lnTo>
                  <a:lnTo>
                    <a:pt x="745" y="1505"/>
                  </a:lnTo>
                  <a:lnTo>
                    <a:pt x="758" y="1501"/>
                  </a:lnTo>
                  <a:lnTo>
                    <a:pt x="758" y="1501"/>
                  </a:lnTo>
                  <a:lnTo>
                    <a:pt x="758" y="1501"/>
                  </a:lnTo>
                  <a:lnTo>
                    <a:pt x="758" y="1501"/>
                  </a:lnTo>
                  <a:lnTo>
                    <a:pt x="758" y="1501"/>
                  </a:lnTo>
                  <a:lnTo>
                    <a:pt x="759" y="1500"/>
                  </a:lnTo>
                  <a:lnTo>
                    <a:pt x="760" y="1499"/>
                  </a:lnTo>
                  <a:lnTo>
                    <a:pt x="763" y="1498"/>
                  </a:lnTo>
                  <a:lnTo>
                    <a:pt x="764" y="1498"/>
                  </a:lnTo>
                  <a:lnTo>
                    <a:pt x="764" y="1496"/>
                  </a:lnTo>
                  <a:lnTo>
                    <a:pt x="879" y="1409"/>
                  </a:lnTo>
                  <a:lnTo>
                    <a:pt x="879" y="1405"/>
                  </a:lnTo>
                  <a:lnTo>
                    <a:pt x="878" y="1397"/>
                  </a:lnTo>
                  <a:lnTo>
                    <a:pt x="877" y="1382"/>
                  </a:lnTo>
                  <a:lnTo>
                    <a:pt x="877" y="1364"/>
                  </a:lnTo>
                  <a:lnTo>
                    <a:pt x="878" y="1341"/>
                  </a:lnTo>
                  <a:lnTo>
                    <a:pt x="880" y="1315"/>
                  </a:lnTo>
                  <a:lnTo>
                    <a:pt x="884" y="1285"/>
                  </a:lnTo>
                  <a:lnTo>
                    <a:pt x="891" y="1252"/>
                  </a:lnTo>
                  <a:lnTo>
                    <a:pt x="900" y="1218"/>
                  </a:lnTo>
                  <a:lnTo>
                    <a:pt x="912" y="1181"/>
                  </a:lnTo>
                  <a:lnTo>
                    <a:pt x="929" y="1144"/>
                  </a:lnTo>
                  <a:lnTo>
                    <a:pt x="949" y="1106"/>
                  </a:lnTo>
                  <a:lnTo>
                    <a:pt x="975" y="1068"/>
                  </a:lnTo>
                  <a:lnTo>
                    <a:pt x="1005" y="1030"/>
                  </a:lnTo>
                  <a:lnTo>
                    <a:pt x="1040" y="993"/>
                  </a:lnTo>
                  <a:lnTo>
                    <a:pt x="1082" y="959"/>
                  </a:lnTo>
                  <a:lnTo>
                    <a:pt x="1116" y="932"/>
                  </a:lnTo>
                  <a:lnTo>
                    <a:pt x="1147" y="906"/>
                  </a:lnTo>
                  <a:lnTo>
                    <a:pt x="1174" y="881"/>
                  </a:lnTo>
                  <a:lnTo>
                    <a:pt x="1198" y="857"/>
                  </a:lnTo>
                  <a:lnTo>
                    <a:pt x="1219" y="835"/>
                  </a:lnTo>
                  <a:lnTo>
                    <a:pt x="1237" y="815"/>
                  </a:lnTo>
                  <a:lnTo>
                    <a:pt x="1252" y="795"/>
                  </a:lnTo>
                  <a:lnTo>
                    <a:pt x="1265" y="778"/>
                  </a:lnTo>
                  <a:lnTo>
                    <a:pt x="1275" y="762"/>
                  </a:lnTo>
                  <a:lnTo>
                    <a:pt x="1284" y="747"/>
                  </a:lnTo>
                  <a:lnTo>
                    <a:pt x="1291" y="735"/>
                  </a:lnTo>
                  <a:lnTo>
                    <a:pt x="1296" y="725"/>
                  </a:lnTo>
                  <a:lnTo>
                    <a:pt x="1299" y="717"/>
                  </a:lnTo>
                  <a:lnTo>
                    <a:pt x="1302" y="710"/>
                  </a:lnTo>
                  <a:lnTo>
                    <a:pt x="1303" y="706"/>
                  </a:lnTo>
                  <a:lnTo>
                    <a:pt x="1303" y="705"/>
                  </a:lnTo>
                  <a:lnTo>
                    <a:pt x="1306" y="672"/>
                  </a:lnTo>
                  <a:lnTo>
                    <a:pt x="1314" y="598"/>
                  </a:lnTo>
                  <a:lnTo>
                    <a:pt x="1322" y="521"/>
                  </a:lnTo>
                  <a:lnTo>
                    <a:pt x="1326" y="476"/>
                  </a:lnTo>
                  <a:lnTo>
                    <a:pt x="1327" y="4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3581400" y="3863975"/>
              <a:ext cx="728663" cy="906463"/>
            </a:xfrm>
            <a:custGeom>
              <a:avLst/>
              <a:gdLst/>
              <a:ahLst/>
              <a:cxnLst>
                <a:cxn ang="0">
                  <a:pos x="568" y="17"/>
                </a:cxn>
                <a:cxn ang="0">
                  <a:pos x="490" y="63"/>
                </a:cxn>
                <a:cxn ang="0">
                  <a:pos x="439" y="129"/>
                </a:cxn>
                <a:cxn ang="0">
                  <a:pos x="414" y="204"/>
                </a:cxn>
                <a:cxn ang="0">
                  <a:pos x="409" y="277"/>
                </a:cxn>
                <a:cxn ang="0">
                  <a:pos x="405" y="342"/>
                </a:cxn>
                <a:cxn ang="0">
                  <a:pos x="334" y="379"/>
                </a:cxn>
                <a:cxn ang="0">
                  <a:pos x="231" y="387"/>
                </a:cxn>
                <a:cxn ang="0">
                  <a:pos x="121" y="379"/>
                </a:cxn>
                <a:cxn ang="0">
                  <a:pos x="35" y="365"/>
                </a:cxn>
                <a:cxn ang="0">
                  <a:pos x="0" y="358"/>
                </a:cxn>
                <a:cxn ang="0">
                  <a:pos x="523" y="455"/>
                </a:cxn>
                <a:cxn ang="0">
                  <a:pos x="524" y="402"/>
                </a:cxn>
                <a:cxn ang="0">
                  <a:pos x="539" y="309"/>
                </a:cxn>
                <a:cxn ang="0">
                  <a:pos x="582" y="213"/>
                </a:cxn>
                <a:cxn ang="0">
                  <a:pos x="667" y="142"/>
                </a:cxn>
                <a:cxn ang="0">
                  <a:pos x="810" y="130"/>
                </a:cxn>
                <a:cxn ang="0">
                  <a:pos x="835" y="215"/>
                </a:cxn>
                <a:cxn ang="0">
                  <a:pos x="827" y="288"/>
                </a:cxn>
                <a:cxn ang="0">
                  <a:pos x="805" y="339"/>
                </a:cxn>
                <a:cxn ang="0">
                  <a:pos x="769" y="391"/>
                </a:cxn>
                <a:cxn ang="0">
                  <a:pos x="720" y="445"/>
                </a:cxn>
                <a:cxn ang="0">
                  <a:pos x="660" y="509"/>
                </a:cxn>
                <a:cxn ang="0">
                  <a:pos x="591" y="582"/>
                </a:cxn>
                <a:cxn ang="0">
                  <a:pos x="527" y="667"/>
                </a:cxn>
                <a:cxn ang="0">
                  <a:pos x="471" y="763"/>
                </a:cxn>
                <a:cxn ang="0">
                  <a:pos x="432" y="874"/>
                </a:cxn>
                <a:cxn ang="0">
                  <a:pos x="412" y="999"/>
                </a:cxn>
                <a:cxn ang="0">
                  <a:pos x="416" y="1141"/>
                </a:cxn>
                <a:cxn ang="0">
                  <a:pos x="417" y="1111"/>
                </a:cxn>
                <a:cxn ang="0">
                  <a:pos x="428" y="1032"/>
                </a:cxn>
                <a:cxn ang="0">
                  <a:pos x="455" y="918"/>
                </a:cxn>
                <a:cxn ang="0">
                  <a:pos x="509" y="785"/>
                </a:cxn>
                <a:cxn ang="0">
                  <a:pos x="600" y="650"/>
                </a:cxn>
                <a:cxn ang="0">
                  <a:pos x="697" y="549"/>
                </a:cxn>
                <a:cxn ang="0">
                  <a:pos x="776" y="473"/>
                </a:cxn>
                <a:cxn ang="0">
                  <a:pos x="838" y="405"/>
                </a:cxn>
                <a:cxn ang="0">
                  <a:pos x="885" y="339"/>
                </a:cxn>
                <a:cxn ang="0">
                  <a:pos x="911" y="270"/>
                </a:cxn>
                <a:cxn ang="0">
                  <a:pos x="917" y="194"/>
                </a:cxn>
                <a:cxn ang="0">
                  <a:pos x="899" y="124"/>
                </a:cxn>
                <a:cxn ang="0">
                  <a:pos x="858" y="68"/>
                </a:cxn>
                <a:cxn ang="0">
                  <a:pos x="799" y="26"/>
                </a:cxn>
                <a:cxn ang="0">
                  <a:pos x="724" y="4"/>
                </a:cxn>
                <a:cxn ang="0">
                  <a:pos x="637" y="2"/>
                </a:cxn>
              </a:cxnLst>
              <a:rect l="0" t="0" r="r" b="b"/>
              <a:pathLst>
                <a:path w="918" h="1141">
                  <a:moveTo>
                    <a:pt x="637" y="2"/>
                  </a:moveTo>
                  <a:lnTo>
                    <a:pt x="602" y="8"/>
                  </a:lnTo>
                  <a:lnTo>
                    <a:pt x="568" y="17"/>
                  </a:lnTo>
                  <a:lnTo>
                    <a:pt x="539" y="30"/>
                  </a:lnTo>
                  <a:lnTo>
                    <a:pt x="513" y="46"/>
                  </a:lnTo>
                  <a:lnTo>
                    <a:pt x="490" y="63"/>
                  </a:lnTo>
                  <a:lnTo>
                    <a:pt x="470" y="84"/>
                  </a:lnTo>
                  <a:lnTo>
                    <a:pt x="453" y="106"/>
                  </a:lnTo>
                  <a:lnTo>
                    <a:pt x="439" y="129"/>
                  </a:lnTo>
                  <a:lnTo>
                    <a:pt x="428" y="154"/>
                  </a:lnTo>
                  <a:lnTo>
                    <a:pt x="420" y="178"/>
                  </a:lnTo>
                  <a:lnTo>
                    <a:pt x="414" y="204"/>
                  </a:lnTo>
                  <a:lnTo>
                    <a:pt x="409" y="229"/>
                  </a:lnTo>
                  <a:lnTo>
                    <a:pt x="408" y="253"/>
                  </a:lnTo>
                  <a:lnTo>
                    <a:pt x="409" y="277"/>
                  </a:lnTo>
                  <a:lnTo>
                    <a:pt x="412" y="300"/>
                  </a:lnTo>
                  <a:lnTo>
                    <a:pt x="416" y="321"/>
                  </a:lnTo>
                  <a:lnTo>
                    <a:pt x="405" y="342"/>
                  </a:lnTo>
                  <a:lnTo>
                    <a:pt x="386" y="358"/>
                  </a:lnTo>
                  <a:lnTo>
                    <a:pt x="363" y="371"/>
                  </a:lnTo>
                  <a:lnTo>
                    <a:pt x="334" y="379"/>
                  </a:lnTo>
                  <a:lnTo>
                    <a:pt x="302" y="384"/>
                  </a:lnTo>
                  <a:lnTo>
                    <a:pt x="266" y="387"/>
                  </a:lnTo>
                  <a:lnTo>
                    <a:pt x="231" y="387"/>
                  </a:lnTo>
                  <a:lnTo>
                    <a:pt x="193" y="386"/>
                  </a:lnTo>
                  <a:lnTo>
                    <a:pt x="157" y="383"/>
                  </a:lnTo>
                  <a:lnTo>
                    <a:pt x="121" y="379"/>
                  </a:lnTo>
                  <a:lnTo>
                    <a:pt x="89" y="374"/>
                  </a:lnTo>
                  <a:lnTo>
                    <a:pt x="59" y="369"/>
                  </a:lnTo>
                  <a:lnTo>
                    <a:pt x="35" y="365"/>
                  </a:lnTo>
                  <a:lnTo>
                    <a:pt x="16" y="361"/>
                  </a:lnTo>
                  <a:lnTo>
                    <a:pt x="5" y="359"/>
                  </a:lnTo>
                  <a:lnTo>
                    <a:pt x="0" y="358"/>
                  </a:lnTo>
                  <a:lnTo>
                    <a:pt x="185" y="430"/>
                  </a:lnTo>
                  <a:lnTo>
                    <a:pt x="523" y="459"/>
                  </a:lnTo>
                  <a:lnTo>
                    <a:pt x="523" y="455"/>
                  </a:lnTo>
                  <a:lnTo>
                    <a:pt x="523" y="443"/>
                  </a:lnTo>
                  <a:lnTo>
                    <a:pt x="523" y="425"/>
                  </a:lnTo>
                  <a:lnTo>
                    <a:pt x="524" y="402"/>
                  </a:lnTo>
                  <a:lnTo>
                    <a:pt x="527" y="373"/>
                  </a:lnTo>
                  <a:lnTo>
                    <a:pt x="531" y="343"/>
                  </a:lnTo>
                  <a:lnTo>
                    <a:pt x="539" y="309"/>
                  </a:lnTo>
                  <a:lnTo>
                    <a:pt x="550" y="277"/>
                  </a:lnTo>
                  <a:lnTo>
                    <a:pt x="564" y="244"/>
                  </a:lnTo>
                  <a:lnTo>
                    <a:pt x="582" y="213"/>
                  </a:lnTo>
                  <a:lnTo>
                    <a:pt x="605" y="185"/>
                  </a:lnTo>
                  <a:lnTo>
                    <a:pt x="634" y="161"/>
                  </a:lnTo>
                  <a:lnTo>
                    <a:pt x="667" y="142"/>
                  </a:lnTo>
                  <a:lnTo>
                    <a:pt x="708" y="131"/>
                  </a:lnTo>
                  <a:lnTo>
                    <a:pt x="756" y="125"/>
                  </a:lnTo>
                  <a:lnTo>
                    <a:pt x="810" y="130"/>
                  </a:lnTo>
                  <a:lnTo>
                    <a:pt x="824" y="154"/>
                  </a:lnTo>
                  <a:lnTo>
                    <a:pt x="833" y="183"/>
                  </a:lnTo>
                  <a:lnTo>
                    <a:pt x="835" y="215"/>
                  </a:lnTo>
                  <a:lnTo>
                    <a:pt x="834" y="250"/>
                  </a:lnTo>
                  <a:lnTo>
                    <a:pt x="832" y="269"/>
                  </a:lnTo>
                  <a:lnTo>
                    <a:pt x="827" y="288"/>
                  </a:lnTo>
                  <a:lnTo>
                    <a:pt x="822" y="305"/>
                  </a:lnTo>
                  <a:lnTo>
                    <a:pt x="814" y="322"/>
                  </a:lnTo>
                  <a:lnTo>
                    <a:pt x="805" y="339"/>
                  </a:lnTo>
                  <a:lnTo>
                    <a:pt x="794" y="357"/>
                  </a:lnTo>
                  <a:lnTo>
                    <a:pt x="782" y="374"/>
                  </a:lnTo>
                  <a:lnTo>
                    <a:pt x="769" y="391"/>
                  </a:lnTo>
                  <a:lnTo>
                    <a:pt x="754" y="409"/>
                  </a:lnTo>
                  <a:lnTo>
                    <a:pt x="737" y="427"/>
                  </a:lnTo>
                  <a:lnTo>
                    <a:pt x="720" y="445"/>
                  </a:lnTo>
                  <a:lnTo>
                    <a:pt x="702" y="465"/>
                  </a:lnTo>
                  <a:lnTo>
                    <a:pt x="681" y="487"/>
                  </a:lnTo>
                  <a:lnTo>
                    <a:pt x="660" y="509"/>
                  </a:lnTo>
                  <a:lnTo>
                    <a:pt x="637" y="532"/>
                  </a:lnTo>
                  <a:lnTo>
                    <a:pt x="614" y="557"/>
                  </a:lnTo>
                  <a:lnTo>
                    <a:pt x="591" y="582"/>
                  </a:lnTo>
                  <a:lnTo>
                    <a:pt x="568" y="609"/>
                  </a:lnTo>
                  <a:lnTo>
                    <a:pt x="547" y="637"/>
                  </a:lnTo>
                  <a:lnTo>
                    <a:pt x="527" y="667"/>
                  </a:lnTo>
                  <a:lnTo>
                    <a:pt x="507" y="696"/>
                  </a:lnTo>
                  <a:lnTo>
                    <a:pt x="489" y="729"/>
                  </a:lnTo>
                  <a:lnTo>
                    <a:pt x="471" y="763"/>
                  </a:lnTo>
                  <a:lnTo>
                    <a:pt x="456" y="798"/>
                  </a:lnTo>
                  <a:lnTo>
                    <a:pt x="443" y="835"/>
                  </a:lnTo>
                  <a:lnTo>
                    <a:pt x="432" y="874"/>
                  </a:lnTo>
                  <a:lnTo>
                    <a:pt x="423" y="914"/>
                  </a:lnTo>
                  <a:lnTo>
                    <a:pt x="416" y="956"/>
                  </a:lnTo>
                  <a:lnTo>
                    <a:pt x="412" y="999"/>
                  </a:lnTo>
                  <a:lnTo>
                    <a:pt x="410" y="1044"/>
                  </a:lnTo>
                  <a:lnTo>
                    <a:pt x="412" y="1092"/>
                  </a:lnTo>
                  <a:lnTo>
                    <a:pt x="416" y="1141"/>
                  </a:lnTo>
                  <a:lnTo>
                    <a:pt x="416" y="1138"/>
                  </a:lnTo>
                  <a:lnTo>
                    <a:pt x="416" y="1127"/>
                  </a:lnTo>
                  <a:lnTo>
                    <a:pt x="417" y="1111"/>
                  </a:lnTo>
                  <a:lnTo>
                    <a:pt x="420" y="1089"/>
                  </a:lnTo>
                  <a:lnTo>
                    <a:pt x="423" y="1063"/>
                  </a:lnTo>
                  <a:lnTo>
                    <a:pt x="428" y="1032"/>
                  </a:lnTo>
                  <a:lnTo>
                    <a:pt x="435" y="997"/>
                  </a:lnTo>
                  <a:lnTo>
                    <a:pt x="444" y="958"/>
                  </a:lnTo>
                  <a:lnTo>
                    <a:pt x="455" y="918"/>
                  </a:lnTo>
                  <a:lnTo>
                    <a:pt x="469" y="875"/>
                  </a:lnTo>
                  <a:lnTo>
                    <a:pt x="488" y="830"/>
                  </a:lnTo>
                  <a:lnTo>
                    <a:pt x="509" y="785"/>
                  </a:lnTo>
                  <a:lnTo>
                    <a:pt x="535" y="740"/>
                  </a:lnTo>
                  <a:lnTo>
                    <a:pt x="565" y="694"/>
                  </a:lnTo>
                  <a:lnTo>
                    <a:pt x="600" y="650"/>
                  </a:lnTo>
                  <a:lnTo>
                    <a:pt x="640" y="607"/>
                  </a:lnTo>
                  <a:lnTo>
                    <a:pt x="670" y="577"/>
                  </a:lnTo>
                  <a:lnTo>
                    <a:pt x="697" y="549"/>
                  </a:lnTo>
                  <a:lnTo>
                    <a:pt x="725" y="523"/>
                  </a:lnTo>
                  <a:lnTo>
                    <a:pt x="750" y="497"/>
                  </a:lnTo>
                  <a:lnTo>
                    <a:pt x="776" y="473"/>
                  </a:lnTo>
                  <a:lnTo>
                    <a:pt x="797" y="450"/>
                  </a:lnTo>
                  <a:lnTo>
                    <a:pt x="819" y="427"/>
                  </a:lnTo>
                  <a:lnTo>
                    <a:pt x="838" y="405"/>
                  </a:lnTo>
                  <a:lnTo>
                    <a:pt x="856" y="383"/>
                  </a:lnTo>
                  <a:lnTo>
                    <a:pt x="871" y="361"/>
                  </a:lnTo>
                  <a:lnTo>
                    <a:pt x="885" y="339"/>
                  </a:lnTo>
                  <a:lnTo>
                    <a:pt x="896" y="316"/>
                  </a:lnTo>
                  <a:lnTo>
                    <a:pt x="906" y="293"/>
                  </a:lnTo>
                  <a:lnTo>
                    <a:pt x="911" y="270"/>
                  </a:lnTo>
                  <a:lnTo>
                    <a:pt x="916" y="245"/>
                  </a:lnTo>
                  <a:lnTo>
                    <a:pt x="918" y="220"/>
                  </a:lnTo>
                  <a:lnTo>
                    <a:pt x="917" y="194"/>
                  </a:lnTo>
                  <a:lnTo>
                    <a:pt x="914" y="170"/>
                  </a:lnTo>
                  <a:lnTo>
                    <a:pt x="908" y="146"/>
                  </a:lnTo>
                  <a:lnTo>
                    <a:pt x="899" y="124"/>
                  </a:lnTo>
                  <a:lnTo>
                    <a:pt x="887" y="104"/>
                  </a:lnTo>
                  <a:lnTo>
                    <a:pt x="873" y="85"/>
                  </a:lnTo>
                  <a:lnTo>
                    <a:pt x="858" y="68"/>
                  </a:lnTo>
                  <a:lnTo>
                    <a:pt x="840" y="52"/>
                  </a:lnTo>
                  <a:lnTo>
                    <a:pt x="820" y="39"/>
                  </a:lnTo>
                  <a:lnTo>
                    <a:pt x="799" y="26"/>
                  </a:lnTo>
                  <a:lnTo>
                    <a:pt x="776" y="17"/>
                  </a:lnTo>
                  <a:lnTo>
                    <a:pt x="750" y="9"/>
                  </a:lnTo>
                  <a:lnTo>
                    <a:pt x="724" y="4"/>
                  </a:lnTo>
                  <a:lnTo>
                    <a:pt x="696" y="1"/>
                  </a:lnTo>
                  <a:lnTo>
                    <a:pt x="667" y="0"/>
                  </a:lnTo>
                  <a:lnTo>
                    <a:pt x="637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3890962" y="4940300"/>
              <a:ext cx="327025" cy="311150"/>
            </a:xfrm>
            <a:custGeom>
              <a:avLst/>
              <a:gdLst/>
              <a:ahLst/>
              <a:cxnLst>
                <a:cxn ang="0">
                  <a:pos x="307" y="33"/>
                </a:cxn>
                <a:cxn ang="0">
                  <a:pos x="315" y="53"/>
                </a:cxn>
                <a:cxn ang="0">
                  <a:pos x="330" y="82"/>
                </a:cxn>
                <a:cxn ang="0">
                  <a:pos x="344" y="126"/>
                </a:cxn>
                <a:cxn ang="0">
                  <a:pos x="349" y="190"/>
                </a:cxn>
                <a:cxn ang="0">
                  <a:pos x="327" y="254"/>
                </a:cxn>
                <a:cxn ang="0">
                  <a:pos x="284" y="300"/>
                </a:cxn>
                <a:cxn ang="0">
                  <a:pos x="229" y="325"/>
                </a:cxn>
                <a:cxn ang="0">
                  <a:pos x="180" y="327"/>
                </a:cxn>
                <a:cxn ang="0">
                  <a:pos x="146" y="318"/>
                </a:cxn>
                <a:cxn ang="0">
                  <a:pos x="113" y="297"/>
                </a:cxn>
                <a:cxn ang="0">
                  <a:pos x="85" y="264"/>
                </a:cxn>
                <a:cxn ang="0">
                  <a:pos x="64" y="221"/>
                </a:cxn>
                <a:cxn ang="0">
                  <a:pos x="57" y="180"/>
                </a:cxn>
                <a:cxn ang="0">
                  <a:pos x="62" y="141"/>
                </a:cxn>
                <a:cxn ang="0">
                  <a:pos x="78" y="105"/>
                </a:cxn>
                <a:cxn ang="0">
                  <a:pos x="102" y="74"/>
                </a:cxn>
                <a:cxn ang="0">
                  <a:pos x="133" y="46"/>
                </a:cxn>
                <a:cxn ang="0">
                  <a:pos x="170" y="24"/>
                </a:cxn>
                <a:cxn ang="0">
                  <a:pos x="212" y="7"/>
                </a:cxn>
                <a:cxn ang="0">
                  <a:pos x="213" y="0"/>
                </a:cxn>
                <a:cxn ang="0">
                  <a:pos x="171" y="4"/>
                </a:cxn>
                <a:cxn ang="0">
                  <a:pos x="133" y="15"/>
                </a:cxn>
                <a:cxn ang="0">
                  <a:pos x="98" y="33"/>
                </a:cxn>
                <a:cxn ang="0">
                  <a:pos x="65" y="56"/>
                </a:cxn>
                <a:cxn ang="0">
                  <a:pos x="40" y="84"/>
                </a:cxn>
                <a:cxn ang="0">
                  <a:pos x="19" y="118"/>
                </a:cxn>
                <a:cxn ang="0">
                  <a:pos x="5" y="156"/>
                </a:cxn>
                <a:cxn ang="0">
                  <a:pos x="0" y="195"/>
                </a:cxn>
                <a:cxn ang="0">
                  <a:pos x="3" y="234"/>
                </a:cxn>
                <a:cxn ang="0">
                  <a:pos x="13" y="271"/>
                </a:cxn>
                <a:cxn ang="0">
                  <a:pos x="31" y="303"/>
                </a:cxn>
                <a:cxn ang="0">
                  <a:pos x="55" y="333"/>
                </a:cxn>
                <a:cxn ang="0">
                  <a:pos x="84" y="357"/>
                </a:cxn>
                <a:cxn ang="0">
                  <a:pos x="118" y="376"/>
                </a:cxn>
                <a:cxn ang="0">
                  <a:pos x="157" y="387"/>
                </a:cxn>
                <a:cxn ang="0">
                  <a:pos x="183" y="392"/>
                </a:cxn>
                <a:cxn ang="0">
                  <a:pos x="193" y="392"/>
                </a:cxn>
                <a:cxn ang="0">
                  <a:pos x="202" y="393"/>
                </a:cxn>
                <a:cxn ang="0">
                  <a:pos x="213" y="392"/>
                </a:cxn>
                <a:cxn ang="0">
                  <a:pos x="236" y="390"/>
                </a:cxn>
                <a:cxn ang="0">
                  <a:pos x="270" y="381"/>
                </a:cxn>
                <a:cxn ang="0">
                  <a:pos x="303" y="368"/>
                </a:cxn>
                <a:cxn ang="0">
                  <a:pos x="331" y="349"/>
                </a:cxn>
                <a:cxn ang="0">
                  <a:pos x="357" y="326"/>
                </a:cxn>
                <a:cxn ang="0">
                  <a:pos x="379" y="299"/>
                </a:cxn>
                <a:cxn ang="0">
                  <a:pos x="395" y="269"/>
                </a:cxn>
                <a:cxn ang="0">
                  <a:pos x="406" y="235"/>
                </a:cxn>
                <a:cxn ang="0">
                  <a:pos x="412" y="188"/>
                </a:cxn>
                <a:cxn ang="0">
                  <a:pos x="402" y="130"/>
                </a:cxn>
                <a:cxn ang="0">
                  <a:pos x="374" y="80"/>
                </a:cxn>
                <a:cxn ang="0">
                  <a:pos x="333" y="39"/>
                </a:cxn>
              </a:cxnLst>
              <a:rect l="0" t="0" r="r" b="b"/>
              <a:pathLst>
                <a:path w="412" h="393">
                  <a:moveTo>
                    <a:pt x="307" y="23"/>
                  </a:moveTo>
                  <a:lnTo>
                    <a:pt x="307" y="33"/>
                  </a:lnTo>
                  <a:lnTo>
                    <a:pt x="309" y="42"/>
                  </a:lnTo>
                  <a:lnTo>
                    <a:pt x="315" y="53"/>
                  </a:lnTo>
                  <a:lnTo>
                    <a:pt x="322" y="66"/>
                  </a:lnTo>
                  <a:lnTo>
                    <a:pt x="330" y="82"/>
                  </a:lnTo>
                  <a:lnTo>
                    <a:pt x="337" y="102"/>
                  </a:lnTo>
                  <a:lnTo>
                    <a:pt x="344" y="126"/>
                  </a:lnTo>
                  <a:lnTo>
                    <a:pt x="349" y="155"/>
                  </a:lnTo>
                  <a:lnTo>
                    <a:pt x="349" y="190"/>
                  </a:lnTo>
                  <a:lnTo>
                    <a:pt x="341" y="224"/>
                  </a:lnTo>
                  <a:lnTo>
                    <a:pt x="327" y="254"/>
                  </a:lnTo>
                  <a:lnTo>
                    <a:pt x="308" y="279"/>
                  </a:lnTo>
                  <a:lnTo>
                    <a:pt x="284" y="300"/>
                  </a:lnTo>
                  <a:lnTo>
                    <a:pt x="258" y="315"/>
                  </a:lnTo>
                  <a:lnTo>
                    <a:pt x="229" y="325"/>
                  </a:lnTo>
                  <a:lnTo>
                    <a:pt x="199" y="329"/>
                  </a:lnTo>
                  <a:lnTo>
                    <a:pt x="180" y="327"/>
                  </a:lnTo>
                  <a:lnTo>
                    <a:pt x="163" y="324"/>
                  </a:lnTo>
                  <a:lnTo>
                    <a:pt x="146" y="318"/>
                  </a:lnTo>
                  <a:lnTo>
                    <a:pt x="129" y="309"/>
                  </a:lnTo>
                  <a:lnTo>
                    <a:pt x="113" y="297"/>
                  </a:lnTo>
                  <a:lnTo>
                    <a:pt x="99" y="282"/>
                  </a:lnTo>
                  <a:lnTo>
                    <a:pt x="85" y="264"/>
                  </a:lnTo>
                  <a:lnTo>
                    <a:pt x="73" y="243"/>
                  </a:lnTo>
                  <a:lnTo>
                    <a:pt x="64" y="221"/>
                  </a:lnTo>
                  <a:lnTo>
                    <a:pt x="60" y="201"/>
                  </a:lnTo>
                  <a:lnTo>
                    <a:pt x="57" y="180"/>
                  </a:lnTo>
                  <a:lnTo>
                    <a:pt x="58" y="160"/>
                  </a:lnTo>
                  <a:lnTo>
                    <a:pt x="62" y="141"/>
                  </a:lnTo>
                  <a:lnTo>
                    <a:pt x="69" y="122"/>
                  </a:lnTo>
                  <a:lnTo>
                    <a:pt x="78" y="105"/>
                  </a:lnTo>
                  <a:lnTo>
                    <a:pt x="88" y="89"/>
                  </a:lnTo>
                  <a:lnTo>
                    <a:pt x="102" y="74"/>
                  </a:lnTo>
                  <a:lnTo>
                    <a:pt x="117" y="59"/>
                  </a:lnTo>
                  <a:lnTo>
                    <a:pt x="133" y="46"/>
                  </a:lnTo>
                  <a:lnTo>
                    <a:pt x="152" y="35"/>
                  </a:lnTo>
                  <a:lnTo>
                    <a:pt x="170" y="24"/>
                  </a:lnTo>
                  <a:lnTo>
                    <a:pt x="191" y="15"/>
                  </a:lnTo>
                  <a:lnTo>
                    <a:pt x="212" y="7"/>
                  </a:lnTo>
                  <a:lnTo>
                    <a:pt x="233" y="1"/>
                  </a:lnTo>
                  <a:lnTo>
                    <a:pt x="213" y="0"/>
                  </a:lnTo>
                  <a:lnTo>
                    <a:pt x="192" y="1"/>
                  </a:lnTo>
                  <a:lnTo>
                    <a:pt x="171" y="4"/>
                  </a:lnTo>
                  <a:lnTo>
                    <a:pt x="152" y="8"/>
                  </a:lnTo>
                  <a:lnTo>
                    <a:pt x="133" y="15"/>
                  </a:lnTo>
                  <a:lnTo>
                    <a:pt x="115" y="23"/>
                  </a:lnTo>
                  <a:lnTo>
                    <a:pt x="98" y="33"/>
                  </a:lnTo>
                  <a:lnTo>
                    <a:pt x="81" y="43"/>
                  </a:lnTo>
                  <a:lnTo>
                    <a:pt x="65" y="56"/>
                  </a:lnTo>
                  <a:lnTo>
                    <a:pt x="51" y="69"/>
                  </a:lnTo>
                  <a:lnTo>
                    <a:pt x="40" y="84"/>
                  </a:lnTo>
                  <a:lnTo>
                    <a:pt x="28" y="100"/>
                  </a:lnTo>
                  <a:lnTo>
                    <a:pt x="19" y="118"/>
                  </a:lnTo>
                  <a:lnTo>
                    <a:pt x="11" y="136"/>
                  </a:lnTo>
                  <a:lnTo>
                    <a:pt x="5" y="156"/>
                  </a:lnTo>
                  <a:lnTo>
                    <a:pt x="2" y="175"/>
                  </a:lnTo>
                  <a:lnTo>
                    <a:pt x="0" y="195"/>
                  </a:lnTo>
                  <a:lnTo>
                    <a:pt x="1" y="214"/>
                  </a:lnTo>
                  <a:lnTo>
                    <a:pt x="3" y="234"/>
                  </a:lnTo>
                  <a:lnTo>
                    <a:pt x="8" y="252"/>
                  </a:lnTo>
                  <a:lnTo>
                    <a:pt x="13" y="271"/>
                  </a:lnTo>
                  <a:lnTo>
                    <a:pt x="22" y="287"/>
                  </a:lnTo>
                  <a:lnTo>
                    <a:pt x="31" y="303"/>
                  </a:lnTo>
                  <a:lnTo>
                    <a:pt x="42" y="319"/>
                  </a:lnTo>
                  <a:lnTo>
                    <a:pt x="55" y="333"/>
                  </a:lnTo>
                  <a:lnTo>
                    <a:pt x="69" y="346"/>
                  </a:lnTo>
                  <a:lnTo>
                    <a:pt x="84" y="357"/>
                  </a:lnTo>
                  <a:lnTo>
                    <a:pt x="101" y="368"/>
                  </a:lnTo>
                  <a:lnTo>
                    <a:pt x="118" y="376"/>
                  </a:lnTo>
                  <a:lnTo>
                    <a:pt x="138" y="383"/>
                  </a:lnTo>
                  <a:lnTo>
                    <a:pt x="157" y="387"/>
                  </a:lnTo>
                  <a:lnTo>
                    <a:pt x="178" y="391"/>
                  </a:lnTo>
                  <a:lnTo>
                    <a:pt x="183" y="392"/>
                  </a:lnTo>
                  <a:lnTo>
                    <a:pt x="187" y="392"/>
                  </a:lnTo>
                  <a:lnTo>
                    <a:pt x="193" y="392"/>
                  </a:lnTo>
                  <a:lnTo>
                    <a:pt x="198" y="393"/>
                  </a:lnTo>
                  <a:lnTo>
                    <a:pt x="202" y="393"/>
                  </a:lnTo>
                  <a:lnTo>
                    <a:pt x="208" y="393"/>
                  </a:lnTo>
                  <a:lnTo>
                    <a:pt x="213" y="392"/>
                  </a:lnTo>
                  <a:lnTo>
                    <a:pt x="217" y="392"/>
                  </a:lnTo>
                  <a:lnTo>
                    <a:pt x="236" y="390"/>
                  </a:lnTo>
                  <a:lnTo>
                    <a:pt x="253" y="386"/>
                  </a:lnTo>
                  <a:lnTo>
                    <a:pt x="270" y="381"/>
                  </a:lnTo>
                  <a:lnTo>
                    <a:pt x="286" y="375"/>
                  </a:lnTo>
                  <a:lnTo>
                    <a:pt x="303" y="368"/>
                  </a:lnTo>
                  <a:lnTo>
                    <a:pt x="318" y="358"/>
                  </a:lnTo>
                  <a:lnTo>
                    <a:pt x="331" y="349"/>
                  </a:lnTo>
                  <a:lnTo>
                    <a:pt x="345" y="338"/>
                  </a:lnTo>
                  <a:lnTo>
                    <a:pt x="357" y="326"/>
                  </a:lnTo>
                  <a:lnTo>
                    <a:pt x="368" y="312"/>
                  </a:lnTo>
                  <a:lnTo>
                    <a:pt x="379" y="299"/>
                  </a:lnTo>
                  <a:lnTo>
                    <a:pt x="388" y="284"/>
                  </a:lnTo>
                  <a:lnTo>
                    <a:pt x="395" y="269"/>
                  </a:lnTo>
                  <a:lnTo>
                    <a:pt x="402" y="252"/>
                  </a:lnTo>
                  <a:lnTo>
                    <a:pt x="406" y="235"/>
                  </a:lnTo>
                  <a:lnTo>
                    <a:pt x="410" y="218"/>
                  </a:lnTo>
                  <a:lnTo>
                    <a:pt x="412" y="188"/>
                  </a:lnTo>
                  <a:lnTo>
                    <a:pt x="409" y="158"/>
                  </a:lnTo>
                  <a:lnTo>
                    <a:pt x="402" y="130"/>
                  </a:lnTo>
                  <a:lnTo>
                    <a:pt x="390" y="104"/>
                  </a:lnTo>
                  <a:lnTo>
                    <a:pt x="374" y="80"/>
                  </a:lnTo>
                  <a:lnTo>
                    <a:pt x="354" y="58"/>
                  </a:lnTo>
                  <a:lnTo>
                    <a:pt x="333" y="39"/>
                  </a:lnTo>
                  <a:lnTo>
                    <a:pt x="307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4102100" y="4957763"/>
              <a:ext cx="190500" cy="28575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158" y="6"/>
                </a:cxn>
                <a:cxn ang="0">
                  <a:pos x="164" y="12"/>
                </a:cxn>
                <a:cxn ang="0">
                  <a:pos x="183" y="29"/>
                </a:cxn>
                <a:cxn ang="0">
                  <a:pos x="205" y="57"/>
                </a:cxn>
                <a:cxn ang="0">
                  <a:pos x="225" y="92"/>
                </a:cxn>
                <a:cxn ang="0">
                  <a:pos x="239" y="136"/>
                </a:cxn>
                <a:cxn ang="0">
                  <a:pos x="239" y="188"/>
                </a:cxn>
                <a:cxn ang="0">
                  <a:pos x="221" y="244"/>
                </a:cxn>
                <a:cxn ang="0">
                  <a:pos x="176" y="307"/>
                </a:cxn>
                <a:cxn ang="0">
                  <a:pos x="0" y="360"/>
                </a:cxn>
                <a:cxn ang="0">
                  <a:pos x="3" y="357"/>
                </a:cxn>
                <a:cxn ang="0">
                  <a:pos x="10" y="353"/>
                </a:cxn>
                <a:cxn ang="0">
                  <a:pos x="23" y="344"/>
                </a:cxn>
                <a:cxn ang="0">
                  <a:pos x="38" y="332"/>
                </a:cxn>
                <a:cxn ang="0">
                  <a:pos x="54" y="317"/>
                </a:cxn>
                <a:cxn ang="0">
                  <a:pos x="71" y="300"/>
                </a:cxn>
                <a:cxn ang="0">
                  <a:pos x="88" y="279"/>
                </a:cxn>
                <a:cxn ang="0">
                  <a:pos x="103" y="256"/>
                </a:cxn>
                <a:cxn ang="0">
                  <a:pos x="117" y="231"/>
                </a:cxn>
                <a:cxn ang="0">
                  <a:pos x="125" y="203"/>
                </a:cxn>
                <a:cxn ang="0">
                  <a:pos x="130" y="173"/>
                </a:cxn>
                <a:cxn ang="0">
                  <a:pos x="129" y="142"/>
                </a:cxn>
                <a:cxn ang="0">
                  <a:pos x="120" y="109"/>
                </a:cxn>
                <a:cxn ang="0">
                  <a:pos x="103" y="74"/>
                </a:cxn>
                <a:cxn ang="0">
                  <a:pos x="77" y="38"/>
                </a:cxn>
                <a:cxn ang="0">
                  <a:pos x="41" y="0"/>
                </a:cxn>
              </a:cxnLst>
              <a:rect l="0" t="0" r="r" b="b"/>
              <a:pathLst>
                <a:path w="239" h="360">
                  <a:moveTo>
                    <a:pt x="41" y="0"/>
                  </a:moveTo>
                  <a:lnTo>
                    <a:pt x="158" y="6"/>
                  </a:lnTo>
                  <a:lnTo>
                    <a:pt x="164" y="12"/>
                  </a:lnTo>
                  <a:lnTo>
                    <a:pt x="183" y="29"/>
                  </a:lnTo>
                  <a:lnTo>
                    <a:pt x="205" y="57"/>
                  </a:lnTo>
                  <a:lnTo>
                    <a:pt x="225" y="92"/>
                  </a:lnTo>
                  <a:lnTo>
                    <a:pt x="239" y="136"/>
                  </a:lnTo>
                  <a:lnTo>
                    <a:pt x="239" y="188"/>
                  </a:lnTo>
                  <a:lnTo>
                    <a:pt x="221" y="244"/>
                  </a:lnTo>
                  <a:lnTo>
                    <a:pt x="176" y="307"/>
                  </a:lnTo>
                  <a:lnTo>
                    <a:pt x="0" y="360"/>
                  </a:lnTo>
                  <a:lnTo>
                    <a:pt x="3" y="357"/>
                  </a:lnTo>
                  <a:lnTo>
                    <a:pt x="10" y="353"/>
                  </a:lnTo>
                  <a:lnTo>
                    <a:pt x="23" y="344"/>
                  </a:lnTo>
                  <a:lnTo>
                    <a:pt x="38" y="332"/>
                  </a:lnTo>
                  <a:lnTo>
                    <a:pt x="54" y="317"/>
                  </a:lnTo>
                  <a:lnTo>
                    <a:pt x="71" y="300"/>
                  </a:lnTo>
                  <a:lnTo>
                    <a:pt x="88" y="279"/>
                  </a:lnTo>
                  <a:lnTo>
                    <a:pt x="103" y="256"/>
                  </a:lnTo>
                  <a:lnTo>
                    <a:pt x="117" y="231"/>
                  </a:lnTo>
                  <a:lnTo>
                    <a:pt x="125" y="203"/>
                  </a:lnTo>
                  <a:lnTo>
                    <a:pt x="130" y="173"/>
                  </a:lnTo>
                  <a:lnTo>
                    <a:pt x="129" y="142"/>
                  </a:lnTo>
                  <a:lnTo>
                    <a:pt x="120" y="109"/>
                  </a:lnTo>
                  <a:lnTo>
                    <a:pt x="103" y="74"/>
                  </a:lnTo>
                  <a:lnTo>
                    <a:pt x="77" y="38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41"/>
          <p:cNvGrpSpPr/>
          <p:nvPr/>
        </p:nvGrpSpPr>
        <p:grpSpPr>
          <a:xfrm>
            <a:off x="7389966" y="3390056"/>
            <a:ext cx="1332907" cy="2018456"/>
            <a:chOff x="3581400" y="3657600"/>
            <a:chExt cx="1052513" cy="159385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093" name="Freeform 45"/>
            <p:cNvSpPr>
              <a:spLocks/>
            </p:cNvSpPr>
            <p:nvPr/>
          </p:nvSpPr>
          <p:spPr bwMode="auto">
            <a:xfrm>
              <a:off x="3581400" y="3657600"/>
              <a:ext cx="1052513" cy="1195388"/>
            </a:xfrm>
            <a:custGeom>
              <a:avLst/>
              <a:gdLst/>
              <a:ahLst/>
              <a:cxnLst>
                <a:cxn ang="0">
                  <a:pos x="1327" y="474"/>
                </a:cxn>
                <a:cxn ang="0">
                  <a:pos x="1305" y="349"/>
                </a:cxn>
                <a:cxn ang="0">
                  <a:pos x="1207" y="195"/>
                </a:cxn>
                <a:cxn ang="0">
                  <a:pos x="1026" y="74"/>
                </a:cxn>
                <a:cxn ang="0">
                  <a:pos x="762" y="7"/>
                </a:cxn>
                <a:cxn ang="0">
                  <a:pos x="630" y="0"/>
                </a:cxn>
                <a:cxn ang="0">
                  <a:pos x="561" y="2"/>
                </a:cxn>
                <a:cxn ang="0">
                  <a:pos x="363" y="36"/>
                </a:cxn>
                <a:cxn ang="0">
                  <a:pos x="191" y="134"/>
                </a:cxn>
                <a:cxn ang="0">
                  <a:pos x="84" y="266"/>
                </a:cxn>
                <a:cxn ang="0">
                  <a:pos x="27" y="402"/>
                </a:cxn>
                <a:cxn ang="0">
                  <a:pos x="0" y="565"/>
                </a:cxn>
                <a:cxn ang="0">
                  <a:pos x="46" y="582"/>
                </a:cxn>
                <a:cxn ang="0">
                  <a:pos x="160" y="587"/>
                </a:cxn>
                <a:cxn ang="0">
                  <a:pos x="281" y="588"/>
                </a:cxn>
                <a:cxn ang="0">
                  <a:pos x="353" y="588"/>
                </a:cxn>
                <a:cxn ang="0">
                  <a:pos x="279" y="561"/>
                </a:cxn>
                <a:cxn ang="0">
                  <a:pos x="204" y="508"/>
                </a:cxn>
                <a:cxn ang="0">
                  <a:pos x="159" y="440"/>
                </a:cxn>
                <a:cxn ang="0">
                  <a:pos x="146" y="363"/>
                </a:cxn>
                <a:cxn ang="0">
                  <a:pos x="175" y="266"/>
                </a:cxn>
                <a:cxn ang="0">
                  <a:pos x="256" y="172"/>
                </a:cxn>
                <a:cxn ang="0">
                  <a:pos x="392" y="98"/>
                </a:cxn>
                <a:cxn ang="0">
                  <a:pos x="583" y="59"/>
                </a:cxn>
                <a:cxn ang="0">
                  <a:pos x="680" y="57"/>
                </a:cxn>
                <a:cxn ang="0">
                  <a:pos x="735" y="58"/>
                </a:cxn>
                <a:cxn ang="0">
                  <a:pos x="1023" y="125"/>
                </a:cxn>
                <a:cxn ang="0">
                  <a:pos x="1207" y="302"/>
                </a:cxn>
                <a:cxn ang="0">
                  <a:pos x="1235" y="513"/>
                </a:cxn>
                <a:cxn ang="0">
                  <a:pos x="1164" y="686"/>
                </a:cxn>
                <a:cxn ang="0">
                  <a:pos x="1033" y="796"/>
                </a:cxn>
                <a:cxn ang="0">
                  <a:pos x="909" y="904"/>
                </a:cxn>
                <a:cxn ang="0">
                  <a:pos x="809" y="1047"/>
                </a:cxn>
                <a:cxn ang="0">
                  <a:pos x="748" y="1267"/>
                </a:cxn>
                <a:cxn ang="0">
                  <a:pos x="704" y="1409"/>
                </a:cxn>
                <a:cxn ang="0">
                  <a:pos x="598" y="1462"/>
                </a:cxn>
                <a:cxn ang="0">
                  <a:pos x="480" y="1484"/>
                </a:cxn>
                <a:cxn ang="0">
                  <a:pos x="409" y="1488"/>
                </a:cxn>
                <a:cxn ang="0">
                  <a:pos x="434" y="1492"/>
                </a:cxn>
                <a:cxn ang="0">
                  <a:pos x="533" y="1501"/>
                </a:cxn>
                <a:cxn ang="0">
                  <a:pos x="654" y="1508"/>
                </a:cxn>
                <a:cxn ang="0">
                  <a:pos x="745" y="1505"/>
                </a:cxn>
                <a:cxn ang="0">
                  <a:pos x="758" y="1501"/>
                </a:cxn>
                <a:cxn ang="0">
                  <a:pos x="763" y="1498"/>
                </a:cxn>
                <a:cxn ang="0">
                  <a:pos x="879" y="1405"/>
                </a:cxn>
                <a:cxn ang="0">
                  <a:pos x="878" y="1341"/>
                </a:cxn>
                <a:cxn ang="0">
                  <a:pos x="900" y="1218"/>
                </a:cxn>
                <a:cxn ang="0">
                  <a:pos x="975" y="1068"/>
                </a:cxn>
                <a:cxn ang="0">
                  <a:pos x="1116" y="932"/>
                </a:cxn>
                <a:cxn ang="0">
                  <a:pos x="1219" y="835"/>
                </a:cxn>
                <a:cxn ang="0">
                  <a:pos x="1275" y="762"/>
                </a:cxn>
                <a:cxn ang="0">
                  <a:pos x="1299" y="717"/>
                </a:cxn>
                <a:cxn ang="0">
                  <a:pos x="1306" y="672"/>
                </a:cxn>
                <a:cxn ang="0">
                  <a:pos x="1327" y="473"/>
                </a:cxn>
              </a:cxnLst>
              <a:rect l="0" t="0" r="r" b="b"/>
              <a:pathLst>
                <a:path w="1327" h="1508">
                  <a:moveTo>
                    <a:pt x="1327" y="473"/>
                  </a:moveTo>
                  <a:lnTo>
                    <a:pt x="1327" y="473"/>
                  </a:lnTo>
                  <a:lnTo>
                    <a:pt x="1327" y="473"/>
                  </a:lnTo>
                  <a:lnTo>
                    <a:pt x="1327" y="474"/>
                  </a:lnTo>
                  <a:lnTo>
                    <a:pt x="1326" y="474"/>
                  </a:lnTo>
                  <a:lnTo>
                    <a:pt x="1324" y="432"/>
                  </a:lnTo>
                  <a:lnTo>
                    <a:pt x="1317" y="391"/>
                  </a:lnTo>
                  <a:lnTo>
                    <a:pt x="1305" y="349"/>
                  </a:lnTo>
                  <a:lnTo>
                    <a:pt x="1288" y="309"/>
                  </a:lnTo>
                  <a:lnTo>
                    <a:pt x="1266" y="270"/>
                  </a:lnTo>
                  <a:lnTo>
                    <a:pt x="1240" y="232"/>
                  </a:lnTo>
                  <a:lnTo>
                    <a:pt x="1207" y="195"/>
                  </a:lnTo>
                  <a:lnTo>
                    <a:pt x="1169" y="160"/>
                  </a:lnTo>
                  <a:lnTo>
                    <a:pt x="1128" y="129"/>
                  </a:lnTo>
                  <a:lnTo>
                    <a:pt x="1079" y="99"/>
                  </a:lnTo>
                  <a:lnTo>
                    <a:pt x="1026" y="74"/>
                  </a:lnTo>
                  <a:lnTo>
                    <a:pt x="969" y="51"/>
                  </a:lnTo>
                  <a:lnTo>
                    <a:pt x="904" y="33"/>
                  </a:lnTo>
                  <a:lnTo>
                    <a:pt x="835" y="18"/>
                  </a:lnTo>
                  <a:lnTo>
                    <a:pt x="762" y="7"/>
                  </a:lnTo>
                  <a:lnTo>
                    <a:pt x="681" y="2"/>
                  </a:lnTo>
                  <a:lnTo>
                    <a:pt x="665" y="0"/>
                  </a:lnTo>
                  <a:lnTo>
                    <a:pt x="647" y="0"/>
                  </a:lnTo>
                  <a:lnTo>
                    <a:pt x="630" y="0"/>
                  </a:lnTo>
                  <a:lnTo>
                    <a:pt x="614" y="0"/>
                  </a:lnTo>
                  <a:lnTo>
                    <a:pt x="596" y="0"/>
                  </a:lnTo>
                  <a:lnTo>
                    <a:pt x="578" y="2"/>
                  </a:lnTo>
                  <a:lnTo>
                    <a:pt x="561" y="2"/>
                  </a:lnTo>
                  <a:lnTo>
                    <a:pt x="543" y="3"/>
                  </a:lnTo>
                  <a:lnTo>
                    <a:pt x="477" y="10"/>
                  </a:lnTo>
                  <a:lnTo>
                    <a:pt x="417" y="21"/>
                  </a:lnTo>
                  <a:lnTo>
                    <a:pt x="363" y="36"/>
                  </a:lnTo>
                  <a:lnTo>
                    <a:pt x="312" y="57"/>
                  </a:lnTo>
                  <a:lnTo>
                    <a:pt x="267" y="80"/>
                  </a:lnTo>
                  <a:lnTo>
                    <a:pt x="227" y="106"/>
                  </a:lnTo>
                  <a:lnTo>
                    <a:pt x="191" y="134"/>
                  </a:lnTo>
                  <a:lnTo>
                    <a:pt x="159" y="165"/>
                  </a:lnTo>
                  <a:lnTo>
                    <a:pt x="130" y="197"/>
                  </a:lnTo>
                  <a:lnTo>
                    <a:pt x="106" y="232"/>
                  </a:lnTo>
                  <a:lnTo>
                    <a:pt x="84" y="266"/>
                  </a:lnTo>
                  <a:lnTo>
                    <a:pt x="66" y="301"/>
                  </a:lnTo>
                  <a:lnTo>
                    <a:pt x="51" y="336"/>
                  </a:lnTo>
                  <a:lnTo>
                    <a:pt x="37" y="369"/>
                  </a:lnTo>
                  <a:lnTo>
                    <a:pt x="27" y="402"/>
                  </a:lnTo>
                  <a:lnTo>
                    <a:pt x="19" y="433"/>
                  </a:lnTo>
                  <a:lnTo>
                    <a:pt x="7" y="490"/>
                  </a:lnTo>
                  <a:lnTo>
                    <a:pt x="2" y="535"/>
                  </a:lnTo>
                  <a:lnTo>
                    <a:pt x="0" y="565"/>
                  </a:lnTo>
                  <a:lnTo>
                    <a:pt x="0" y="575"/>
                  </a:lnTo>
                  <a:lnTo>
                    <a:pt x="11" y="577"/>
                  </a:lnTo>
                  <a:lnTo>
                    <a:pt x="25" y="580"/>
                  </a:lnTo>
                  <a:lnTo>
                    <a:pt x="46" y="582"/>
                  </a:lnTo>
                  <a:lnTo>
                    <a:pt x="72" y="583"/>
                  </a:lnTo>
                  <a:lnTo>
                    <a:pt x="99" y="584"/>
                  </a:lnTo>
                  <a:lnTo>
                    <a:pt x="129" y="585"/>
                  </a:lnTo>
                  <a:lnTo>
                    <a:pt x="160" y="587"/>
                  </a:lnTo>
                  <a:lnTo>
                    <a:pt x="193" y="587"/>
                  </a:lnTo>
                  <a:lnTo>
                    <a:pt x="224" y="588"/>
                  </a:lnTo>
                  <a:lnTo>
                    <a:pt x="254" y="588"/>
                  </a:lnTo>
                  <a:lnTo>
                    <a:pt x="281" y="588"/>
                  </a:lnTo>
                  <a:lnTo>
                    <a:pt x="305" y="588"/>
                  </a:lnTo>
                  <a:lnTo>
                    <a:pt x="326" y="588"/>
                  </a:lnTo>
                  <a:lnTo>
                    <a:pt x="342" y="588"/>
                  </a:lnTo>
                  <a:lnTo>
                    <a:pt x="353" y="588"/>
                  </a:lnTo>
                  <a:lnTo>
                    <a:pt x="356" y="588"/>
                  </a:lnTo>
                  <a:lnTo>
                    <a:pt x="328" y="581"/>
                  </a:lnTo>
                  <a:lnTo>
                    <a:pt x="303" y="572"/>
                  </a:lnTo>
                  <a:lnTo>
                    <a:pt x="279" y="561"/>
                  </a:lnTo>
                  <a:lnTo>
                    <a:pt x="257" y="550"/>
                  </a:lnTo>
                  <a:lnTo>
                    <a:pt x="237" y="537"/>
                  </a:lnTo>
                  <a:lnTo>
                    <a:pt x="220" y="523"/>
                  </a:lnTo>
                  <a:lnTo>
                    <a:pt x="204" y="508"/>
                  </a:lnTo>
                  <a:lnTo>
                    <a:pt x="190" y="493"/>
                  </a:lnTo>
                  <a:lnTo>
                    <a:pt x="178" y="476"/>
                  </a:lnTo>
                  <a:lnTo>
                    <a:pt x="167" y="459"/>
                  </a:lnTo>
                  <a:lnTo>
                    <a:pt x="159" y="440"/>
                  </a:lnTo>
                  <a:lnTo>
                    <a:pt x="153" y="422"/>
                  </a:lnTo>
                  <a:lnTo>
                    <a:pt x="149" y="403"/>
                  </a:lnTo>
                  <a:lnTo>
                    <a:pt x="148" y="384"/>
                  </a:lnTo>
                  <a:lnTo>
                    <a:pt x="146" y="363"/>
                  </a:lnTo>
                  <a:lnTo>
                    <a:pt x="149" y="344"/>
                  </a:lnTo>
                  <a:lnTo>
                    <a:pt x="155" y="318"/>
                  </a:lnTo>
                  <a:lnTo>
                    <a:pt x="163" y="292"/>
                  </a:lnTo>
                  <a:lnTo>
                    <a:pt x="175" y="266"/>
                  </a:lnTo>
                  <a:lnTo>
                    <a:pt x="190" y="242"/>
                  </a:lnTo>
                  <a:lnTo>
                    <a:pt x="209" y="218"/>
                  </a:lnTo>
                  <a:lnTo>
                    <a:pt x="231" y="195"/>
                  </a:lnTo>
                  <a:lnTo>
                    <a:pt x="256" y="172"/>
                  </a:lnTo>
                  <a:lnTo>
                    <a:pt x="286" y="151"/>
                  </a:lnTo>
                  <a:lnTo>
                    <a:pt x="318" y="132"/>
                  </a:lnTo>
                  <a:lnTo>
                    <a:pt x="353" y="114"/>
                  </a:lnTo>
                  <a:lnTo>
                    <a:pt x="392" y="98"/>
                  </a:lnTo>
                  <a:lnTo>
                    <a:pt x="434" y="86"/>
                  </a:lnTo>
                  <a:lnTo>
                    <a:pt x="480" y="74"/>
                  </a:lnTo>
                  <a:lnTo>
                    <a:pt x="530" y="66"/>
                  </a:lnTo>
                  <a:lnTo>
                    <a:pt x="583" y="59"/>
                  </a:lnTo>
                  <a:lnTo>
                    <a:pt x="639" y="57"/>
                  </a:lnTo>
                  <a:lnTo>
                    <a:pt x="652" y="57"/>
                  </a:lnTo>
                  <a:lnTo>
                    <a:pt x="666" y="57"/>
                  </a:lnTo>
                  <a:lnTo>
                    <a:pt x="680" y="57"/>
                  </a:lnTo>
                  <a:lnTo>
                    <a:pt x="692" y="57"/>
                  </a:lnTo>
                  <a:lnTo>
                    <a:pt x="706" y="57"/>
                  </a:lnTo>
                  <a:lnTo>
                    <a:pt x="720" y="58"/>
                  </a:lnTo>
                  <a:lnTo>
                    <a:pt x="735" y="58"/>
                  </a:lnTo>
                  <a:lnTo>
                    <a:pt x="749" y="59"/>
                  </a:lnTo>
                  <a:lnTo>
                    <a:pt x="855" y="72"/>
                  </a:lnTo>
                  <a:lnTo>
                    <a:pt x="946" y="95"/>
                  </a:lnTo>
                  <a:lnTo>
                    <a:pt x="1023" y="125"/>
                  </a:lnTo>
                  <a:lnTo>
                    <a:pt x="1088" y="162"/>
                  </a:lnTo>
                  <a:lnTo>
                    <a:pt x="1138" y="204"/>
                  </a:lnTo>
                  <a:lnTo>
                    <a:pt x="1179" y="251"/>
                  </a:lnTo>
                  <a:lnTo>
                    <a:pt x="1207" y="302"/>
                  </a:lnTo>
                  <a:lnTo>
                    <a:pt x="1227" y="354"/>
                  </a:lnTo>
                  <a:lnTo>
                    <a:pt x="1237" y="408"/>
                  </a:lnTo>
                  <a:lnTo>
                    <a:pt x="1240" y="461"/>
                  </a:lnTo>
                  <a:lnTo>
                    <a:pt x="1235" y="513"/>
                  </a:lnTo>
                  <a:lnTo>
                    <a:pt x="1225" y="562"/>
                  </a:lnTo>
                  <a:lnTo>
                    <a:pt x="1208" y="608"/>
                  </a:lnTo>
                  <a:lnTo>
                    <a:pt x="1188" y="650"/>
                  </a:lnTo>
                  <a:lnTo>
                    <a:pt x="1164" y="686"/>
                  </a:lnTo>
                  <a:lnTo>
                    <a:pt x="1137" y="713"/>
                  </a:lnTo>
                  <a:lnTo>
                    <a:pt x="1102" y="742"/>
                  </a:lnTo>
                  <a:lnTo>
                    <a:pt x="1068" y="770"/>
                  </a:lnTo>
                  <a:lnTo>
                    <a:pt x="1033" y="796"/>
                  </a:lnTo>
                  <a:lnTo>
                    <a:pt x="1001" y="823"/>
                  </a:lnTo>
                  <a:lnTo>
                    <a:pt x="969" y="848"/>
                  </a:lnTo>
                  <a:lnTo>
                    <a:pt x="938" y="876"/>
                  </a:lnTo>
                  <a:lnTo>
                    <a:pt x="909" y="904"/>
                  </a:lnTo>
                  <a:lnTo>
                    <a:pt x="881" y="934"/>
                  </a:lnTo>
                  <a:lnTo>
                    <a:pt x="855" y="969"/>
                  </a:lnTo>
                  <a:lnTo>
                    <a:pt x="831" y="1006"/>
                  </a:lnTo>
                  <a:lnTo>
                    <a:pt x="809" y="1047"/>
                  </a:lnTo>
                  <a:lnTo>
                    <a:pt x="789" y="1093"/>
                  </a:lnTo>
                  <a:lnTo>
                    <a:pt x="773" y="1145"/>
                  </a:lnTo>
                  <a:lnTo>
                    <a:pt x="759" y="1203"/>
                  </a:lnTo>
                  <a:lnTo>
                    <a:pt x="748" y="1267"/>
                  </a:lnTo>
                  <a:lnTo>
                    <a:pt x="740" y="1340"/>
                  </a:lnTo>
                  <a:lnTo>
                    <a:pt x="734" y="1366"/>
                  </a:lnTo>
                  <a:lnTo>
                    <a:pt x="721" y="1389"/>
                  </a:lnTo>
                  <a:lnTo>
                    <a:pt x="704" y="1409"/>
                  </a:lnTo>
                  <a:lnTo>
                    <a:pt x="682" y="1426"/>
                  </a:lnTo>
                  <a:lnTo>
                    <a:pt x="657" y="1441"/>
                  </a:lnTo>
                  <a:lnTo>
                    <a:pt x="628" y="1453"/>
                  </a:lnTo>
                  <a:lnTo>
                    <a:pt x="598" y="1462"/>
                  </a:lnTo>
                  <a:lnTo>
                    <a:pt x="568" y="1470"/>
                  </a:lnTo>
                  <a:lnTo>
                    <a:pt x="537" y="1477"/>
                  </a:lnTo>
                  <a:lnTo>
                    <a:pt x="508" y="1480"/>
                  </a:lnTo>
                  <a:lnTo>
                    <a:pt x="480" y="1484"/>
                  </a:lnTo>
                  <a:lnTo>
                    <a:pt x="456" y="1486"/>
                  </a:lnTo>
                  <a:lnTo>
                    <a:pt x="436" y="1487"/>
                  </a:lnTo>
                  <a:lnTo>
                    <a:pt x="419" y="1488"/>
                  </a:lnTo>
                  <a:lnTo>
                    <a:pt x="409" y="1488"/>
                  </a:lnTo>
                  <a:lnTo>
                    <a:pt x="406" y="1488"/>
                  </a:lnTo>
                  <a:lnTo>
                    <a:pt x="409" y="1488"/>
                  </a:lnTo>
                  <a:lnTo>
                    <a:pt x="418" y="1490"/>
                  </a:lnTo>
                  <a:lnTo>
                    <a:pt x="434" y="1492"/>
                  </a:lnTo>
                  <a:lnTo>
                    <a:pt x="454" y="1493"/>
                  </a:lnTo>
                  <a:lnTo>
                    <a:pt x="477" y="1495"/>
                  </a:lnTo>
                  <a:lnTo>
                    <a:pt x="504" y="1498"/>
                  </a:lnTo>
                  <a:lnTo>
                    <a:pt x="533" y="1501"/>
                  </a:lnTo>
                  <a:lnTo>
                    <a:pt x="563" y="1503"/>
                  </a:lnTo>
                  <a:lnTo>
                    <a:pt x="595" y="1505"/>
                  </a:lnTo>
                  <a:lnTo>
                    <a:pt x="624" y="1507"/>
                  </a:lnTo>
                  <a:lnTo>
                    <a:pt x="654" y="1508"/>
                  </a:lnTo>
                  <a:lnTo>
                    <a:pt x="682" y="1508"/>
                  </a:lnTo>
                  <a:lnTo>
                    <a:pt x="707" y="1508"/>
                  </a:lnTo>
                  <a:lnTo>
                    <a:pt x="729" y="1507"/>
                  </a:lnTo>
                  <a:lnTo>
                    <a:pt x="745" y="1505"/>
                  </a:lnTo>
                  <a:lnTo>
                    <a:pt x="758" y="1501"/>
                  </a:lnTo>
                  <a:lnTo>
                    <a:pt x="758" y="1501"/>
                  </a:lnTo>
                  <a:lnTo>
                    <a:pt x="758" y="1501"/>
                  </a:lnTo>
                  <a:lnTo>
                    <a:pt x="758" y="1501"/>
                  </a:lnTo>
                  <a:lnTo>
                    <a:pt x="758" y="1501"/>
                  </a:lnTo>
                  <a:lnTo>
                    <a:pt x="759" y="1500"/>
                  </a:lnTo>
                  <a:lnTo>
                    <a:pt x="760" y="1499"/>
                  </a:lnTo>
                  <a:lnTo>
                    <a:pt x="763" y="1498"/>
                  </a:lnTo>
                  <a:lnTo>
                    <a:pt x="764" y="1498"/>
                  </a:lnTo>
                  <a:lnTo>
                    <a:pt x="764" y="1496"/>
                  </a:lnTo>
                  <a:lnTo>
                    <a:pt x="879" y="1409"/>
                  </a:lnTo>
                  <a:lnTo>
                    <a:pt x="879" y="1405"/>
                  </a:lnTo>
                  <a:lnTo>
                    <a:pt x="878" y="1397"/>
                  </a:lnTo>
                  <a:lnTo>
                    <a:pt x="877" y="1382"/>
                  </a:lnTo>
                  <a:lnTo>
                    <a:pt x="877" y="1364"/>
                  </a:lnTo>
                  <a:lnTo>
                    <a:pt x="878" y="1341"/>
                  </a:lnTo>
                  <a:lnTo>
                    <a:pt x="880" y="1315"/>
                  </a:lnTo>
                  <a:lnTo>
                    <a:pt x="884" y="1285"/>
                  </a:lnTo>
                  <a:lnTo>
                    <a:pt x="891" y="1252"/>
                  </a:lnTo>
                  <a:lnTo>
                    <a:pt x="900" y="1218"/>
                  </a:lnTo>
                  <a:lnTo>
                    <a:pt x="912" y="1181"/>
                  </a:lnTo>
                  <a:lnTo>
                    <a:pt x="929" y="1144"/>
                  </a:lnTo>
                  <a:lnTo>
                    <a:pt x="949" y="1106"/>
                  </a:lnTo>
                  <a:lnTo>
                    <a:pt x="975" y="1068"/>
                  </a:lnTo>
                  <a:lnTo>
                    <a:pt x="1005" y="1030"/>
                  </a:lnTo>
                  <a:lnTo>
                    <a:pt x="1040" y="993"/>
                  </a:lnTo>
                  <a:lnTo>
                    <a:pt x="1082" y="959"/>
                  </a:lnTo>
                  <a:lnTo>
                    <a:pt x="1116" y="932"/>
                  </a:lnTo>
                  <a:lnTo>
                    <a:pt x="1147" y="906"/>
                  </a:lnTo>
                  <a:lnTo>
                    <a:pt x="1174" y="881"/>
                  </a:lnTo>
                  <a:lnTo>
                    <a:pt x="1198" y="857"/>
                  </a:lnTo>
                  <a:lnTo>
                    <a:pt x="1219" y="835"/>
                  </a:lnTo>
                  <a:lnTo>
                    <a:pt x="1237" y="815"/>
                  </a:lnTo>
                  <a:lnTo>
                    <a:pt x="1252" y="795"/>
                  </a:lnTo>
                  <a:lnTo>
                    <a:pt x="1265" y="778"/>
                  </a:lnTo>
                  <a:lnTo>
                    <a:pt x="1275" y="762"/>
                  </a:lnTo>
                  <a:lnTo>
                    <a:pt x="1284" y="747"/>
                  </a:lnTo>
                  <a:lnTo>
                    <a:pt x="1291" y="735"/>
                  </a:lnTo>
                  <a:lnTo>
                    <a:pt x="1296" y="725"/>
                  </a:lnTo>
                  <a:lnTo>
                    <a:pt x="1299" y="717"/>
                  </a:lnTo>
                  <a:lnTo>
                    <a:pt x="1302" y="710"/>
                  </a:lnTo>
                  <a:lnTo>
                    <a:pt x="1303" y="706"/>
                  </a:lnTo>
                  <a:lnTo>
                    <a:pt x="1303" y="705"/>
                  </a:lnTo>
                  <a:lnTo>
                    <a:pt x="1306" y="672"/>
                  </a:lnTo>
                  <a:lnTo>
                    <a:pt x="1314" y="598"/>
                  </a:lnTo>
                  <a:lnTo>
                    <a:pt x="1322" y="521"/>
                  </a:lnTo>
                  <a:lnTo>
                    <a:pt x="1326" y="476"/>
                  </a:lnTo>
                  <a:lnTo>
                    <a:pt x="1327" y="4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4" name="Freeform 46"/>
            <p:cNvSpPr>
              <a:spLocks/>
            </p:cNvSpPr>
            <p:nvPr/>
          </p:nvSpPr>
          <p:spPr bwMode="auto">
            <a:xfrm>
              <a:off x="3581400" y="3863975"/>
              <a:ext cx="728663" cy="906463"/>
            </a:xfrm>
            <a:custGeom>
              <a:avLst/>
              <a:gdLst/>
              <a:ahLst/>
              <a:cxnLst>
                <a:cxn ang="0">
                  <a:pos x="568" y="17"/>
                </a:cxn>
                <a:cxn ang="0">
                  <a:pos x="490" y="63"/>
                </a:cxn>
                <a:cxn ang="0">
                  <a:pos x="439" y="129"/>
                </a:cxn>
                <a:cxn ang="0">
                  <a:pos x="414" y="204"/>
                </a:cxn>
                <a:cxn ang="0">
                  <a:pos x="409" y="277"/>
                </a:cxn>
                <a:cxn ang="0">
                  <a:pos x="405" y="342"/>
                </a:cxn>
                <a:cxn ang="0">
                  <a:pos x="334" y="379"/>
                </a:cxn>
                <a:cxn ang="0">
                  <a:pos x="231" y="387"/>
                </a:cxn>
                <a:cxn ang="0">
                  <a:pos x="121" y="379"/>
                </a:cxn>
                <a:cxn ang="0">
                  <a:pos x="35" y="365"/>
                </a:cxn>
                <a:cxn ang="0">
                  <a:pos x="0" y="358"/>
                </a:cxn>
                <a:cxn ang="0">
                  <a:pos x="523" y="455"/>
                </a:cxn>
                <a:cxn ang="0">
                  <a:pos x="524" y="402"/>
                </a:cxn>
                <a:cxn ang="0">
                  <a:pos x="539" y="309"/>
                </a:cxn>
                <a:cxn ang="0">
                  <a:pos x="582" y="213"/>
                </a:cxn>
                <a:cxn ang="0">
                  <a:pos x="667" y="142"/>
                </a:cxn>
                <a:cxn ang="0">
                  <a:pos x="810" y="130"/>
                </a:cxn>
                <a:cxn ang="0">
                  <a:pos x="835" y="215"/>
                </a:cxn>
                <a:cxn ang="0">
                  <a:pos x="827" y="288"/>
                </a:cxn>
                <a:cxn ang="0">
                  <a:pos x="805" y="339"/>
                </a:cxn>
                <a:cxn ang="0">
                  <a:pos x="769" y="391"/>
                </a:cxn>
                <a:cxn ang="0">
                  <a:pos x="720" y="445"/>
                </a:cxn>
                <a:cxn ang="0">
                  <a:pos x="660" y="509"/>
                </a:cxn>
                <a:cxn ang="0">
                  <a:pos x="591" y="582"/>
                </a:cxn>
                <a:cxn ang="0">
                  <a:pos x="527" y="667"/>
                </a:cxn>
                <a:cxn ang="0">
                  <a:pos x="471" y="763"/>
                </a:cxn>
                <a:cxn ang="0">
                  <a:pos x="432" y="874"/>
                </a:cxn>
                <a:cxn ang="0">
                  <a:pos x="412" y="999"/>
                </a:cxn>
                <a:cxn ang="0">
                  <a:pos x="416" y="1141"/>
                </a:cxn>
                <a:cxn ang="0">
                  <a:pos x="417" y="1111"/>
                </a:cxn>
                <a:cxn ang="0">
                  <a:pos x="428" y="1032"/>
                </a:cxn>
                <a:cxn ang="0">
                  <a:pos x="455" y="918"/>
                </a:cxn>
                <a:cxn ang="0">
                  <a:pos x="509" y="785"/>
                </a:cxn>
                <a:cxn ang="0">
                  <a:pos x="600" y="650"/>
                </a:cxn>
                <a:cxn ang="0">
                  <a:pos x="697" y="549"/>
                </a:cxn>
                <a:cxn ang="0">
                  <a:pos x="776" y="473"/>
                </a:cxn>
                <a:cxn ang="0">
                  <a:pos x="838" y="405"/>
                </a:cxn>
                <a:cxn ang="0">
                  <a:pos x="885" y="339"/>
                </a:cxn>
                <a:cxn ang="0">
                  <a:pos x="911" y="270"/>
                </a:cxn>
                <a:cxn ang="0">
                  <a:pos x="917" y="194"/>
                </a:cxn>
                <a:cxn ang="0">
                  <a:pos x="899" y="124"/>
                </a:cxn>
                <a:cxn ang="0">
                  <a:pos x="858" y="68"/>
                </a:cxn>
                <a:cxn ang="0">
                  <a:pos x="799" y="26"/>
                </a:cxn>
                <a:cxn ang="0">
                  <a:pos x="724" y="4"/>
                </a:cxn>
                <a:cxn ang="0">
                  <a:pos x="637" y="2"/>
                </a:cxn>
              </a:cxnLst>
              <a:rect l="0" t="0" r="r" b="b"/>
              <a:pathLst>
                <a:path w="918" h="1141">
                  <a:moveTo>
                    <a:pt x="637" y="2"/>
                  </a:moveTo>
                  <a:lnTo>
                    <a:pt x="602" y="8"/>
                  </a:lnTo>
                  <a:lnTo>
                    <a:pt x="568" y="17"/>
                  </a:lnTo>
                  <a:lnTo>
                    <a:pt x="539" y="30"/>
                  </a:lnTo>
                  <a:lnTo>
                    <a:pt x="513" y="46"/>
                  </a:lnTo>
                  <a:lnTo>
                    <a:pt x="490" y="63"/>
                  </a:lnTo>
                  <a:lnTo>
                    <a:pt x="470" y="84"/>
                  </a:lnTo>
                  <a:lnTo>
                    <a:pt x="453" y="106"/>
                  </a:lnTo>
                  <a:lnTo>
                    <a:pt x="439" y="129"/>
                  </a:lnTo>
                  <a:lnTo>
                    <a:pt x="428" y="154"/>
                  </a:lnTo>
                  <a:lnTo>
                    <a:pt x="420" y="178"/>
                  </a:lnTo>
                  <a:lnTo>
                    <a:pt x="414" y="204"/>
                  </a:lnTo>
                  <a:lnTo>
                    <a:pt x="409" y="229"/>
                  </a:lnTo>
                  <a:lnTo>
                    <a:pt x="408" y="253"/>
                  </a:lnTo>
                  <a:lnTo>
                    <a:pt x="409" y="277"/>
                  </a:lnTo>
                  <a:lnTo>
                    <a:pt x="412" y="300"/>
                  </a:lnTo>
                  <a:lnTo>
                    <a:pt x="416" y="321"/>
                  </a:lnTo>
                  <a:lnTo>
                    <a:pt x="405" y="342"/>
                  </a:lnTo>
                  <a:lnTo>
                    <a:pt x="386" y="358"/>
                  </a:lnTo>
                  <a:lnTo>
                    <a:pt x="363" y="371"/>
                  </a:lnTo>
                  <a:lnTo>
                    <a:pt x="334" y="379"/>
                  </a:lnTo>
                  <a:lnTo>
                    <a:pt x="302" y="384"/>
                  </a:lnTo>
                  <a:lnTo>
                    <a:pt x="266" y="387"/>
                  </a:lnTo>
                  <a:lnTo>
                    <a:pt x="231" y="387"/>
                  </a:lnTo>
                  <a:lnTo>
                    <a:pt x="193" y="386"/>
                  </a:lnTo>
                  <a:lnTo>
                    <a:pt x="157" y="383"/>
                  </a:lnTo>
                  <a:lnTo>
                    <a:pt x="121" y="379"/>
                  </a:lnTo>
                  <a:lnTo>
                    <a:pt x="89" y="374"/>
                  </a:lnTo>
                  <a:lnTo>
                    <a:pt x="59" y="369"/>
                  </a:lnTo>
                  <a:lnTo>
                    <a:pt x="35" y="365"/>
                  </a:lnTo>
                  <a:lnTo>
                    <a:pt x="16" y="361"/>
                  </a:lnTo>
                  <a:lnTo>
                    <a:pt x="5" y="359"/>
                  </a:lnTo>
                  <a:lnTo>
                    <a:pt x="0" y="358"/>
                  </a:lnTo>
                  <a:lnTo>
                    <a:pt x="185" y="430"/>
                  </a:lnTo>
                  <a:lnTo>
                    <a:pt x="523" y="459"/>
                  </a:lnTo>
                  <a:lnTo>
                    <a:pt x="523" y="455"/>
                  </a:lnTo>
                  <a:lnTo>
                    <a:pt x="523" y="443"/>
                  </a:lnTo>
                  <a:lnTo>
                    <a:pt x="523" y="425"/>
                  </a:lnTo>
                  <a:lnTo>
                    <a:pt x="524" y="402"/>
                  </a:lnTo>
                  <a:lnTo>
                    <a:pt x="527" y="373"/>
                  </a:lnTo>
                  <a:lnTo>
                    <a:pt x="531" y="343"/>
                  </a:lnTo>
                  <a:lnTo>
                    <a:pt x="539" y="309"/>
                  </a:lnTo>
                  <a:lnTo>
                    <a:pt x="550" y="277"/>
                  </a:lnTo>
                  <a:lnTo>
                    <a:pt x="564" y="244"/>
                  </a:lnTo>
                  <a:lnTo>
                    <a:pt x="582" y="213"/>
                  </a:lnTo>
                  <a:lnTo>
                    <a:pt x="605" y="185"/>
                  </a:lnTo>
                  <a:lnTo>
                    <a:pt x="634" y="161"/>
                  </a:lnTo>
                  <a:lnTo>
                    <a:pt x="667" y="142"/>
                  </a:lnTo>
                  <a:lnTo>
                    <a:pt x="708" y="131"/>
                  </a:lnTo>
                  <a:lnTo>
                    <a:pt x="756" y="125"/>
                  </a:lnTo>
                  <a:lnTo>
                    <a:pt x="810" y="130"/>
                  </a:lnTo>
                  <a:lnTo>
                    <a:pt x="824" y="154"/>
                  </a:lnTo>
                  <a:lnTo>
                    <a:pt x="833" y="183"/>
                  </a:lnTo>
                  <a:lnTo>
                    <a:pt x="835" y="215"/>
                  </a:lnTo>
                  <a:lnTo>
                    <a:pt x="834" y="250"/>
                  </a:lnTo>
                  <a:lnTo>
                    <a:pt x="832" y="269"/>
                  </a:lnTo>
                  <a:lnTo>
                    <a:pt x="827" y="288"/>
                  </a:lnTo>
                  <a:lnTo>
                    <a:pt x="822" y="305"/>
                  </a:lnTo>
                  <a:lnTo>
                    <a:pt x="814" y="322"/>
                  </a:lnTo>
                  <a:lnTo>
                    <a:pt x="805" y="339"/>
                  </a:lnTo>
                  <a:lnTo>
                    <a:pt x="794" y="357"/>
                  </a:lnTo>
                  <a:lnTo>
                    <a:pt x="782" y="374"/>
                  </a:lnTo>
                  <a:lnTo>
                    <a:pt x="769" y="391"/>
                  </a:lnTo>
                  <a:lnTo>
                    <a:pt x="754" y="409"/>
                  </a:lnTo>
                  <a:lnTo>
                    <a:pt x="737" y="427"/>
                  </a:lnTo>
                  <a:lnTo>
                    <a:pt x="720" y="445"/>
                  </a:lnTo>
                  <a:lnTo>
                    <a:pt x="702" y="465"/>
                  </a:lnTo>
                  <a:lnTo>
                    <a:pt x="681" y="487"/>
                  </a:lnTo>
                  <a:lnTo>
                    <a:pt x="660" y="509"/>
                  </a:lnTo>
                  <a:lnTo>
                    <a:pt x="637" y="532"/>
                  </a:lnTo>
                  <a:lnTo>
                    <a:pt x="614" y="557"/>
                  </a:lnTo>
                  <a:lnTo>
                    <a:pt x="591" y="582"/>
                  </a:lnTo>
                  <a:lnTo>
                    <a:pt x="568" y="609"/>
                  </a:lnTo>
                  <a:lnTo>
                    <a:pt x="547" y="637"/>
                  </a:lnTo>
                  <a:lnTo>
                    <a:pt x="527" y="667"/>
                  </a:lnTo>
                  <a:lnTo>
                    <a:pt x="507" y="696"/>
                  </a:lnTo>
                  <a:lnTo>
                    <a:pt x="489" y="729"/>
                  </a:lnTo>
                  <a:lnTo>
                    <a:pt x="471" y="763"/>
                  </a:lnTo>
                  <a:lnTo>
                    <a:pt x="456" y="798"/>
                  </a:lnTo>
                  <a:lnTo>
                    <a:pt x="443" y="835"/>
                  </a:lnTo>
                  <a:lnTo>
                    <a:pt x="432" y="874"/>
                  </a:lnTo>
                  <a:lnTo>
                    <a:pt x="423" y="914"/>
                  </a:lnTo>
                  <a:lnTo>
                    <a:pt x="416" y="956"/>
                  </a:lnTo>
                  <a:lnTo>
                    <a:pt x="412" y="999"/>
                  </a:lnTo>
                  <a:lnTo>
                    <a:pt x="410" y="1044"/>
                  </a:lnTo>
                  <a:lnTo>
                    <a:pt x="412" y="1092"/>
                  </a:lnTo>
                  <a:lnTo>
                    <a:pt x="416" y="1141"/>
                  </a:lnTo>
                  <a:lnTo>
                    <a:pt x="416" y="1138"/>
                  </a:lnTo>
                  <a:lnTo>
                    <a:pt x="416" y="1127"/>
                  </a:lnTo>
                  <a:lnTo>
                    <a:pt x="417" y="1111"/>
                  </a:lnTo>
                  <a:lnTo>
                    <a:pt x="420" y="1089"/>
                  </a:lnTo>
                  <a:lnTo>
                    <a:pt x="423" y="1063"/>
                  </a:lnTo>
                  <a:lnTo>
                    <a:pt x="428" y="1032"/>
                  </a:lnTo>
                  <a:lnTo>
                    <a:pt x="435" y="997"/>
                  </a:lnTo>
                  <a:lnTo>
                    <a:pt x="444" y="958"/>
                  </a:lnTo>
                  <a:lnTo>
                    <a:pt x="455" y="918"/>
                  </a:lnTo>
                  <a:lnTo>
                    <a:pt x="469" y="875"/>
                  </a:lnTo>
                  <a:lnTo>
                    <a:pt x="488" y="830"/>
                  </a:lnTo>
                  <a:lnTo>
                    <a:pt x="509" y="785"/>
                  </a:lnTo>
                  <a:lnTo>
                    <a:pt x="535" y="740"/>
                  </a:lnTo>
                  <a:lnTo>
                    <a:pt x="565" y="694"/>
                  </a:lnTo>
                  <a:lnTo>
                    <a:pt x="600" y="650"/>
                  </a:lnTo>
                  <a:lnTo>
                    <a:pt x="640" y="607"/>
                  </a:lnTo>
                  <a:lnTo>
                    <a:pt x="670" y="577"/>
                  </a:lnTo>
                  <a:lnTo>
                    <a:pt x="697" y="549"/>
                  </a:lnTo>
                  <a:lnTo>
                    <a:pt x="725" y="523"/>
                  </a:lnTo>
                  <a:lnTo>
                    <a:pt x="750" y="497"/>
                  </a:lnTo>
                  <a:lnTo>
                    <a:pt x="776" y="473"/>
                  </a:lnTo>
                  <a:lnTo>
                    <a:pt x="797" y="450"/>
                  </a:lnTo>
                  <a:lnTo>
                    <a:pt x="819" y="427"/>
                  </a:lnTo>
                  <a:lnTo>
                    <a:pt x="838" y="405"/>
                  </a:lnTo>
                  <a:lnTo>
                    <a:pt x="856" y="383"/>
                  </a:lnTo>
                  <a:lnTo>
                    <a:pt x="871" y="361"/>
                  </a:lnTo>
                  <a:lnTo>
                    <a:pt x="885" y="339"/>
                  </a:lnTo>
                  <a:lnTo>
                    <a:pt x="896" y="316"/>
                  </a:lnTo>
                  <a:lnTo>
                    <a:pt x="906" y="293"/>
                  </a:lnTo>
                  <a:lnTo>
                    <a:pt x="911" y="270"/>
                  </a:lnTo>
                  <a:lnTo>
                    <a:pt x="916" y="245"/>
                  </a:lnTo>
                  <a:lnTo>
                    <a:pt x="918" y="220"/>
                  </a:lnTo>
                  <a:lnTo>
                    <a:pt x="917" y="194"/>
                  </a:lnTo>
                  <a:lnTo>
                    <a:pt x="914" y="170"/>
                  </a:lnTo>
                  <a:lnTo>
                    <a:pt x="908" y="146"/>
                  </a:lnTo>
                  <a:lnTo>
                    <a:pt x="899" y="124"/>
                  </a:lnTo>
                  <a:lnTo>
                    <a:pt x="887" y="104"/>
                  </a:lnTo>
                  <a:lnTo>
                    <a:pt x="873" y="85"/>
                  </a:lnTo>
                  <a:lnTo>
                    <a:pt x="858" y="68"/>
                  </a:lnTo>
                  <a:lnTo>
                    <a:pt x="840" y="52"/>
                  </a:lnTo>
                  <a:lnTo>
                    <a:pt x="820" y="39"/>
                  </a:lnTo>
                  <a:lnTo>
                    <a:pt x="799" y="26"/>
                  </a:lnTo>
                  <a:lnTo>
                    <a:pt x="776" y="17"/>
                  </a:lnTo>
                  <a:lnTo>
                    <a:pt x="750" y="9"/>
                  </a:lnTo>
                  <a:lnTo>
                    <a:pt x="724" y="4"/>
                  </a:lnTo>
                  <a:lnTo>
                    <a:pt x="696" y="1"/>
                  </a:lnTo>
                  <a:lnTo>
                    <a:pt x="667" y="0"/>
                  </a:lnTo>
                  <a:lnTo>
                    <a:pt x="637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5" name="Freeform 47"/>
            <p:cNvSpPr>
              <a:spLocks/>
            </p:cNvSpPr>
            <p:nvPr/>
          </p:nvSpPr>
          <p:spPr bwMode="auto">
            <a:xfrm>
              <a:off x="3890962" y="4940300"/>
              <a:ext cx="327025" cy="311150"/>
            </a:xfrm>
            <a:custGeom>
              <a:avLst/>
              <a:gdLst/>
              <a:ahLst/>
              <a:cxnLst>
                <a:cxn ang="0">
                  <a:pos x="307" y="33"/>
                </a:cxn>
                <a:cxn ang="0">
                  <a:pos x="315" y="53"/>
                </a:cxn>
                <a:cxn ang="0">
                  <a:pos x="330" y="82"/>
                </a:cxn>
                <a:cxn ang="0">
                  <a:pos x="344" y="126"/>
                </a:cxn>
                <a:cxn ang="0">
                  <a:pos x="349" y="190"/>
                </a:cxn>
                <a:cxn ang="0">
                  <a:pos x="327" y="254"/>
                </a:cxn>
                <a:cxn ang="0">
                  <a:pos x="284" y="300"/>
                </a:cxn>
                <a:cxn ang="0">
                  <a:pos x="229" y="325"/>
                </a:cxn>
                <a:cxn ang="0">
                  <a:pos x="180" y="327"/>
                </a:cxn>
                <a:cxn ang="0">
                  <a:pos x="146" y="318"/>
                </a:cxn>
                <a:cxn ang="0">
                  <a:pos x="113" y="297"/>
                </a:cxn>
                <a:cxn ang="0">
                  <a:pos x="85" y="264"/>
                </a:cxn>
                <a:cxn ang="0">
                  <a:pos x="64" y="221"/>
                </a:cxn>
                <a:cxn ang="0">
                  <a:pos x="57" y="180"/>
                </a:cxn>
                <a:cxn ang="0">
                  <a:pos x="62" y="141"/>
                </a:cxn>
                <a:cxn ang="0">
                  <a:pos x="78" y="105"/>
                </a:cxn>
                <a:cxn ang="0">
                  <a:pos x="102" y="74"/>
                </a:cxn>
                <a:cxn ang="0">
                  <a:pos x="133" y="46"/>
                </a:cxn>
                <a:cxn ang="0">
                  <a:pos x="170" y="24"/>
                </a:cxn>
                <a:cxn ang="0">
                  <a:pos x="212" y="7"/>
                </a:cxn>
                <a:cxn ang="0">
                  <a:pos x="213" y="0"/>
                </a:cxn>
                <a:cxn ang="0">
                  <a:pos x="171" y="4"/>
                </a:cxn>
                <a:cxn ang="0">
                  <a:pos x="133" y="15"/>
                </a:cxn>
                <a:cxn ang="0">
                  <a:pos x="98" y="33"/>
                </a:cxn>
                <a:cxn ang="0">
                  <a:pos x="65" y="56"/>
                </a:cxn>
                <a:cxn ang="0">
                  <a:pos x="40" y="84"/>
                </a:cxn>
                <a:cxn ang="0">
                  <a:pos x="19" y="118"/>
                </a:cxn>
                <a:cxn ang="0">
                  <a:pos x="5" y="156"/>
                </a:cxn>
                <a:cxn ang="0">
                  <a:pos x="0" y="195"/>
                </a:cxn>
                <a:cxn ang="0">
                  <a:pos x="3" y="234"/>
                </a:cxn>
                <a:cxn ang="0">
                  <a:pos x="13" y="271"/>
                </a:cxn>
                <a:cxn ang="0">
                  <a:pos x="31" y="303"/>
                </a:cxn>
                <a:cxn ang="0">
                  <a:pos x="55" y="333"/>
                </a:cxn>
                <a:cxn ang="0">
                  <a:pos x="84" y="357"/>
                </a:cxn>
                <a:cxn ang="0">
                  <a:pos x="118" y="376"/>
                </a:cxn>
                <a:cxn ang="0">
                  <a:pos x="157" y="387"/>
                </a:cxn>
                <a:cxn ang="0">
                  <a:pos x="183" y="392"/>
                </a:cxn>
                <a:cxn ang="0">
                  <a:pos x="193" y="392"/>
                </a:cxn>
                <a:cxn ang="0">
                  <a:pos x="202" y="393"/>
                </a:cxn>
                <a:cxn ang="0">
                  <a:pos x="213" y="392"/>
                </a:cxn>
                <a:cxn ang="0">
                  <a:pos x="236" y="390"/>
                </a:cxn>
                <a:cxn ang="0">
                  <a:pos x="270" y="381"/>
                </a:cxn>
                <a:cxn ang="0">
                  <a:pos x="303" y="368"/>
                </a:cxn>
                <a:cxn ang="0">
                  <a:pos x="331" y="349"/>
                </a:cxn>
                <a:cxn ang="0">
                  <a:pos x="357" y="326"/>
                </a:cxn>
                <a:cxn ang="0">
                  <a:pos x="379" y="299"/>
                </a:cxn>
                <a:cxn ang="0">
                  <a:pos x="395" y="269"/>
                </a:cxn>
                <a:cxn ang="0">
                  <a:pos x="406" y="235"/>
                </a:cxn>
                <a:cxn ang="0">
                  <a:pos x="412" y="188"/>
                </a:cxn>
                <a:cxn ang="0">
                  <a:pos x="402" y="130"/>
                </a:cxn>
                <a:cxn ang="0">
                  <a:pos x="374" y="80"/>
                </a:cxn>
                <a:cxn ang="0">
                  <a:pos x="333" y="39"/>
                </a:cxn>
              </a:cxnLst>
              <a:rect l="0" t="0" r="r" b="b"/>
              <a:pathLst>
                <a:path w="412" h="393">
                  <a:moveTo>
                    <a:pt x="307" y="23"/>
                  </a:moveTo>
                  <a:lnTo>
                    <a:pt x="307" y="33"/>
                  </a:lnTo>
                  <a:lnTo>
                    <a:pt x="309" y="42"/>
                  </a:lnTo>
                  <a:lnTo>
                    <a:pt x="315" y="53"/>
                  </a:lnTo>
                  <a:lnTo>
                    <a:pt x="322" y="66"/>
                  </a:lnTo>
                  <a:lnTo>
                    <a:pt x="330" y="82"/>
                  </a:lnTo>
                  <a:lnTo>
                    <a:pt x="337" y="102"/>
                  </a:lnTo>
                  <a:lnTo>
                    <a:pt x="344" y="126"/>
                  </a:lnTo>
                  <a:lnTo>
                    <a:pt x="349" y="155"/>
                  </a:lnTo>
                  <a:lnTo>
                    <a:pt x="349" y="190"/>
                  </a:lnTo>
                  <a:lnTo>
                    <a:pt x="341" y="224"/>
                  </a:lnTo>
                  <a:lnTo>
                    <a:pt x="327" y="254"/>
                  </a:lnTo>
                  <a:lnTo>
                    <a:pt x="308" y="279"/>
                  </a:lnTo>
                  <a:lnTo>
                    <a:pt x="284" y="300"/>
                  </a:lnTo>
                  <a:lnTo>
                    <a:pt x="258" y="315"/>
                  </a:lnTo>
                  <a:lnTo>
                    <a:pt x="229" y="325"/>
                  </a:lnTo>
                  <a:lnTo>
                    <a:pt x="199" y="329"/>
                  </a:lnTo>
                  <a:lnTo>
                    <a:pt x="180" y="327"/>
                  </a:lnTo>
                  <a:lnTo>
                    <a:pt x="163" y="324"/>
                  </a:lnTo>
                  <a:lnTo>
                    <a:pt x="146" y="318"/>
                  </a:lnTo>
                  <a:lnTo>
                    <a:pt x="129" y="309"/>
                  </a:lnTo>
                  <a:lnTo>
                    <a:pt x="113" y="297"/>
                  </a:lnTo>
                  <a:lnTo>
                    <a:pt x="99" y="282"/>
                  </a:lnTo>
                  <a:lnTo>
                    <a:pt x="85" y="264"/>
                  </a:lnTo>
                  <a:lnTo>
                    <a:pt x="73" y="243"/>
                  </a:lnTo>
                  <a:lnTo>
                    <a:pt x="64" y="221"/>
                  </a:lnTo>
                  <a:lnTo>
                    <a:pt x="60" y="201"/>
                  </a:lnTo>
                  <a:lnTo>
                    <a:pt x="57" y="180"/>
                  </a:lnTo>
                  <a:lnTo>
                    <a:pt x="58" y="160"/>
                  </a:lnTo>
                  <a:lnTo>
                    <a:pt x="62" y="141"/>
                  </a:lnTo>
                  <a:lnTo>
                    <a:pt x="69" y="122"/>
                  </a:lnTo>
                  <a:lnTo>
                    <a:pt x="78" y="105"/>
                  </a:lnTo>
                  <a:lnTo>
                    <a:pt x="88" y="89"/>
                  </a:lnTo>
                  <a:lnTo>
                    <a:pt x="102" y="74"/>
                  </a:lnTo>
                  <a:lnTo>
                    <a:pt x="117" y="59"/>
                  </a:lnTo>
                  <a:lnTo>
                    <a:pt x="133" y="46"/>
                  </a:lnTo>
                  <a:lnTo>
                    <a:pt x="152" y="35"/>
                  </a:lnTo>
                  <a:lnTo>
                    <a:pt x="170" y="24"/>
                  </a:lnTo>
                  <a:lnTo>
                    <a:pt x="191" y="15"/>
                  </a:lnTo>
                  <a:lnTo>
                    <a:pt x="212" y="7"/>
                  </a:lnTo>
                  <a:lnTo>
                    <a:pt x="233" y="1"/>
                  </a:lnTo>
                  <a:lnTo>
                    <a:pt x="213" y="0"/>
                  </a:lnTo>
                  <a:lnTo>
                    <a:pt x="192" y="1"/>
                  </a:lnTo>
                  <a:lnTo>
                    <a:pt x="171" y="4"/>
                  </a:lnTo>
                  <a:lnTo>
                    <a:pt x="152" y="8"/>
                  </a:lnTo>
                  <a:lnTo>
                    <a:pt x="133" y="15"/>
                  </a:lnTo>
                  <a:lnTo>
                    <a:pt x="115" y="23"/>
                  </a:lnTo>
                  <a:lnTo>
                    <a:pt x="98" y="33"/>
                  </a:lnTo>
                  <a:lnTo>
                    <a:pt x="81" y="43"/>
                  </a:lnTo>
                  <a:lnTo>
                    <a:pt x="65" y="56"/>
                  </a:lnTo>
                  <a:lnTo>
                    <a:pt x="51" y="69"/>
                  </a:lnTo>
                  <a:lnTo>
                    <a:pt x="40" y="84"/>
                  </a:lnTo>
                  <a:lnTo>
                    <a:pt x="28" y="100"/>
                  </a:lnTo>
                  <a:lnTo>
                    <a:pt x="19" y="118"/>
                  </a:lnTo>
                  <a:lnTo>
                    <a:pt x="11" y="136"/>
                  </a:lnTo>
                  <a:lnTo>
                    <a:pt x="5" y="156"/>
                  </a:lnTo>
                  <a:lnTo>
                    <a:pt x="2" y="175"/>
                  </a:lnTo>
                  <a:lnTo>
                    <a:pt x="0" y="195"/>
                  </a:lnTo>
                  <a:lnTo>
                    <a:pt x="1" y="214"/>
                  </a:lnTo>
                  <a:lnTo>
                    <a:pt x="3" y="234"/>
                  </a:lnTo>
                  <a:lnTo>
                    <a:pt x="8" y="252"/>
                  </a:lnTo>
                  <a:lnTo>
                    <a:pt x="13" y="271"/>
                  </a:lnTo>
                  <a:lnTo>
                    <a:pt x="22" y="287"/>
                  </a:lnTo>
                  <a:lnTo>
                    <a:pt x="31" y="303"/>
                  </a:lnTo>
                  <a:lnTo>
                    <a:pt x="42" y="319"/>
                  </a:lnTo>
                  <a:lnTo>
                    <a:pt x="55" y="333"/>
                  </a:lnTo>
                  <a:lnTo>
                    <a:pt x="69" y="346"/>
                  </a:lnTo>
                  <a:lnTo>
                    <a:pt x="84" y="357"/>
                  </a:lnTo>
                  <a:lnTo>
                    <a:pt x="101" y="368"/>
                  </a:lnTo>
                  <a:lnTo>
                    <a:pt x="118" y="376"/>
                  </a:lnTo>
                  <a:lnTo>
                    <a:pt x="138" y="383"/>
                  </a:lnTo>
                  <a:lnTo>
                    <a:pt x="157" y="387"/>
                  </a:lnTo>
                  <a:lnTo>
                    <a:pt x="178" y="391"/>
                  </a:lnTo>
                  <a:lnTo>
                    <a:pt x="183" y="392"/>
                  </a:lnTo>
                  <a:lnTo>
                    <a:pt x="187" y="392"/>
                  </a:lnTo>
                  <a:lnTo>
                    <a:pt x="193" y="392"/>
                  </a:lnTo>
                  <a:lnTo>
                    <a:pt x="198" y="393"/>
                  </a:lnTo>
                  <a:lnTo>
                    <a:pt x="202" y="393"/>
                  </a:lnTo>
                  <a:lnTo>
                    <a:pt x="208" y="393"/>
                  </a:lnTo>
                  <a:lnTo>
                    <a:pt x="213" y="392"/>
                  </a:lnTo>
                  <a:lnTo>
                    <a:pt x="217" y="392"/>
                  </a:lnTo>
                  <a:lnTo>
                    <a:pt x="236" y="390"/>
                  </a:lnTo>
                  <a:lnTo>
                    <a:pt x="253" y="386"/>
                  </a:lnTo>
                  <a:lnTo>
                    <a:pt x="270" y="381"/>
                  </a:lnTo>
                  <a:lnTo>
                    <a:pt x="286" y="375"/>
                  </a:lnTo>
                  <a:lnTo>
                    <a:pt x="303" y="368"/>
                  </a:lnTo>
                  <a:lnTo>
                    <a:pt x="318" y="358"/>
                  </a:lnTo>
                  <a:lnTo>
                    <a:pt x="331" y="349"/>
                  </a:lnTo>
                  <a:lnTo>
                    <a:pt x="345" y="338"/>
                  </a:lnTo>
                  <a:lnTo>
                    <a:pt x="357" y="326"/>
                  </a:lnTo>
                  <a:lnTo>
                    <a:pt x="368" y="312"/>
                  </a:lnTo>
                  <a:lnTo>
                    <a:pt x="379" y="299"/>
                  </a:lnTo>
                  <a:lnTo>
                    <a:pt x="388" y="284"/>
                  </a:lnTo>
                  <a:lnTo>
                    <a:pt x="395" y="269"/>
                  </a:lnTo>
                  <a:lnTo>
                    <a:pt x="402" y="252"/>
                  </a:lnTo>
                  <a:lnTo>
                    <a:pt x="406" y="235"/>
                  </a:lnTo>
                  <a:lnTo>
                    <a:pt x="410" y="218"/>
                  </a:lnTo>
                  <a:lnTo>
                    <a:pt x="412" y="188"/>
                  </a:lnTo>
                  <a:lnTo>
                    <a:pt x="409" y="158"/>
                  </a:lnTo>
                  <a:lnTo>
                    <a:pt x="402" y="130"/>
                  </a:lnTo>
                  <a:lnTo>
                    <a:pt x="390" y="104"/>
                  </a:lnTo>
                  <a:lnTo>
                    <a:pt x="374" y="80"/>
                  </a:lnTo>
                  <a:lnTo>
                    <a:pt x="354" y="58"/>
                  </a:lnTo>
                  <a:lnTo>
                    <a:pt x="333" y="39"/>
                  </a:lnTo>
                  <a:lnTo>
                    <a:pt x="307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6" name="Freeform 48"/>
            <p:cNvSpPr>
              <a:spLocks/>
            </p:cNvSpPr>
            <p:nvPr/>
          </p:nvSpPr>
          <p:spPr bwMode="auto">
            <a:xfrm>
              <a:off x="4102100" y="4957763"/>
              <a:ext cx="190500" cy="28575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158" y="6"/>
                </a:cxn>
                <a:cxn ang="0">
                  <a:pos x="164" y="12"/>
                </a:cxn>
                <a:cxn ang="0">
                  <a:pos x="183" y="29"/>
                </a:cxn>
                <a:cxn ang="0">
                  <a:pos x="205" y="57"/>
                </a:cxn>
                <a:cxn ang="0">
                  <a:pos x="225" y="92"/>
                </a:cxn>
                <a:cxn ang="0">
                  <a:pos x="239" y="136"/>
                </a:cxn>
                <a:cxn ang="0">
                  <a:pos x="239" y="188"/>
                </a:cxn>
                <a:cxn ang="0">
                  <a:pos x="221" y="244"/>
                </a:cxn>
                <a:cxn ang="0">
                  <a:pos x="176" y="307"/>
                </a:cxn>
                <a:cxn ang="0">
                  <a:pos x="0" y="360"/>
                </a:cxn>
                <a:cxn ang="0">
                  <a:pos x="3" y="357"/>
                </a:cxn>
                <a:cxn ang="0">
                  <a:pos x="10" y="353"/>
                </a:cxn>
                <a:cxn ang="0">
                  <a:pos x="23" y="344"/>
                </a:cxn>
                <a:cxn ang="0">
                  <a:pos x="38" y="332"/>
                </a:cxn>
                <a:cxn ang="0">
                  <a:pos x="54" y="317"/>
                </a:cxn>
                <a:cxn ang="0">
                  <a:pos x="71" y="300"/>
                </a:cxn>
                <a:cxn ang="0">
                  <a:pos x="88" y="279"/>
                </a:cxn>
                <a:cxn ang="0">
                  <a:pos x="103" y="256"/>
                </a:cxn>
                <a:cxn ang="0">
                  <a:pos x="117" y="231"/>
                </a:cxn>
                <a:cxn ang="0">
                  <a:pos x="125" y="203"/>
                </a:cxn>
                <a:cxn ang="0">
                  <a:pos x="130" y="173"/>
                </a:cxn>
                <a:cxn ang="0">
                  <a:pos x="129" y="142"/>
                </a:cxn>
                <a:cxn ang="0">
                  <a:pos x="120" y="109"/>
                </a:cxn>
                <a:cxn ang="0">
                  <a:pos x="103" y="74"/>
                </a:cxn>
                <a:cxn ang="0">
                  <a:pos x="77" y="38"/>
                </a:cxn>
                <a:cxn ang="0">
                  <a:pos x="41" y="0"/>
                </a:cxn>
              </a:cxnLst>
              <a:rect l="0" t="0" r="r" b="b"/>
              <a:pathLst>
                <a:path w="239" h="360">
                  <a:moveTo>
                    <a:pt x="41" y="0"/>
                  </a:moveTo>
                  <a:lnTo>
                    <a:pt x="158" y="6"/>
                  </a:lnTo>
                  <a:lnTo>
                    <a:pt x="164" y="12"/>
                  </a:lnTo>
                  <a:lnTo>
                    <a:pt x="183" y="29"/>
                  </a:lnTo>
                  <a:lnTo>
                    <a:pt x="205" y="57"/>
                  </a:lnTo>
                  <a:lnTo>
                    <a:pt x="225" y="92"/>
                  </a:lnTo>
                  <a:lnTo>
                    <a:pt x="239" y="136"/>
                  </a:lnTo>
                  <a:lnTo>
                    <a:pt x="239" y="188"/>
                  </a:lnTo>
                  <a:lnTo>
                    <a:pt x="221" y="244"/>
                  </a:lnTo>
                  <a:lnTo>
                    <a:pt x="176" y="307"/>
                  </a:lnTo>
                  <a:lnTo>
                    <a:pt x="0" y="360"/>
                  </a:lnTo>
                  <a:lnTo>
                    <a:pt x="3" y="357"/>
                  </a:lnTo>
                  <a:lnTo>
                    <a:pt x="10" y="353"/>
                  </a:lnTo>
                  <a:lnTo>
                    <a:pt x="23" y="344"/>
                  </a:lnTo>
                  <a:lnTo>
                    <a:pt x="38" y="332"/>
                  </a:lnTo>
                  <a:lnTo>
                    <a:pt x="54" y="317"/>
                  </a:lnTo>
                  <a:lnTo>
                    <a:pt x="71" y="300"/>
                  </a:lnTo>
                  <a:lnTo>
                    <a:pt x="88" y="279"/>
                  </a:lnTo>
                  <a:lnTo>
                    <a:pt x="103" y="256"/>
                  </a:lnTo>
                  <a:lnTo>
                    <a:pt x="117" y="231"/>
                  </a:lnTo>
                  <a:lnTo>
                    <a:pt x="125" y="203"/>
                  </a:lnTo>
                  <a:lnTo>
                    <a:pt x="130" y="173"/>
                  </a:lnTo>
                  <a:lnTo>
                    <a:pt x="129" y="142"/>
                  </a:lnTo>
                  <a:lnTo>
                    <a:pt x="120" y="109"/>
                  </a:lnTo>
                  <a:lnTo>
                    <a:pt x="103" y="74"/>
                  </a:lnTo>
                  <a:lnTo>
                    <a:pt x="77" y="38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7100"/>
            <a:ext cx="8839200" cy="3824500"/>
          </a:xfrm>
        </p:spPr>
        <p:txBody>
          <a:bodyPr>
            <a:normAutofit/>
          </a:bodyPr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dirty="0" smtClean="0"/>
              <a:t> What are some examples </a:t>
            </a:r>
            <a:br>
              <a:rPr lang="en-US" dirty="0" smtClean="0"/>
            </a:br>
            <a:r>
              <a:rPr lang="en-US" dirty="0" smtClean="0"/>
              <a:t>of ways foster parents </a:t>
            </a:r>
            <a:br>
              <a:rPr lang="en-US" dirty="0" smtClean="0"/>
            </a:br>
            <a:r>
              <a:rPr lang="en-US" dirty="0" smtClean="0"/>
              <a:t>might ‘set up’ parents to </a:t>
            </a:r>
            <a:br>
              <a:rPr lang="en-US" dirty="0" smtClean="0"/>
            </a:br>
            <a:r>
              <a:rPr lang="en-US" dirty="0" smtClean="0"/>
              <a:t>make bad choices relative </a:t>
            </a:r>
            <a:br>
              <a:rPr lang="en-US" dirty="0" smtClean="0"/>
            </a:br>
            <a:r>
              <a:rPr lang="en-US" dirty="0" smtClean="0"/>
              <a:t>to family reunification?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/>
          <p:nvPr/>
        </p:nvGrpSpPr>
        <p:grpSpPr>
          <a:xfrm>
            <a:off x="787878" y="457200"/>
            <a:ext cx="1332907" cy="2018456"/>
            <a:chOff x="3581400" y="3657600"/>
            <a:chExt cx="1052513" cy="15938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3581400" y="3657600"/>
              <a:ext cx="1052513" cy="1195388"/>
            </a:xfrm>
            <a:custGeom>
              <a:avLst/>
              <a:gdLst/>
              <a:ahLst/>
              <a:cxnLst>
                <a:cxn ang="0">
                  <a:pos x="1327" y="474"/>
                </a:cxn>
                <a:cxn ang="0">
                  <a:pos x="1305" y="349"/>
                </a:cxn>
                <a:cxn ang="0">
                  <a:pos x="1207" y="195"/>
                </a:cxn>
                <a:cxn ang="0">
                  <a:pos x="1026" y="74"/>
                </a:cxn>
                <a:cxn ang="0">
                  <a:pos x="762" y="7"/>
                </a:cxn>
                <a:cxn ang="0">
                  <a:pos x="630" y="0"/>
                </a:cxn>
                <a:cxn ang="0">
                  <a:pos x="561" y="2"/>
                </a:cxn>
                <a:cxn ang="0">
                  <a:pos x="363" y="36"/>
                </a:cxn>
                <a:cxn ang="0">
                  <a:pos x="191" y="134"/>
                </a:cxn>
                <a:cxn ang="0">
                  <a:pos x="84" y="266"/>
                </a:cxn>
                <a:cxn ang="0">
                  <a:pos x="27" y="402"/>
                </a:cxn>
                <a:cxn ang="0">
                  <a:pos x="0" y="565"/>
                </a:cxn>
                <a:cxn ang="0">
                  <a:pos x="46" y="582"/>
                </a:cxn>
                <a:cxn ang="0">
                  <a:pos x="160" y="587"/>
                </a:cxn>
                <a:cxn ang="0">
                  <a:pos x="281" y="588"/>
                </a:cxn>
                <a:cxn ang="0">
                  <a:pos x="353" y="588"/>
                </a:cxn>
                <a:cxn ang="0">
                  <a:pos x="279" y="561"/>
                </a:cxn>
                <a:cxn ang="0">
                  <a:pos x="204" y="508"/>
                </a:cxn>
                <a:cxn ang="0">
                  <a:pos x="159" y="440"/>
                </a:cxn>
                <a:cxn ang="0">
                  <a:pos x="146" y="363"/>
                </a:cxn>
                <a:cxn ang="0">
                  <a:pos x="175" y="266"/>
                </a:cxn>
                <a:cxn ang="0">
                  <a:pos x="256" y="172"/>
                </a:cxn>
                <a:cxn ang="0">
                  <a:pos x="392" y="98"/>
                </a:cxn>
                <a:cxn ang="0">
                  <a:pos x="583" y="59"/>
                </a:cxn>
                <a:cxn ang="0">
                  <a:pos x="680" y="57"/>
                </a:cxn>
                <a:cxn ang="0">
                  <a:pos x="735" y="58"/>
                </a:cxn>
                <a:cxn ang="0">
                  <a:pos x="1023" y="125"/>
                </a:cxn>
                <a:cxn ang="0">
                  <a:pos x="1207" y="302"/>
                </a:cxn>
                <a:cxn ang="0">
                  <a:pos x="1235" y="513"/>
                </a:cxn>
                <a:cxn ang="0">
                  <a:pos x="1164" y="686"/>
                </a:cxn>
                <a:cxn ang="0">
                  <a:pos x="1033" y="796"/>
                </a:cxn>
                <a:cxn ang="0">
                  <a:pos x="909" y="904"/>
                </a:cxn>
                <a:cxn ang="0">
                  <a:pos x="809" y="1047"/>
                </a:cxn>
                <a:cxn ang="0">
                  <a:pos x="748" y="1267"/>
                </a:cxn>
                <a:cxn ang="0">
                  <a:pos x="704" y="1409"/>
                </a:cxn>
                <a:cxn ang="0">
                  <a:pos x="598" y="1462"/>
                </a:cxn>
                <a:cxn ang="0">
                  <a:pos x="480" y="1484"/>
                </a:cxn>
                <a:cxn ang="0">
                  <a:pos x="409" y="1488"/>
                </a:cxn>
                <a:cxn ang="0">
                  <a:pos x="434" y="1492"/>
                </a:cxn>
                <a:cxn ang="0">
                  <a:pos x="533" y="1501"/>
                </a:cxn>
                <a:cxn ang="0">
                  <a:pos x="654" y="1508"/>
                </a:cxn>
                <a:cxn ang="0">
                  <a:pos x="745" y="1505"/>
                </a:cxn>
                <a:cxn ang="0">
                  <a:pos x="758" y="1501"/>
                </a:cxn>
                <a:cxn ang="0">
                  <a:pos x="763" y="1498"/>
                </a:cxn>
                <a:cxn ang="0">
                  <a:pos x="879" y="1405"/>
                </a:cxn>
                <a:cxn ang="0">
                  <a:pos x="878" y="1341"/>
                </a:cxn>
                <a:cxn ang="0">
                  <a:pos x="900" y="1218"/>
                </a:cxn>
                <a:cxn ang="0">
                  <a:pos x="975" y="1068"/>
                </a:cxn>
                <a:cxn ang="0">
                  <a:pos x="1116" y="932"/>
                </a:cxn>
                <a:cxn ang="0">
                  <a:pos x="1219" y="835"/>
                </a:cxn>
                <a:cxn ang="0">
                  <a:pos x="1275" y="762"/>
                </a:cxn>
                <a:cxn ang="0">
                  <a:pos x="1299" y="717"/>
                </a:cxn>
                <a:cxn ang="0">
                  <a:pos x="1306" y="672"/>
                </a:cxn>
                <a:cxn ang="0">
                  <a:pos x="1327" y="473"/>
                </a:cxn>
              </a:cxnLst>
              <a:rect l="0" t="0" r="r" b="b"/>
              <a:pathLst>
                <a:path w="1327" h="1508">
                  <a:moveTo>
                    <a:pt x="1327" y="473"/>
                  </a:moveTo>
                  <a:lnTo>
                    <a:pt x="1327" y="473"/>
                  </a:lnTo>
                  <a:lnTo>
                    <a:pt x="1327" y="473"/>
                  </a:lnTo>
                  <a:lnTo>
                    <a:pt x="1327" y="474"/>
                  </a:lnTo>
                  <a:lnTo>
                    <a:pt x="1326" y="474"/>
                  </a:lnTo>
                  <a:lnTo>
                    <a:pt x="1324" y="432"/>
                  </a:lnTo>
                  <a:lnTo>
                    <a:pt x="1317" y="391"/>
                  </a:lnTo>
                  <a:lnTo>
                    <a:pt x="1305" y="349"/>
                  </a:lnTo>
                  <a:lnTo>
                    <a:pt x="1288" y="309"/>
                  </a:lnTo>
                  <a:lnTo>
                    <a:pt x="1266" y="270"/>
                  </a:lnTo>
                  <a:lnTo>
                    <a:pt x="1240" y="232"/>
                  </a:lnTo>
                  <a:lnTo>
                    <a:pt x="1207" y="195"/>
                  </a:lnTo>
                  <a:lnTo>
                    <a:pt x="1169" y="160"/>
                  </a:lnTo>
                  <a:lnTo>
                    <a:pt x="1128" y="129"/>
                  </a:lnTo>
                  <a:lnTo>
                    <a:pt x="1079" y="99"/>
                  </a:lnTo>
                  <a:lnTo>
                    <a:pt x="1026" y="74"/>
                  </a:lnTo>
                  <a:lnTo>
                    <a:pt x="969" y="51"/>
                  </a:lnTo>
                  <a:lnTo>
                    <a:pt x="904" y="33"/>
                  </a:lnTo>
                  <a:lnTo>
                    <a:pt x="835" y="18"/>
                  </a:lnTo>
                  <a:lnTo>
                    <a:pt x="762" y="7"/>
                  </a:lnTo>
                  <a:lnTo>
                    <a:pt x="681" y="2"/>
                  </a:lnTo>
                  <a:lnTo>
                    <a:pt x="665" y="0"/>
                  </a:lnTo>
                  <a:lnTo>
                    <a:pt x="647" y="0"/>
                  </a:lnTo>
                  <a:lnTo>
                    <a:pt x="630" y="0"/>
                  </a:lnTo>
                  <a:lnTo>
                    <a:pt x="614" y="0"/>
                  </a:lnTo>
                  <a:lnTo>
                    <a:pt x="596" y="0"/>
                  </a:lnTo>
                  <a:lnTo>
                    <a:pt x="578" y="2"/>
                  </a:lnTo>
                  <a:lnTo>
                    <a:pt x="561" y="2"/>
                  </a:lnTo>
                  <a:lnTo>
                    <a:pt x="543" y="3"/>
                  </a:lnTo>
                  <a:lnTo>
                    <a:pt x="477" y="10"/>
                  </a:lnTo>
                  <a:lnTo>
                    <a:pt x="417" y="21"/>
                  </a:lnTo>
                  <a:lnTo>
                    <a:pt x="363" y="36"/>
                  </a:lnTo>
                  <a:lnTo>
                    <a:pt x="312" y="57"/>
                  </a:lnTo>
                  <a:lnTo>
                    <a:pt x="267" y="80"/>
                  </a:lnTo>
                  <a:lnTo>
                    <a:pt x="227" y="106"/>
                  </a:lnTo>
                  <a:lnTo>
                    <a:pt x="191" y="134"/>
                  </a:lnTo>
                  <a:lnTo>
                    <a:pt x="159" y="165"/>
                  </a:lnTo>
                  <a:lnTo>
                    <a:pt x="130" y="197"/>
                  </a:lnTo>
                  <a:lnTo>
                    <a:pt x="106" y="232"/>
                  </a:lnTo>
                  <a:lnTo>
                    <a:pt x="84" y="266"/>
                  </a:lnTo>
                  <a:lnTo>
                    <a:pt x="66" y="301"/>
                  </a:lnTo>
                  <a:lnTo>
                    <a:pt x="51" y="336"/>
                  </a:lnTo>
                  <a:lnTo>
                    <a:pt x="37" y="369"/>
                  </a:lnTo>
                  <a:lnTo>
                    <a:pt x="27" y="402"/>
                  </a:lnTo>
                  <a:lnTo>
                    <a:pt x="19" y="433"/>
                  </a:lnTo>
                  <a:lnTo>
                    <a:pt x="7" y="490"/>
                  </a:lnTo>
                  <a:lnTo>
                    <a:pt x="2" y="535"/>
                  </a:lnTo>
                  <a:lnTo>
                    <a:pt x="0" y="565"/>
                  </a:lnTo>
                  <a:lnTo>
                    <a:pt x="0" y="575"/>
                  </a:lnTo>
                  <a:lnTo>
                    <a:pt x="11" y="577"/>
                  </a:lnTo>
                  <a:lnTo>
                    <a:pt x="25" y="580"/>
                  </a:lnTo>
                  <a:lnTo>
                    <a:pt x="46" y="582"/>
                  </a:lnTo>
                  <a:lnTo>
                    <a:pt x="72" y="583"/>
                  </a:lnTo>
                  <a:lnTo>
                    <a:pt x="99" y="584"/>
                  </a:lnTo>
                  <a:lnTo>
                    <a:pt x="129" y="585"/>
                  </a:lnTo>
                  <a:lnTo>
                    <a:pt x="160" y="587"/>
                  </a:lnTo>
                  <a:lnTo>
                    <a:pt x="193" y="587"/>
                  </a:lnTo>
                  <a:lnTo>
                    <a:pt x="224" y="588"/>
                  </a:lnTo>
                  <a:lnTo>
                    <a:pt x="254" y="588"/>
                  </a:lnTo>
                  <a:lnTo>
                    <a:pt x="281" y="588"/>
                  </a:lnTo>
                  <a:lnTo>
                    <a:pt x="305" y="588"/>
                  </a:lnTo>
                  <a:lnTo>
                    <a:pt x="326" y="588"/>
                  </a:lnTo>
                  <a:lnTo>
                    <a:pt x="342" y="588"/>
                  </a:lnTo>
                  <a:lnTo>
                    <a:pt x="353" y="588"/>
                  </a:lnTo>
                  <a:lnTo>
                    <a:pt x="356" y="588"/>
                  </a:lnTo>
                  <a:lnTo>
                    <a:pt x="328" y="581"/>
                  </a:lnTo>
                  <a:lnTo>
                    <a:pt x="303" y="572"/>
                  </a:lnTo>
                  <a:lnTo>
                    <a:pt x="279" y="561"/>
                  </a:lnTo>
                  <a:lnTo>
                    <a:pt x="257" y="550"/>
                  </a:lnTo>
                  <a:lnTo>
                    <a:pt x="237" y="537"/>
                  </a:lnTo>
                  <a:lnTo>
                    <a:pt x="220" y="523"/>
                  </a:lnTo>
                  <a:lnTo>
                    <a:pt x="204" y="508"/>
                  </a:lnTo>
                  <a:lnTo>
                    <a:pt x="190" y="493"/>
                  </a:lnTo>
                  <a:lnTo>
                    <a:pt x="178" y="476"/>
                  </a:lnTo>
                  <a:lnTo>
                    <a:pt x="167" y="459"/>
                  </a:lnTo>
                  <a:lnTo>
                    <a:pt x="159" y="440"/>
                  </a:lnTo>
                  <a:lnTo>
                    <a:pt x="153" y="422"/>
                  </a:lnTo>
                  <a:lnTo>
                    <a:pt x="149" y="403"/>
                  </a:lnTo>
                  <a:lnTo>
                    <a:pt x="148" y="384"/>
                  </a:lnTo>
                  <a:lnTo>
                    <a:pt x="146" y="363"/>
                  </a:lnTo>
                  <a:lnTo>
                    <a:pt x="149" y="344"/>
                  </a:lnTo>
                  <a:lnTo>
                    <a:pt x="155" y="318"/>
                  </a:lnTo>
                  <a:lnTo>
                    <a:pt x="163" y="292"/>
                  </a:lnTo>
                  <a:lnTo>
                    <a:pt x="175" y="266"/>
                  </a:lnTo>
                  <a:lnTo>
                    <a:pt x="190" y="242"/>
                  </a:lnTo>
                  <a:lnTo>
                    <a:pt x="209" y="218"/>
                  </a:lnTo>
                  <a:lnTo>
                    <a:pt x="231" y="195"/>
                  </a:lnTo>
                  <a:lnTo>
                    <a:pt x="256" y="172"/>
                  </a:lnTo>
                  <a:lnTo>
                    <a:pt x="286" y="151"/>
                  </a:lnTo>
                  <a:lnTo>
                    <a:pt x="318" y="132"/>
                  </a:lnTo>
                  <a:lnTo>
                    <a:pt x="353" y="114"/>
                  </a:lnTo>
                  <a:lnTo>
                    <a:pt x="392" y="98"/>
                  </a:lnTo>
                  <a:lnTo>
                    <a:pt x="434" y="86"/>
                  </a:lnTo>
                  <a:lnTo>
                    <a:pt x="480" y="74"/>
                  </a:lnTo>
                  <a:lnTo>
                    <a:pt x="530" y="66"/>
                  </a:lnTo>
                  <a:lnTo>
                    <a:pt x="583" y="59"/>
                  </a:lnTo>
                  <a:lnTo>
                    <a:pt x="639" y="57"/>
                  </a:lnTo>
                  <a:lnTo>
                    <a:pt x="652" y="57"/>
                  </a:lnTo>
                  <a:lnTo>
                    <a:pt x="666" y="57"/>
                  </a:lnTo>
                  <a:lnTo>
                    <a:pt x="680" y="57"/>
                  </a:lnTo>
                  <a:lnTo>
                    <a:pt x="692" y="57"/>
                  </a:lnTo>
                  <a:lnTo>
                    <a:pt x="706" y="57"/>
                  </a:lnTo>
                  <a:lnTo>
                    <a:pt x="720" y="58"/>
                  </a:lnTo>
                  <a:lnTo>
                    <a:pt x="735" y="58"/>
                  </a:lnTo>
                  <a:lnTo>
                    <a:pt x="749" y="59"/>
                  </a:lnTo>
                  <a:lnTo>
                    <a:pt x="855" y="72"/>
                  </a:lnTo>
                  <a:lnTo>
                    <a:pt x="946" y="95"/>
                  </a:lnTo>
                  <a:lnTo>
                    <a:pt x="1023" y="125"/>
                  </a:lnTo>
                  <a:lnTo>
                    <a:pt x="1088" y="162"/>
                  </a:lnTo>
                  <a:lnTo>
                    <a:pt x="1138" y="204"/>
                  </a:lnTo>
                  <a:lnTo>
                    <a:pt x="1179" y="251"/>
                  </a:lnTo>
                  <a:lnTo>
                    <a:pt x="1207" y="302"/>
                  </a:lnTo>
                  <a:lnTo>
                    <a:pt x="1227" y="354"/>
                  </a:lnTo>
                  <a:lnTo>
                    <a:pt x="1237" y="408"/>
                  </a:lnTo>
                  <a:lnTo>
                    <a:pt x="1240" y="461"/>
                  </a:lnTo>
                  <a:lnTo>
                    <a:pt x="1235" y="513"/>
                  </a:lnTo>
                  <a:lnTo>
                    <a:pt x="1225" y="562"/>
                  </a:lnTo>
                  <a:lnTo>
                    <a:pt x="1208" y="608"/>
                  </a:lnTo>
                  <a:lnTo>
                    <a:pt x="1188" y="650"/>
                  </a:lnTo>
                  <a:lnTo>
                    <a:pt x="1164" y="686"/>
                  </a:lnTo>
                  <a:lnTo>
                    <a:pt x="1137" y="713"/>
                  </a:lnTo>
                  <a:lnTo>
                    <a:pt x="1102" y="742"/>
                  </a:lnTo>
                  <a:lnTo>
                    <a:pt x="1068" y="770"/>
                  </a:lnTo>
                  <a:lnTo>
                    <a:pt x="1033" y="796"/>
                  </a:lnTo>
                  <a:lnTo>
                    <a:pt x="1001" y="823"/>
                  </a:lnTo>
                  <a:lnTo>
                    <a:pt x="969" y="848"/>
                  </a:lnTo>
                  <a:lnTo>
                    <a:pt x="938" y="876"/>
                  </a:lnTo>
                  <a:lnTo>
                    <a:pt x="909" y="904"/>
                  </a:lnTo>
                  <a:lnTo>
                    <a:pt x="881" y="934"/>
                  </a:lnTo>
                  <a:lnTo>
                    <a:pt x="855" y="969"/>
                  </a:lnTo>
                  <a:lnTo>
                    <a:pt x="831" y="1006"/>
                  </a:lnTo>
                  <a:lnTo>
                    <a:pt x="809" y="1047"/>
                  </a:lnTo>
                  <a:lnTo>
                    <a:pt x="789" y="1093"/>
                  </a:lnTo>
                  <a:lnTo>
                    <a:pt x="773" y="1145"/>
                  </a:lnTo>
                  <a:lnTo>
                    <a:pt x="759" y="1203"/>
                  </a:lnTo>
                  <a:lnTo>
                    <a:pt x="748" y="1267"/>
                  </a:lnTo>
                  <a:lnTo>
                    <a:pt x="740" y="1340"/>
                  </a:lnTo>
                  <a:lnTo>
                    <a:pt x="734" y="1366"/>
                  </a:lnTo>
                  <a:lnTo>
                    <a:pt x="721" y="1389"/>
                  </a:lnTo>
                  <a:lnTo>
                    <a:pt x="704" y="1409"/>
                  </a:lnTo>
                  <a:lnTo>
                    <a:pt x="682" y="1426"/>
                  </a:lnTo>
                  <a:lnTo>
                    <a:pt x="657" y="1441"/>
                  </a:lnTo>
                  <a:lnTo>
                    <a:pt x="628" y="1453"/>
                  </a:lnTo>
                  <a:lnTo>
                    <a:pt x="598" y="1462"/>
                  </a:lnTo>
                  <a:lnTo>
                    <a:pt x="568" y="1470"/>
                  </a:lnTo>
                  <a:lnTo>
                    <a:pt x="537" y="1477"/>
                  </a:lnTo>
                  <a:lnTo>
                    <a:pt x="508" y="1480"/>
                  </a:lnTo>
                  <a:lnTo>
                    <a:pt x="480" y="1484"/>
                  </a:lnTo>
                  <a:lnTo>
                    <a:pt x="456" y="1486"/>
                  </a:lnTo>
                  <a:lnTo>
                    <a:pt x="436" y="1487"/>
                  </a:lnTo>
                  <a:lnTo>
                    <a:pt x="419" y="1488"/>
                  </a:lnTo>
                  <a:lnTo>
                    <a:pt x="409" y="1488"/>
                  </a:lnTo>
                  <a:lnTo>
                    <a:pt x="406" y="1488"/>
                  </a:lnTo>
                  <a:lnTo>
                    <a:pt x="409" y="1488"/>
                  </a:lnTo>
                  <a:lnTo>
                    <a:pt x="418" y="1490"/>
                  </a:lnTo>
                  <a:lnTo>
                    <a:pt x="434" y="1492"/>
                  </a:lnTo>
                  <a:lnTo>
                    <a:pt x="454" y="1493"/>
                  </a:lnTo>
                  <a:lnTo>
                    <a:pt x="477" y="1495"/>
                  </a:lnTo>
                  <a:lnTo>
                    <a:pt x="504" y="1498"/>
                  </a:lnTo>
                  <a:lnTo>
                    <a:pt x="533" y="1501"/>
                  </a:lnTo>
                  <a:lnTo>
                    <a:pt x="563" y="1503"/>
                  </a:lnTo>
                  <a:lnTo>
                    <a:pt x="595" y="1505"/>
                  </a:lnTo>
                  <a:lnTo>
                    <a:pt x="624" y="1507"/>
                  </a:lnTo>
                  <a:lnTo>
                    <a:pt x="654" y="1508"/>
                  </a:lnTo>
                  <a:lnTo>
                    <a:pt x="682" y="1508"/>
                  </a:lnTo>
                  <a:lnTo>
                    <a:pt x="707" y="1508"/>
                  </a:lnTo>
                  <a:lnTo>
                    <a:pt x="729" y="1507"/>
                  </a:lnTo>
                  <a:lnTo>
                    <a:pt x="745" y="1505"/>
                  </a:lnTo>
                  <a:lnTo>
                    <a:pt x="758" y="1501"/>
                  </a:lnTo>
                  <a:lnTo>
                    <a:pt x="758" y="1501"/>
                  </a:lnTo>
                  <a:lnTo>
                    <a:pt x="758" y="1501"/>
                  </a:lnTo>
                  <a:lnTo>
                    <a:pt x="758" y="1501"/>
                  </a:lnTo>
                  <a:lnTo>
                    <a:pt x="758" y="1501"/>
                  </a:lnTo>
                  <a:lnTo>
                    <a:pt x="759" y="1500"/>
                  </a:lnTo>
                  <a:lnTo>
                    <a:pt x="760" y="1499"/>
                  </a:lnTo>
                  <a:lnTo>
                    <a:pt x="763" y="1498"/>
                  </a:lnTo>
                  <a:lnTo>
                    <a:pt x="764" y="1498"/>
                  </a:lnTo>
                  <a:lnTo>
                    <a:pt x="764" y="1496"/>
                  </a:lnTo>
                  <a:lnTo>
                    <a:pt x="879" y="1409"/>
                  </a:lnTo>
                  <a:lnTo>
                    <a:pt x="879" y="1405"/>
                  </a:lnTo>
                  <a:lnTo>
                    <a:pt x="878" y="1397"/>
                  </a:lnTo>
                  <a:lnTo>
                    <a:pt x="877" y="1382"/>
                  </a:lnTo>
                  <a:lnTo>
                    <a:pt x="877" y="1364"/>
                  </a:lnTo>
                  <a:lnTo>
                    <a:pt x="878" y="1341"/>
                  </a:lnTo>
                  <a:lnTo>
                    <a:pt x="880" y="1315"/>
                  </a:lnTo>
                  <a:lnTo>
                    <a:pt x="884" y="1285"/>
                  </a:lnTo>
                  <a:lnTo>
                    <a:pt x="891" y="1252"/>
                  </a:lnTo>
                  <a:lnTo>
                    <a:pt x="900" y="1218"/>
                  </a:lnTo>
                  <a:lnTo>
                    <a:pt x="912" y="1181"/>
                  </a:lnTo>
                  <a:lnTo>
                    <a:pt x="929" y="1144"/>
                  </a:lnTo>
                  <a:lnTo>
                    <a:pt x="949" y="1106"/>
                  </a:lnTo>
                  <a:lnTo>
                    <a:pt x="975" y="1068"/>
                  </a:lnTo>
                  <a:lnTo>
                    <a:pt x="1005" y="1030"/>
                  </a:lnTo>
                  <a:lnTo>
                    <a:pt x="1040" y="993"/>
                  </a:lnTo>
                  <a:lnTo>
                    <a:pt x="1082" y="959"/>
                  </a:lnTo>
                  <a:lnTo>
                    <a:pt x="1116" y="932"/>
                  </a:lnTo>
                  <a:lnTo>
                    <a:pt x="1147" y="906"/>
                  </a:lnTo>
                  <a:lnTo>
                    <a:pt x="1174" y="881"/>
                  </a:lnTo>
                  <a:lnTo>
                    <a:pt x="1198" y="857"/>
                  </a:lnTo>
                  <a:lnTo>
                    <a:pt x="1219" y="835"/>
                  </a:lnTo>
                  <a:lnTo>
                    <a:pt x="1237" y="815"/>
                  </a:lnTo>
                  <a:lnTo>
                    <a:pt x="1252" y="795"/>
                  </a:lnTo>
                  <a:lnTo>
                    <a:pt x="1265" y="778"/>
                  </a:lnTo>
                  <a:lnTo>
                    <a:pt x="1275" y="762"/>
                  </a:lnTo>
                  <a:lnTo>
                    <a:pt x="1284" y="747"/>
                  </a:lnTo>
                  <a:lnTo>
                    <a:pt x="1291" y="735"/>
                  </a:lnTo>
                  <a:lnTo>
                    <a:pt x="1296" y="725"/>
                  </a:lnTo>
                  <a:lnTo>
                    <a:pt x="1299" y="717"/>
                  </a:lnTo>
                  <a:lnTo>
                    <a:pt x="1302" y="710"/>
                  </a:lnTo>
                  <a:lnTo>
                    <a:pt x="1303" y="706"/>
                  </a:lnTo>
                  <a:lnTo>
                    <a:pt x="1303" y="705"/>
                  </a:lnTo>
                  <a:lnTo>
                    <a:pt x="1306" y="672"/>
                  </a:lnTo>
                  <a:lnTo>
                    <a:pt x="1314" y="598"/>
                  </a:lnTo>
                  <a:lnTo>
                    <a:pt x="1322" y="521"/>
                  </a:lnTo>
                  <a:lnTo>
                    <a:pt x="1326" y="476"/>
                  </a:lnTo>
                  <a:lnTo>
                    <a:pt x="1327" y="4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3581400" y="3863975"/>
              <a:ext cx="728663" cy="906463"/>
            </a:xfrm>
            <a:custGeom>
              <a:avLst/>
              <a:gdLst/>
              <a:ahLst/>
              <a:cxnLst>
                <a:cxn ang="0">
                  <a:pos x="568" y="17"/>
                </a:cxn>
                <a:cxn ang="0">
                  <a:pos x="490" y="63"/>
                </a:cxn>
                <a:cxn ang="0">
                  <a:pos x="439" y="129"/>
                </a:cxn>
                <a:cxn ang="0">
                  <a:pos x="414" y="204"/>
                </a:cxn>
                <a:cxn ang="0">
                  <a:pos x="409" y="277"/>
                </a:cxn>
                <a:cxn ang="0">
                  <a:pos x="405" y="342"/>
                </a:cxn>
                <a:cxn ang="0">
                  <a:pos x="334" y="379"/>
                </a:cxn>
                <a:cxn ang="0">
                  <a:pos x="231" y="387"/>
                </a:cxn>
                <a:cxn ang="0">
                  <a:pos x="121" y="379"/>
                </a:cxn>
                <a:cxn ang="0">
                  <a:pos x="35" y="365"/>
                </a:cxn>
                <a:cxn ang="0">
                  <a:pos x="0" y="358"/>
                </a:cxn>
                <a:cxn ang="0">
                  <a:pos x="523" y="455"/>
                </a:cxn>
                <a:cxn ang="0">
                  <a:pos x="524" y="402"/>
                </a:cxn>
                <a:cxn ang="0">
                  <a:pos x="539" y="309"/>
                </a:cxn>
                <a:cxn ang="0">
                  <a:pos x="582" y="213"/>
                </a:cxn>
                <a:cxn ang="0">
                  <a:pos x="667" y="142"/>
                </a:cxn>
                <a:cxn ang="0">
                  <a:pos x="810" y="130"/>
                </a:cxn>
                <a:cxn ang="0">
                  <a:pos x="835" y="215"/>
                </a:cxn>
                <a:cxn ang="0">
                  <a:pos x="827" y="288"/>
                </a:cxn>
                <a:cxn ang="0">
                  <a:pos x="805" y="339"/>
                </a:cxn>
                <a:cxn ang="0">
                  <a:pos x="769" y="391"/>
                </a:cxn>
                <a:cxn ang="0">
                  <a:pos x="720" y="445"/>
                </a:cxn>
                <a:cxn ang="0">
                  <a:pos x="660" y="509"/>
                </a:cxn>
                <a:cxn ang="0">
                  <a:pos x="591" y="582"/>
                </a:cxn>
                <a:cxn ang="0">
                  <a:pos x="527" y="667"/>
                </a:cxn>
                <a:cxn ang="0">
                  <a:pos x="471" y="763"/>
                </a:cxn>
                <a:cxn ang="0">
                  <a:pos x="432" y="874"/>
                </a:cxn>
                <a:cxn ang="0">
                  <a:pos x="412" y="999"/>
                </a:cxn>
                <a:cxn ang="0">
                  <a:pos x="416" y="1141"/>
                </a:cxn>
                <a:cxn ang="0">
                  <a:pos x="417" y="1111"/>
                </a:cxn>
                <a:cxn ang="0">
                  <a:pos x="428" y="1032"/>
                </a:cxn>
                <a:cxn ang="0">
                  <a:pos x="455" y="918"/>
                </a:cxn>
                <a:cxn ang="0">
                  <a:pos x="509" y="785"/>
                </a:cxn>
                <a:cxn ang="0">
                  <a:pos x="600" y="650"/>
                </a:cxn>
                <a:cxn ang="0">
                  <a:pos x="697" y="549"/>
                </a:cxn>
                <a:cxn ang="0">
                  <a:pos x="776" y="473"/>
                </a:cxn>
                <a:cxn ang="0">
                  <a:pos x="838" y="405"/>
                </a:cxn>
                <a:cxn ang="0">
                  <a:pos x="885" y="339"/>
                </a:cxn>
                <a:cxn ang="0">
                  <a:pos x="911" y="270"/>
                </a:cxn>
                <a:cxn ang="0">
                  <a:pos x="917" y="194"/>
                </a:cxn>
                <a:cxn ang="0">
                  <a:pos x="899" y="124"/>
                </a:cxn>
                <a:cxn ang="0">
                  <a:pos x="858" y="68"/>
                </a:cxn>
                <a:cxn ang="0">
                  <a:pos x="799" y="26"/>
                </a:cxn>
                <a:cxn ang="0">
                  <a:pos x="724" y="4"/>
                </a:cxn>
                <a:cxn ang="0">
                  <a:pos x="637" y="2"/>
                </a:cxn>
              </a:cxnLst>
              <a:rect l="0" t="0" r="r" b="b"/>
              <a:pathLst>
                <a:path w="918" h="1141">
                  <a:moveTo>
                    <a:pt x="637" y="2"/>
                  </a:moveTo>
                  <a:lnTo>
                    <a:pt x="602" y="8"/>
                  </a:lnTo>
                  <a:lnTo>
                    <a:pt x="568" y="17"/>
                  </a:lnTo>
                  <a:lnTo>
                    <a:pt x="539" y="30"/>
                  </a:lnTo>
                  <a:lnTo>
                    <a:pt x="513" y="46"/>
                  </a:lnTo>
                  <a:lnTo>
                    <a:pt x="490" y="63"/>
                  </a:lnTo>
                  <a:lnTo>
                    <a:pt x="470" y="84"/>
                  </a:lnTo>
                  <a:lnTo>
                    <a:pt x="453" y="106"/>
                  </a:lnTo>
                  <a:lnTo>
                    <a:pt x="439" y="129"/>
                  </a:lnTo>
                  <a:lnTo>
                    <a:pt x="428" y="154"/>
                  </a:lnTo>
                  <a:lnTo>
                    <a:pt x="420" y="178"/>
                  </a:lnTo>
                  <a:lnTo>
                    <a:pt x="414" y="204"/>
                  </a:lnTo>
                  <a:lnTo>
                    <a:pt x="409" y="229"/>
                  </a:lnTo>
                  <a:lnTo>
                    <a:pt x="408" y="253"/>
                  </a:lnTo>
                  <a:lnTo>
                    <a:pt x="409" y="277"/>
                  </a:lnTo>
                  <a:lnTo>
                    <a:pt x="412" y="300"/>
                  </a:lnTo>
                  <a:lnTo>
                    <a:pt x="416" y="321"/>
                  </a:lnTo>
                  <a:lnTo>
                    <a:pt x="405" y="342"/>
                  </a:lnTo>
                  <a:lnTo>
                    <a:pt x="386" y="358"/>
                  </a:lnTo>
                  <a:lnTo>
                    <a:pt x="363" y="371"/>
                  </a:lnTo>
                  <a:lnTo>
                    <a:pt x="334" y="379"/>
                  </a:lnTo>
                  <a:lnTo>
                    <a:pt x="302" y="384"/>
                  </a:lnTo>
                  <a:lnTo>
                    <a:pt x="266" y="387"/>
                  </a:lnTo>
                  <a:lnTo>
                    <a:pt x="231" y="387"/>
                  </a:lnTo>
                  <a:lnTo>
                    <a:pt x="193" y="386"/>
                  </a:lnTo>
                  <a:lnTo>
                    <a:pt x="157" y="383"/>
                  </a:lnTo>
                  <a:lnTo>
                    <a:pt x="121" y="379"/>
                  </a:lnTo>
                  <a:lnTo>
                    <a:pt x="89" y="374"/>
                  </a:lnTo>
                  <a:lnTo>
                    <a:pt x="59" y="369"/>
                  </a:lnTo>
                  <a:lnTo>
                    <a:pt x="35" y="365"/>
                  </a:lnTo>
                  <a:lnTo>
                    <a:pt x="16" y="361"/>
                  </a:lnTo>
                  <a:lnTo>
                    <a:pt x="5" y="359"/>
                  </a:lnTo>
                  <a:lnTo>
                    <a:pt x="0" y="358"/>
                  </a:lnTo>
                  <a:lnTo>
                    <a:pt x="185" y="430"/>
                  </a:lnTo>
                  <a:lnTo>
                    <a:pt x="523" y="459"/>
                  </a:lnTo>
                  <a:lnTo>
                    <a:pt x="523" y="455"/>
                  </a:lnTo>
                  <a:lnTo>
                    <a:pt x="523" y="443"/>
                  </a:lnTo>
                  <a:lnTo>
                    <a:pt x="523" y="425"/>
                  </a:lnTo>
                  <a:lnTo>
                    <a:pt x="524" y="402"/>
                  </a:lnTo>
                  <a:lnTo>
                    <a:pt x="527" y="373"/>
                  </a:lnTo>
                  <a:lnTo>
                    <a:pt x="531" y="343"/>
                  </a:lnTo>
                  <a:lnTo>
                    <a:pt x="539" y="309"/>
                  </a:lnTo>
                  <a:lnTo>
                    <a:pt x="550" y="277"/>
                  </a:lnTo>
                  <a:lnTo>
                    <a:pt x="564" y="244"/>
                  </a:lnTo>
                  <a:lnTo>
                    <a:pt x="582" y="213"/>
                  </a:lnTo>
                  <a:lnTo>
                    <a:pt x="605" y="185"/>
                  </a:lnTo>
                  <a:lnTo>
                    <a:pt x="634" y="161"/>
                  </a:lnTo>
                  <a:lnTo>
                    <a:pt x="667" y="142"/>
                  </a:lnTo>
                  <a:lnTo>
                    <a:pt x="708" y="131"/>
                  </a:lnTo>
                  <a:lnTo>
                    <a:pt x="756" y="125"/>
                  </a:lnTo>
                  <a:lnTo>
                    <a:pt x="810" y="130"/>
                  </a:lnTo>
                  <a:lnTo>
                    <a:pt x="824" y="154"/>
                  </a:lnTo>
                  <a:lnTo>
                    <a:pt x="833" y="183"/>
                  </a:lnTo>
                  <a:lnTo>
                    <a:pt x="835" y="215"/>
                  </a:lnTo>
                  <a:lnTo>
                    <a:pt x="834" y="250"/>
                  </a:lnTo>
                  <a:lnTo>
                    <a:pt x="832" y="269"/>
                  </a:lnTo>
                  <a:lnTo>
                    <a:pt x="827" y="288"/>
                  </a:lnTo>
                  <a:lnTo>
                    <a:pt x="822" y="305"/>
                  </a:lnTo>
                  <a:lnTo>
                    <a:pt x="814" y="322"/>
                  </a:lnTo>
                  <a:lnTo>
                    <a:pt x="805" y="339"/>
                  </a:lnTo>
                  <a:lnTo>
                    <a:pt x="794" y="357"/>
                  </a:lnTo>
                  <a:lnTo>
                    <a:pt x="782" y="374"/>
                  </a:lnTo>
                  <a:lnTo>
                    <a:pt x="769" y="391"/>
                  </a:lnTo>
                  <a:lnTo>
                    <a:pt x="754" y="409"/>
                  </a:lnTo>
                  <a:lnTo>
                    <a:pt x="737" y="427"/>
                  </a:lnTo>
                  <a:lnTo>
                    <a:pt x="720" y="445"/>
                  </a:lnTo>
                  <a:lnTo>
                    <a:pt x="702" y="465"/>
                  </a:lnTo>
                  <a:lnTo>
                    <a:pt x="681" y="487"/>
                  </a:lnTo>
                  <a:lnTo>
                    <a:pt x="660" y="509"/>
                  </a:lnTo>
                  <a:lnTo>
                    <a:pt x="637" y="532"/>
                  </a:lnTo>
                  <a:lnTo>
                    <a:pt x="614" y="557"/>
                  </a:lnTo>
                  <a:lnTo>
                    <a:pt x="591" y="582"/>
                  </a:lnTo>
                  <a:lnTo>
                    <a:pt x="568" y="609"/>
                  </a:lnTo>
                  <a:lnTo>
                    <a:pt x="547" y="637"/>
                  </a:lnTo>
                  <a:lnTo>
                    <a:pt x="527" y="667"/>
                  </a:lnTo>
                  <a:lnTo>
                    <a:pt x="507" y="696"/>
                  </a:lnTo>
                  <a:lnTo>
                    <a:pt x="489" y="729"/>
                  </a:lnTo>
                  <a:lnTo>
                    <a:pt x="471" y="763"/>
                  </a:lnTo>
                  <a:lnTo>
                    <a:pt x="456" y="798"/>
                  </a:lnTo>
                  <a:lnTo>
                    <a:pt x="443" y="835"/>
                  </a:lnTo>
                  <a:lnTo>
                    <a:pt x="432" y="874"/>
                  </a:lnTo>
                  <a:lnTo>
                    <a:pt x="423" y="914"/>
                  </a:lnTo>
                  <a:lnTo>
                    <a:pt x="416" y="956"/>
                  </a:lnTo>
                  <a:lnTo>
                    <a:pt x="412" y="999"/>
                  </a:lnTo>
                  <a:lnTo>
                    <a:pt x="410" y="1044"/>
                  </a:lnTo>
                  <a:lnTo>
                    <a:pt x="412" y="1092"/>
                  </a:lnTo>
                  <a:lnTo>
                    <a:pt x="416" y="1141"/>
                  </a:lnTo>
                  <a:lnTo>
                    <a:pt x="416" y="1138"/>
                  </a:lnTo>
                  <a:lnTo>
                    <a:pt x="416" y="1127"/>
                  </a:lnTo>
                  <a:lnTo>
                    <a:pt x="417" y="1111"/>
                  </a:lnTo>
                  <a:lnTo>
                    <a:pt x="420" y="1089"/>
                  </a:lnTo>
                  <a:lnTo>
                    <a:pt x="423" y="1063"/>
                  </a:lnTo>
                  <a:lnTo>
                    <a:pt x="428" y="1032"/>
                  </a:lnTo>
                  <a:lnTo>
                    <a:pt x="435" y="997"/>
                  </a:lnTo>
                  <a:lnTo>
                    <a:pt x="444" y="958"/>
                  </a:lnTo>
                  <a:lnTo>
                    <a:pt x="455" y="918"/>
                  </a:lnTo>
                  <a:lnTo>
                    <a:pt x="469" y="875"/>
                  </a:lnTo>
                  <a:lnTo>
                    <a:pt x="488" y="830"/>
                  </a:lnTo>
                  <a:lnTo>
                    <a:pt x="509" y="785"/>
                  </a:lnTo>
                  <a:lnTo>
                    <a:pt x="535" y="740"/>
                  </a:lnTo>
                  <a:lnTo>
                    <a:pt x="565" y="694"/>
                  </a:lnTo>
                  <a:lnTo>
                    <a:pt x="600" y="650"/>
                  </a:lnTo>
                  <a:lnTo>
                    <a:pt x="640" y="607"/>
                  </a:lnTo>
                  <a:lnTo>
                    <a:pt x="670" y="577"/>
                  </a:lnTo>
                  <a:lnTo>
                    <a:pt x="697" y="549"/>
                  </a:lnTo>
                  <a:lnTo>
                    <a:pt x="725" y="523"/>
                  </a:lnTo>
                  <a:lnTo>
                    <a:pt x="750" y="497"/>
                  </a:lnTo>
                  <a:lnTo>
                    <a:pt x="776" y="473"/>
                  </a:lnTo>
                  <a:lnTo>
                    <a:pt x="797" y="450"/>
                  </a:lnTo>
                  <a:lnTo>
                    <a:pt x="819" y="427"/>
                  </a:lnTo>
                  <a:lnTo>
                    <a:pt x="838" y="405"/>
                  </a:lnTo>
                  <a:lnTo>
                    <a:pt x="856" y="383"/>
                  </a:lnTo>
                  <a:lnTo>
                    <a:pt x="871" y="361"/>
                  </a:lnTo>
                  <a:lnTo>
                    <a:pt x="885" y="339"/>
                  </a:lnTo>
                  <a:lnTo>
                    <a:pt x="896" y="316"/>
                  </a:lnTo>
                  <a:lnTo>
                    <a:pt x="906" y="293"/>
                  </a:lnTo>
                  <a:lnTo>
                    <a:pt x="911" y="270"/>
                  </a:lnTo>
                  <a:lnTo>
                    <a:pt x="916" y="245"/>
                  </a:lnTo>
                  <a:lnTo>
                    <a:pt x="918" y="220"/>
                  </a:lnTo>
                  <a:lnTo>
                    <a:pt x="917" y="194"/>
                  </a:lnTo>
                  <a:lnTo>
                    <a:pt x="914" y="170"/>
                  </a:lnTo>
                  <a:lnTo>
                    <a:pt x="908" y="146"/>
                  </a:lnTo>
                  <a:lnTo>
                    <a:pt x="899" y="124"/>
                  </a:lnTo>
                  <a:lnTo>
                    <a:pt x="887" y="104"/>
                  </a:lnTo>
                  <a:lnTo>
                    <a:pt x="873" y="85"/>
                  </a:lnTo>
                  <a:lnTo>
                    <a:pt x="858" y="68"/>
                  </a:lnTo>
                  <a:lnTo>
                    <a:pt x="840" y="52"/>
                  </a:lnTo>
                  <a:lnTo>
                    <a:pt x="820" y="39"/>
                  </a:lnTo>
                  <a:lnTo>
                    <a:pt x="799" y="26"/>
                  </a:lnTo>
                  <a:lnTo>
                    <a:pt x="776" y="17"/>
                  </a:lnTo>
                  <a:lnTo>
                    <a:pt x="750" y="9"/>
                  </a:lnTo>
                  <a:lnTo>
                    <a:pt x="724" y="4"/>
                  </a:lnTo>
                  <a:lnTo>
                    <a:pt x="696" y="1"/>
                  </a:lnTo>
                  <a:lnTo>
                    <a:pt x="667" y="0"/>
                  </a:lnTo>
                  <a:lnTo>
                    <a:pt x="637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3890962" y="4940300"/>
              <a:ext cx="327025" cy="311150"/>
            </a:xfrm>
            <a:custGeom>
              <a:avLst/>
              <a:gdLst/>
              <a:ahLst/>
              <a:cxnLst>
                <a:cxn ang="0">
                  <a:pos x="307" y="33"/>
                </a:cxn>
                <a:cxn ang="0">
                  <a:pos x="315" y="53"/>
                </a:cxn>
                <a:cxn ang="0">
                  <a:pos x="330" y="82"/>
                </a:cxn>
                <a:cxn ang="0">
                  <a:pos x="344" y="126"/>
                </a:cxn>
                <a:cxn ang="0">
                  <a:pos x="349" y="190"/>
                </a:cxn>
                <a:cxn ang="0">
                  <a:pos x="327" y="254"/>
                </a:cxn>
                <a:cxn ang="0">
                  <a:pos x="284" y="300"/>
                </a:cxn>
                <a:cxn ang="0">
                  <a:pos x="229" y="325"/>
                </a:cxn>
                <a:cxn ang="0">
                  <a:pos x="180" y="327"/>
                </a:cxn>
                <a:cxn ang="0">
                  <a:pos x="146" y="318"/>
                </a:cxn>
                <a:cxn ang="0">
                  <a:pos x="113" y="297"/>
                </a:cxn>
                <a:cxn ang="0">
                  <a:pos x="85" y="264"/>
                </a:cxn>
                <a:cxn ang="0">
                  <a:pos x="64" y="221"/>
                </a:cxn>
                <a:cxn ang="0">
                  <a:pos x="57" y="180"/>
                </a:cxn>
                <a:cxn ang="0">
                  <a:pos x="62" y="141"/>
                </a:cxn>
                <a:cxn ang="0">
                  <a:pos x="78" y="105"/>
                </a:cxn>
                <a:cxn ang="0">
                  <a:pos x="102" y="74"/>
                </a:cxn>
                <a:cxn ang="0">
                  <a:pos x="133" y="46"/>
                </a:cxn>
                <a:cxn ang="0">
                  <a:pos x="170" y="24"/>
                </a:cxn>
                <a:cxn ang="0">
                  <a:pos x="212" y="7"/>
                </a:cxn>
                <a:cxn ang="0">
                  <a:pos x="213" y="0"/>
                </a:cxn>
                <a:cxn ang="0">
                  <a:pos x="171" y="4"/>
                </a:cxn>
                <a:cxn ang="0">
                  <a:pos x="133" y="15"/>
                </a:cxn>
                <a:cxn ang="0">
                  <a:pos x="98" y="33"/>
                </a:cxn>
                <a:cxn ang="0">
                  <a:pos x="65" y="56"/>
                </a:cxn>
                <a:cxn ang="0">
                  <a:pos x="40" y="84"/>
                </a:cxn>
                <a:cxn ang="0">
                  <a:pos x="19" y="118"/>
                </a:cxn>
                <a:cxn ang="0">
                  <a:pos x="5" y="156"/>
                </a:cxn>
                <a:cxn ang="0">
                  <a:pos x="0" y="195"/>
                </a:cxn>
                <a:cxn ang="0">
                  <a:pos x="3" y="234"/>
                </a:cxn>
                <a:cxn ang="0">
                  <a:pos x="13" y="271"/>
                </a:cxn>
                <a:cxn ang="0">
                  <a:pos x="31" y="303"/>
                </a:cxn>
                <a:cxn ang="0">
                  <a:pos x="55" y="333"/>
                </a:cxn>
                <a:cxn ang="0">
                  <a:pos x="84" y="357"/>
                </a:cxn>
                <a:cxn ang="0">
                  <a:pos x="118" y="376"/>
                </a:cxn>
                <a:cxn ang="0">
                  <a:pos x="157" y="387"/>
                </a:cxn>
                <a:cxn ang="0">
                  <a:pos x="183" y="392"/>
                </a:cxn>
                <a:cxn ang="0">
                  <a:pos x="193" y="392"/>
                </a:cxn>
                <a:cxn ang="0">
                  <a:pos x="202" y="393"/>
                </a:cxn>
                <a:cxn ang="0">
                  <a:pos x="213" y="392"/>
                </a:cxn>
                <a:cxn ang="0">
                  <a:pos x="236" y="390"/>
                </a:cxn>
                <a:cxn ang="0">
                  <a:pos x="270" y="381"/>
                </a:cxn>
                <a:cxn ang="0">
                  <a:pos x="303" y="368"/>
                </a:cxn>
                <a:cxn ang="0">
                  <a:pos x="331" y="349"/>
                </a:cxn>
                <a:cxn ang="0">
                  <a:pos x="357" y="326"/>
                </a:cxn>
                <a:cxn ang="0">
                  <a:pos x="379" y="299"/>
                </a:cxn>
                <a:cxn ang="0">
                  <a:pos x="395" y="269"/>
                </a:cxn>
                <a:cxn ang="0">
                  <a:pos x="406" y="235"/>
                </a:cxn>
                <a:cxn ang="0">
                  <a:pos x="412" y="188"/>
                </a:cxn>
                <a:cxn ang="0">
                  <a:pos x="402" y="130"/>
                </a:cxn>
                <a:cxn ang="0">
                  <a:pos x="374" y="80"/>
                </a:cxn>
                <a:cxn ang="0">
                  <a:pos x="333" y="39"/>
                </a:cxn>
              </a:cxnLst>
              <a:rect l="0" t="0" r="r" b="b"/>
              <a:pathLst>
                <a:path w="412" h="393">
                  <a:moveTo>
                    <a:pt x="307" y="23"/>
                  </a:moveTo>
                  <a:lnTo>
                    <a:pt x="307" y="33"/>
                  </a:lnTo>
                  <a:lnTo>
                    <a:pt x="309" y="42"/>
                  </a:lnTo>
                  <a:lnTo>
                    <a:pt x="315" y="53"/>
                  </a:lnTo>
                  <a:lnTo>
                    <a:pt x="322" y="66"/>
                  </a:lnTo>
                  <a:lnTo>
                    <a:pt x="330" y="82"/>
                  </a:lnTo>
                  <a:lnTo>
                    <a:pt x="337" y="102"/>
                  </a:lnTo>
                  <a:lnTo>
                    <a:pt x="344" y="126"/>
                  </a:lnTo>
                  <a:lnTo>
                    <a:pt x="349" y="155"/>
                  </a:lnTo>
                  <a:lnTo>
                    <a:pt x="349" y="190"/>
                  </a:lnTo>
                  <a:lnTo>
                    <a:pt x="341" y="224"/>
                  </a:lnTo>
                  <a:lnTo>
                    <a:pt x="327" y="254"/>
                  </a:lnTo>
                  <a:lnTo>
                    <a:pt x="308" y="279"/>
                  </a:lnTo>
                  <a:lnTo>
                    <a:pt x="284" y="300"/>
                  </a:lnTo>
                  <a:lnTo>
                    <a:pt x="258" y="315"/>
                  </a:lnTo>
                  <a:lnTo>
                    <a:pt x="229" y="325"/>
                  </a:lnTo>
                  <a:lnTo>
                    <a:pt x="199" y="329"/>
                  </a:lnTo>
                  <a:lnTo>
                    <a:pt x="180" y="327"/>
                  </a:lnTo>
                  <a:lnTo>
                    <a:pt x="163" y="324"/>
                  </a:lnTo>
                  <a:lnTo>
                    <a:pt x="146" y="318"/>
                  </a:lnTo>
                  <a:lnTo>
                    <a:pt x="129" y="309"/>
                  </a:lnTo>
                  <a:lnTo>
                    <a:pt x="113" y="297"/>
                  </a:lnTo>
                  <a:lnTo>
                    <a:pt x="99" y="282"/>
                  </a:lnTo>
                  <a:lnTo>
                    <a:pt x="85" y="264"/>
                  </a:lnTo>
                  <a:lnTo>
                    <a:pt x="73" y="243"/>
                  </a:lnTo>
                  <a:lnTo>
                    <a:pt x="64" y="221"/>
                  </a:lnTo>
                  <a:lnTo>
                    <a:pt x="60" y="201"/>
                  </a:lnTo>
                  <a:lnTo>
                    <a:pt x="57" y="180"/>
                  </a:lnTo>
                  <a:lnTo>
                    <a:pt x="58" y="160"/>
                  </a:lnTo>
                  <a:lnTo>
                    <a:pt x="62" y="141"/>
                  </a:lnTo>
                  <a:lnTo>
                    <a:pt x="69" y="122"/>
                  </a:lnTo>
                  <a:lnTo>
                    <a:pt x="78" y="105"/>
                  </a:lnTo>
                  <a:lnTo>
                    <a:pt x="88" y="89"/>
                  </a:lnTo>
                  <a:lnTo>
                    <a:pt x="102" y="74"/>
                  </a:lnTo>
                  <a:lnTo>
                    <a:pt x="117" y="59"/>
                  </a:lnTo>
                  <a:lnTo>
                    <a:pt x="133" y="46"/>
                  </a:lnTo>
                  <a:lnTo>
                    <a:pt x="152" y="35"/>
                  </a:lnTo>
                  <a:lnTo>
                    <a:pt x="170" y="24"/>
                  </a:lnTo>
                  <a:lnTo>
                    <a:pt x="191" y="15"/>
                  </a:lnTo>
                  <a:lnTo>
                    <a:pt x="212" y="7"/>
                  </a:lnTo>
                  <a:lnTo>
                    <a:pt x="233" y="1"/>
                  </a:lnTo>
                  <a:lnTo>
                    <a:pt x="213" y="0"/>
                  </a:lnTo>
                  <a:lnTo>
                    <a:pt x="192" y="1"/>
                  </a:lnTo>
                  <a:lnTo>
                    <a:pt x="171" y="4"/>
                  </a:lnTo>
                  <a:lnTo>
                    <a:pt x="152" y="8"/>
                  </a:lnTo>
                  <a:lnTo>
                    <a:pt x="133" y="15"/>
                  </a:lnTo>
                  <a:lnTo>
                    <a:pt x="115" y="23"/>
                  </a:lnTo>
                  <a:lnTo>
                    <a:pt x="98" y="33"/>
                  </a:lnTo>
                  <a:lnTo>
                    <a:pt x="81" y="43"/>
                  </a:lnTo>
                  <a:lnTo>
                    <a:pt x="65" y="56"/>
                  </a:lnTo>
                  <a:lnTo>
                    <a:pt x="51" y="69"/>
                  </a:lnTo>
                  <a:lnTo>
                    <a:pt x="40" y="84"/>
                  </a:lnTo>
                  <a:lnTo>
                    <a:pt x="28" y="100"/>
                  </a:lnTo>
                  <a:lnTo>
                    <a:pt x="19" y="118"/>
                  </a:lnTo>
                  <a:lnTo>
                    <a:pt x="11" y="136"/>
                  </a:lnTo>
                  <a:lnTo>
                    <a:pt x="5" y="156"/>
                  </a:lnTo>
                  <a:lnTo>
                    <a:pt x="2" y="175"/>
                  </a:lnTo>
                  <a:lnTo>
                    <a:pt x="0" y="195"/>
                  </a:lnTo>
                  <a:lnTo>
                    <a:pt x="1" y="214"/>
                  </a:lnTo>
                  <a:lnTo>
                    <a:pt x="3" y="234"/>
                  </a:lnTo>
                  <a:lnTo>
                    <a:pt x="8" y="252"/>
                  </a:lnTo>
                  <a:lnTo>
                    <a:pt x="13" y="271"/>
                  </a:lnTo>
                  <a:lnTo>
                    <a:pt x="22" y="287"/>
                  </a:lnTo>
                  <a:lnTo>
                    <a:pt x="31" y="303"/>
                  </a:lnTo>
                  <a:lnTo>
                    <a:pt x="42" y="319"/>
                  </a:lnTo>
                  <a:lnTo>
                    <a:pt x="55" y="333"/>
                  </a:lnTo>
                  <a:lnTo>
                    <a:pt x="69" y="346"/>
                  </a:lnTo>
                  <a:lnTo>
                    <a:pt x="84" y="357"/>
                  </a:lnTo>
                  <a:lnTo>
                    <a:pt x="101" y="368"/>
                  </a:lnTo>
                  <a:lnTo>
                    <a:pt x="118" y="376"/>
                  </a:lnTo>
                  <a:lnTo>
                    <a:pt x="138" y="383"/>
                  </a:lnTo>
                  <a:lnTo>
                    <a:pt x="157" y="387"/>
                  </a:lnTo>
                  <a:lnTo>
                    <a:pt x="178" y="391"/>
                  </a:lnTo>
                  <a:lnTo>
                    <a:pt x="183" y="392"/>
                  </a:lnTo>
                  <a:lnTo>
                    <a:pt x="187" y="392"/>
                  </a:lnTo>
                  <a:lnTo>
                    <a:pt x="193" y="392"/>
                  </a:lnTo>
                  <a:lnTo>
                    <a:pt x="198" y="393"/>
                  </a:lnTo>
                  <a:lnTo>
                    <a:pt x="202" y="393"/>
                  </a:lnTo>
                  <a:lnTo>
                    <a:pt x="208" y="393"/>
                  </a:lnTo>
                  <a:lnTo>
                    <a:pt x="213" y="392"/>
                  </a:lnTo>
                  <a:lnTo>
                    <a:pt x="217" y="392"/>
                  </a:lnTo>
                  <a:lnTo>
                    <a:pt x="236" y="390"/>
                  </a:lnTo>
                  <a:lnTo>
                    <a:pt x="253" y="386"/>
                  </a:lnTo>
                  <a:lnTo>
                    <a:pt x="270" y="381"/>
                  </a:lnTo>
                  <a:lnTo>
                    <a:pt x="286" y="375"/>
                  </a:lnTo>
                  <a:lnTo>
                    <a:pt x="303" y="368"/>
                  </a:lnTo>
                  <a:lnTo>
                    <a:pt x="318" y="358"/>
                  </a:lnTo>
                  <a:lnTo>
                    <a:pt x="331" y="349"/>
                  </a:lnTo>
                  <a:lnTo>
                    <a:pt x="345" y="338"/>
                  </a:lnTo>
                  <a:lnTo>
                    <a:pt x="357" y="326"/>
                  </a:lnTo>
                  <a:lnTo>
                    <a:pt x="368" y="312"/>
                  </a:lnTo>
                  <a:lnTo>
                    <a:pt x="379" y="299"/>
                  </a:lnTo>
                  <a:lnTo>
                    <a:pt x="388" y="284"/>
                  </a:lnTo>
                  <a:lnTo>
                    <a:pt x="395" y="269"/>
                  </a:lnTo>
                  <a:lnTo>
                    <a:pt x="402" y="252"/>
                  </a:lnTo>
                  <a:lnTo>
                    <a:pt x="406" y="235"/>
                  </a:lnTo>
                  <a:lnTo>
                    <a:pt x="410" y="218"/>
                  </a:lnTo>
                  <a:lnTo>
                    <a:pt x="412" y="188"/>
                  </a:lnTo>
                  <a:lnTo>
                    <a:pt x="409" y="158"/>
                  </a:lnTo>
                  <a:lnTo>
                    <a:pt x="402" y="130"/>
                  </a:lnTo>
                  <a:lnTo>
                    <a:pt x="390" y="104"/>
                  </a:lnTo>
                  <a:lnTo>
                    <a:pt x="374" y="80"/>
                  </a:lnTo>
                  <a:lnTo>
                    <a:pt x="354" y="58"/>
                  </a:lnTo>
                  <a:lnTo>
                    <a:pt x="333" y="39"/>
                  </a:lnTo>
                  <a:lnTo>
                    <a:pt x="307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4102100" y="4957763"/>
              <a:ext cx="190500" cy="28575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158" y="6"/>
                </a:cxn>
                <a:cxn ang="0">
                  <a:pos x="164" y="12"/>
                </a:cxn>
                <a:cxn ang="0">
                  <a:pos x="183" y="29"/>
                </a:cxn>
                <a:cxn ang="0">
                  <a:pos x="205" y="57"/>
                </a:cxn>
                <a:cxn ang="0">
                  <a:pos x="225" y="92"/>
                </a:cxn>
                <a:cxn ang="0">
                  <a:pos x="239" y="136"/>
                </a:cxn>
                <a:cxn ang="0">
                  <a:pos x="239" y="188"/>
                </a:cxn>
                <a:cxn ang="0">
                  <a:pos x="221" y="244"/>
                </a:cxn>
                <a:cxn ang="0">
                  <a:pos x="176" y="307"/>
                </a:cxn>
                <a:cxn ang="0">
                  <a:pos x="0" y="360"/>
                </a:cxn>
                <a:cxn ang="0">
                  <a:pos x="3" y="357"/>
                </a:cxn>
                <a:cxn ang="0">
                  <a:pos x="10" y="353"/>
                </a:cxn>
                <a:cxn ang="0">
                  <a:pos x="23" y="344"/>
                </a:cxn>
                <a:cxn ang="0">
                  <a:pos x="38" y="332"/>
                </a:cxn>
                <a:cxn ang="0">
                  <a:pos x="54" y="317"/>
                </a:cxn>
                <a:cxn ang="0">
                  <a:pos x="71" y="300"/>
                </a:cxn>
                <a:cxn ang="0">
                  <a:pos x="88" y="279"/>
                </a:cxn>
                <a:cxn ang="0">
                  <a:pos x="103" y="256"/>
                </a:cxn>
                <a:cxn ang="0">
                  <a:pos x="117" y="231"/>
                </a:cxn>
                <a:cxn ang="0">
                  <a:pos x="125" y="203"/>
                </a:cxn>
                <a:cxn ang="0">
                  <a:pos x="130" y="173"/>
                </a:cxn>
                <a:cxn ang="0">
                  <a:pos x="129" y="142"/>
                </a:cxn>
                <a:cxn ang="0">
                  <a:pos x="120" y="109"/>
                </a:cxn>
                <a:cxn ang="0">
                  <a:pos x="103" y="74"/>
                </a:cxn>
                <a:cxn ang="0">
                  <a:pos x="77" y="38"/>
                </a:cxn>
                <a:cxn ang="0">
                  <a:pos x="41" y="0"/>
                </a:cxn>
              </a:cxnLst>
              <a:rect l="0" t="0" r="r" b="b"/>
              <a:pathLst>
                <a:path w="239" h="360">
                  <a:moveTo>
                    <a:pt x="41" y="0"/>
                  </a:moveTo>
                  <a:lnTo>
                    <a:pt x="158" y="6"/>
                  </a:lnTo>
                  <a:lnTo>
                    <a:pt x="164" y="12"/>
                  </a:lnTo>
                  <a:lnTo>
                    <a:pt x="183" y="29"/>
                  </a:lnTo>
                  <a:lnTo>
                    <a:pt x="205" y="57"/>
                  </a:lnTo>
                  <a:lnTo>
                    <a:pt x="225" y="92"/>
                  </a:lnTo>
                  <a:lnTo>
                    <a:pt x="239" y="136"/>
                  </a:lnTo>
                  <a:lnTo>
                    <a:pt x="239" y="188"/>
                  </a:lnTo>
                  <a:lnTo>
                    <a:pt x="221" y="244"/>
                  </a:lnTo>
                  <a:lnTo>
                    <a:pt x="176" y="307"/>
                  </a:lnTo>
                  <a:lnTo>
                    <a:pt x="0" y="360"/>
                  </a:lnTo>
                  <a:lnTo>
                    <a:pt x="3" y="357"/>
                  </a:lnTo>
                  <a:lnTo>
                    <a:pt x="10" y="353"/>
                  </a:lnTo>
                  <a:lnTo>
                    <a:pt x="23" y="344"/>
                  </a:lnTo>
                  <a:lnTo>
                    <a:pt x="38" y="332"/>
                  </a:lnTo>
                  <a:lnTo>
                    <a:pt x="54" y="317"/>
                  </a:lnTo>
                  <a:lnTo>
                    <a:pt x="71" y="300"/>
                  </a:lnTo>
                  <a:lnTo>
                    <a:pt x="88" y="279"/>
                  </a:lnTo>
                  <a:lnTo>
                    <a:pt x="103" y="256"/>
                  </a:lnTo>
                  <a:lnTo>
                    <a:pt x="117" y="231"/>
                  </a:lnTo>
                  <a:lnTo>
                    <a:pt x="125" y="203"/>
                  </a:lnTo>
                  <a:lnTo>
                    <a:pt x="130" y="173"/>
                  </a:lnTo>
                  <a:lnTo>
                    <a:pt x="129" y="142"/>
                  </a:lnTo>
                  <a:lnTo>
                    <a:pt x="120" y="109"/>
                  </a:lnTo>
                  <a:lnTo>
                    <a:pt x="103" y="74"/>
                  </a:lnTo>
                  <a:lnTo>
                    <a:pt x="77" y="38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41"/>
          <p:cNvGrpSpPr/>
          <p:nvPr/>
        </p:nvGrpSpPr>
        <p:grpSpPr>
          <a:xfrm>
            <a:off x="7389966" y="3390056"/>
            <a:ext cx="1332907" cy="2018456"/>
            <a:chOff x="3581400" y="3657600"/>
            <a:chExt cx="1052513" cy="15938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093" name="Freeform 45"/>
            <p:cNvSpPr>
              <a:spLocks/>
            </p:cNvSpPr>
            <p:nvPr/>
          </p:nvSpPr>
          <p:spPr bwMode="auto">
            <a:xfrm>
              <a:off x="3581400" y="3657600"/>
              <a:ext cx="1052513" cy="1195388"/>
            </a:xfrm>
            <a:custGeom>
              <a:avLst/>
              <a:gdLst/>
              <a:ahLst/>
              <a:cxnLst>
                <a:cxn ang="0">
                  <a:pos x="1327" y="474"/>
                </a:cxn>
                <a:cxn ang="0">
                  <a:pos x="1305" y="349"/>
                </a:cxn>
                <a:cxn ang="0">
                  <a:pos x="1207" y="195"/>
                </a:cxn>
                <a:cxn ang="0">
                  <a:pos x="1026" y="74"/>
                </a:cxn>
                <a:cxn ang="0">
                  <a:pos x="762" y="7"/>
                </a:cxn>
                <a:cxn ang="0">
                  <a:pos x="630" y="0"/>
                </a:cxn>
                <a:cxn ang="0">
                  <a:pos x="561" y="2"/>
                </a:cxn>
                <a:cxn ang="0">
                  <a:pos x="363" y="36"/>
                </a:cxn>
                <a:cxn ang="0">
                  <a:pos x="191" y="134"/>
                </a:cxn>
                <a:cxn ang="0">
                  <a:pos x="84" y="266"/>
                </a:cxn>
                <a:cxn ang="0">
                  <a:pos x="27" y="402"/>
                </a:cxn>
                <a:cxn ang="0">
                  <a:pos x="0" y="565"/>
                </a:cxn>
                <a:cxn ang="0">
                  <a:pos x="46" y="582"/>
                </a:cxn>
                <a:cxn ang="0">
                  <a:pos x="160" y="587"/>
                </a:cxn>
                <a:cxn ang="0">
                  <a:pos x="281" y="588"/>
                </a:cxn>
                <a:cxn ang="0">
                  <a:pos x="353" y="588"/>
                </a:cxn>
                <a:cxn ang="0">
                  <a:pos x="279" y="561"/>
                </a:cxn>
                <a:cxn ang="0">
                  <a:pos x="204" y="508"/>
                </a:cxn>
                <a:cxn ang="0">
                  <a:pos x="159" y="440"/>
                </a:cxn>
                <a:cxn ang="0">
                  <a:pos x="146" y="363"/>
                </a:cxn>
                <a:cxn ang="0">
                  <a:pos x="175" y="266"/>
                </a:cxn>
                <a:cxn ang="0">
                  <a:pos x="256" y="172"/>
                </a:cxn>
                <a:cxn ang="0">
                  <a:pos x="392" y="98"/>
                </a:cxn>
                <a:cxn ang="0">
                  <a:pos x="583" y="59"/>
                </a:cxn>
                <a:cxn ang="0">
                  <a:pos x="680" y="57"/>
                </a:cxn>
                <a:cxn ang="0">
                  <a:pos x="735" y="58"/>
                </a:cxn>
                <a:cxn ang="0">
                  <a:pos x="1023" y="125"/>
                </a:cxn>
                <a:cxn ang="0">
                  <a:pos x="1207" y="302"/>
                </a:cxn>
                <a:cxn ang="0">
                  <a:pos x="1235" y="513"/>
                </a:cxn>
                <a:cxn ang="0">
                  <a:pos x="1164" y="686"/>
                </a:cxn>
                <a:cxn ang="0">
                  <a:pos x="1033" y="796"/>
                </a:cxn>
                <a:cxn ang="0">
                  <a:pos x="909" y="904"/>
                </a:cxn>
                <a:cxn ang="0">
                  <a:pos x="809" y="1047"/>
                </a:cxn>
                <a:cxn ang="0">
                  <a:pos x="748" y="1267"/>
                </a:cxn>
                <a:cxn ang="0">
                  <a:pos x="704" y="1409"/>
                </a:cxn>
                <a:cxn ang="0">
                  <a:pos x="598" y="1462"/>
                </a:cxn>
                <a:cxn ang="0">
                  <a:pos x="480" y="1484"/>
                </a:cxn>
                <a:cxn ang="0">
                  <a:pos x="409" y="1488"/>
                </a:cxn>
                <a:cxn ang="0">
                  <a:pos x="434" y="1492"/>
                </a:cxn>
                <a:cxn ang="0">
                  <a:pos x="533" y="1501"/>
                </a:cxn>
                <a:cxn ang="0">
                  <a:pos x="654" y="1508"/>
                </a:cxn>
                <a:cxn ang="0">
                  <a:pos x="745" y="1505"/>
                </a:cxn>
                <a:cxn ang="0">
                  <a:pos x="758" y="1501"/>
                </a:cxn>
                <a:cxn ang="0">
                  <a:pos x="763" y="1498"/>
                </a:cxn>
                <a:cxn ang="0">
                  <a:pos x="879" y="1405"/>
                </a:cxn>
                <a:cxn ang="0">
                  <a:pos x="878" y="1341"/>
                </a:cxn>
                <a:cxn ang="0">
                  <a:pos x="900" y="1218"/>
                </a:cxn>
                <a:cxn ang="0">
                  <a:pos x="975" y="1068"/>
                </a:cxn>
                <a:cxn ang="0">
                  <a:pos x="1116" y="932"/>
                </a:cxn>
                <a:cxn ang="0">
                  <a:pos x="1219" y="835"/>
                </a:cxn>
                <a:cxn ang="0">
                  <a:pos x="1275" y="762"/>
                </a:cxn>
                <a:cxn ang="0">
                  <a:pos x="1299" y="717"/>
                </a:cxn>
                <a:cxn ang="0">
                  <a:pos x="1306" y="672"/>
                </a:cxn>
                <a:cxn ang="0">
                  <a:pos x="1327" y="473"/>
                </a:cxn>
              </a:cxnLst>
              <a:rect l="0" t="0" r="r" b="b"/>
              <a:pathLst>
                <a:path w="1327" h="1508">
                  <a:moveTo>
                    <a:pt x="1327" y="473"/>
                  </a:moveTo>
                  <a:lnTo>
                    <a:pt x="1327" y="473"/>
                  </a:lnTo>
                  <a:lnTo>
                    <a:pt x="1327" y="473"/>
                  </a:lnTo>
                  <a:lnTo>
                    <a:pt x="1327" y="474"/>
                  </a:lnTo>
                  <a:lnTo>
                    <a:pt x="1326" y="474"/>
                  </a:lnTo>
                  <a:lnTo>
                    <a:pt x="1324" y="432"/>
                  </a:lnTo>
                  <a:lnTo>
                    <a:pt x="1317" y="391"/>
                  </a:lnTo>
                  <a:lnTo>
                    <a:pt x="1305" y="349"/>
                  </a:lnTo>
                  <a:lnTo>
                    <a:pt x="1288" y="309"/>
                  </a:lnTo>
                  <a:lnTo>
                    <a:pt x="1266" y="270"/>
                  </a:lnTo>
                  <a:lnTo>
                    <a:pt x="1240" y="232"/>
                  </a:lnTo>
                  <a:lnTo>
                    <a:pt x="1207" y="195"/>
                  </a:lnTo>
                  <a:lnTo>
                    <a:pt x="1169" y="160"/>
                  </a:lnTo>
                  <a:lnTo>
                    <a:pt x="1128" y="129"/>
                  </a:lnTo>
                  <a:lnTo>
                    <a:pt x="1079" y="99"/>
                  </a:lnTo>
                  <a:lnTo>
                    <a:pt x="1026" y="74"/>
                  </a:lnTo>
                  <a:lnTo>
                    <a:pt x="969" y="51"/>
                  </a:lnTo>
                  <a:lnTo>
                    <a:pt x="904" y="33"/>
                  </a:lnTo>
                  <a:lnTo>
                    <a:pt x="835" y="18"/>
                  </a:lnTo>
                  <a:lnTo>
                    <a:pt x="762" y="7"/>
                  </a:lnTo>
                  <a:lnTo>
                    <a:pt x="681" y="2"/>
                  </a:lnTo>
                  <a:lnTo>
                    <a:pt x="665" y="0"/>
                  </a:lnTo>
                  <a:lnTo>
                    <a:pt x="647" y="0"/>
                  </a:lnTo>
                  <a:lnTo>
                    <a:pt x="630" y="0"/>
                  </a:lnTo>
                  <a:lnTo>
                    <a:pt x="614" y="0"/>
                  </a:lnTo>
                  <a:lnTo>
                    <a:pt x="596" y="0"/>
                  </a:lnTo>
                  <a:lnTo>
                    <a:pt x="578" y="2"/>
                  </a:lnTo>
                  <a:lnTo>
                    <a:pt x="561" y="2"/>
                  </a:lnTo>
                  <a:lnTo>
                    <a:pt x="543" y="3"/>
                  </a:lnTo>
                  <a:lnTo>
                    <a:pt x="477" y="10"/>
                  </a:lnTo>
                  <a:lnTo>
                    <a:pt x="417" y="21"/>
                  </a:lnTo>
                  <a:lnTo>
                    <a:pt x="363" y="36"/>
                  </a:lnTo>
                  <a:lnTo>
                    <a:pt x="312" y="57"/>
                  </a:lnTo>
                  <a:lnTo>
                    <a:pt x="267" y="80"/>
                  </a:lnTo>
                  <a:lnTo>
                    <a:pt x="227" y="106"/>
                  </a:lnTo>
                  <a:lnTo>
                    <a:pt x="191" y="134"/>
                  </a:lnTo>
                  <a:lnTo>
                    <a:pt x="159" y="165"/>
                  </a:lnTo>
                  <a:lnTo>
                    <a:pt x="130" y="197"/>
                  </a:lnTo>
                  <a:lnTo>
                    <a:pt x="106" y="232"/>
                  </a:lnTo>
                  <a:lnTo>
                    <a:pt x="84" y="266"/>
                  </a:lnTo>
                  <a:lnTo>
                    <a:pt x="66" y="301"/>
                  </a:lnTo>
                  <a:lnTo>
                    <a:pt x="51" y="336"/>
                  </a:lnTo>
                  <a:lnTo>
                    <a:pt x="37" y="369"/>
                  </a:lnTo>
                  <a:lnTo>
                    <a:pt x="27" y="402"/>
                  </a:lnTo>
                  <a:lnTo>
                    <a:pt x="19" y="433"/>
                  </a:lnTo>
                  <a:lnTo>
                    <a:pt x="7" y="490"/>
                  </a:lnTo>
                  <a:lnTo>
                    <a:pt x="2" y="535"/>
                  </a:lnTo>
                  <a:lnTo>
                    <a:pt x="0" y="565"/>
                  </a:lnTo>
                  <a:lnTo>
                    <a:pt x="0" y="575"/>
                  </a:lnTo>
                  <a:lnTo>
                    <a:pt x="11" y="577"/>
                  </a:lnTo>
                  <a:lnTo>
                    <a:pt x="25" y="580"/>
                  </a:lnTo>
                  <a:lnTo>
                    <a:pt x="46" y="582"/>
                  </a:lnTo>
                  <a:lnTo>
                    <a:pt x="72" y="583"/>
                  </a:lnTo>
                  <a:lnTo>
                    <a:pt x="99" y="584"/>
                  </a:lnTo>
                  <a:lnTo>
                    <a:pt x="129" y="585"/>
                  </a:lnTo>
                  <a:lnTo>
                    <a:pt x="160" y="587"/>
                  </a:lnTo>
                  <a:lnTo>
                    <a:pt x="193" y="587"/>
                  </a:lnTo>
                  <a:lnTo>
                    <a:pt x="224" y="588"/>
                  </a:lnTo>
                  <a:lnTo>
                    <a:pt x="254" y="588"/>
                  </a:lnTo>
                  <a:lnTo>
                    <a:pt x="281" y="588"/>
                  </a:lnTo>
                  <a:lnTo>
                    <a:pt x="305" y="588"/>
                  </a:lnTo>
                  <a:lnTo>
                    <a:pt x="326" y="588"/>
                  </a:lnTo>
                  <a:lnTo>
                    <a:pt x="342" y="588"/>
                  </a:lnTo>
                  <a:lnTo>
                    <a:pt x="353" y="588"/>
                  </a:lnTo>
                  <a:lnTo>
                    <a:pt x="356" y="588"/>
                  </a:lnTo>
                  <a:lnTo>
                    <a:pt x="328" y="581"/>
                  </a:lnTo>
                  <a:lnTo>
                    <a:pt x="303" y="572"/>
                  </a:lnTo>
                  <a:lnTo>
                    <a:pt x="279" y="561"/>
                  </a:lnTo>
                  <a:lnTo>
                    <a:pt x="257" y="550"/>
                  </a:lnTo>
                  <a:lnTo>
                    <a:pt x="237" y="537"/>
                  </a:lnTo>
                  <a:lnTo>
                    <a:pt x="220" y="523"/>
                  </a:lnTo>
                  <a:lnTo>
                    <a:pt x="204" y="508"/>
                  </a:lnTo>
                  <a:lnTo>
                    <a:pt x="190" y="493"/>
                  </a:lnTo>
                  <a:lnTo>
                    <a:pt x="178" y="476"/>
                  </a:lnTo>
                  <a:lnTo>
                    <a:pt x="167" y="459"/>
                  </a:lnTo>
                  <a:lnTo>
                    <a:pt x="159" y="440"/>
                  </a:lnTo>
                  <a:lnTo>
                    <a:pt x="153" y="422"/>
                  </a:lnTo>
                  <a:lnTo>
                    <a:pt x="149" y="403"/>
                  </a:lnTo>
                  <a:lnTo>
                    <a:pt x="148" y="384"/>
                  </a:lnTo>
                  <a:lnTo>
                    <a:pt x="146" y="363"/>
                  </a:lnTo>
                  <a:lnTo>
                    <a:pt x="149" y="344"/>
                  </a:lnTo>
                  <a:lnTo>
                    <a:pt x="155" y="318"/>
                  </a:lnTo>
                  <a:lnTo>
                    <a:pt x="163" y="292"/>
                  </a:lnTo>
                  <a:lnTo>
                    <a:pt x="175" y="266"/>
                  </a:lnTo>
                  <a:lnTo>
                    <a:pt x="190" y="242"/>
                  </a:lnTo>
                  <a:lnTo>
                    <a:pt x="209" y="218"/>
                  </a:lnTo>
                  <a:lnTo>
                    <a:pt x="231" y="195"/>
                  </a:lnTo>
                  <a:lnTo>
                    <a:pt x="256" y="172"/>
                  </a:lnTo>
                  <a:lnTo>
                    <a:pt x="286" y="151"/>
                  </a:lnTo>
                  <a:lnTo>
                    <a:pt x="318" y="132"/>
                  </a:lnTo>
                  <a:lnTo>
                    <a:pt x="353" y="114"/>
                  </a:lnTo>
                  <a:lnTo>
                    <a:pt x="392" y="98"/>
                  </a:lnTo>
                  <a:lnTo>
                    <a:pt x="434" y="86"/>
                  </a:lnTo>
                  <a:lnTo>
                    <a:pt x="480" y="74"/>
                  </a:lnTo>
                  <a:lnTo>
                    <a:pt x="530" y="66"/>
                  </a:lnTo>
                  <a:lnTo>
                    <a:pt x="583" y="59"/>
                  </a:lnTo>
                  <a:lnTo>
                    <a:pt x="639" y="57"/>
                  </a:lnTo>
                  <a:lnTo>
                    <a:pt x="652" y="57"/>
                  </a:lnTo>
                  <a:lnTo>
                    <a:pt x="666" y="57"/>
                  </a:lnTo>
                  <a:lnTo>
                    <a:pt x="680" y="57"/>
                  </a:lnTo>
                  <a:lnTo>
                    <a:pt x="692" y="57"/>
                  </a:lnTo>
                  <a:lnTo>
                    <a:pt x="706" y="57"/>
                  </a:lnTo>
                  <a:lnTo>
                    <a:pt x="720" y="58"/>
                  </a:lnTo>
                  <a:lnTo>
                    <a:pt x="735" y="58"/>
                  </a:lnTo>
                  <a:lnTo>
                    <a:pt x="749" y="59"/>
                  </a:lnTo>
                  <a:lnTo>
                    <a:pt x="855" y="72"/>
                  </a:lnTo>
                  <a:lnTo>
                    <a:pt x="946" y="95"/>
                  </a:lnTo>
                  <a:lnTo>
                    <a:pt x="1023" y="125"/>
                  </a:lnTo>
                  <a:lnTo>
                    <a:pt x="1088" y="162"/>
                  </a:lnTo>
                  <a:lnTo>
                    <a:pt x="1138" y="204"/>
                  </a:lnTo>
                  <a:lnTo>
                    <a:pt x="1179" y="251"/>
                  </a:lnTo>
                  <a:lnTo>
                    <a:pt x="1207" y="302"/>
                  </a:lnTo>
                  <a:lnTo>
                    <a:pt x="1227" y="354"/>
                  </a:lnTo>
                  <a:lnTo>
                    <a:pt x="1237" y="408"/>
                  </a:lnTo>
                  <a:lnTo>
                    <a:pt x="1240" y="461"/>
                  </a:lnTo>
                  <a:lnTo>
                    <a:pt x="1235" y="513"/>
                  </a:lnTo>
                  <a:lnTo>
                    <a:pt x="1225" y="562"/>
                  </a:lnTo>
                  <a:lnTo>
                    <a:pt x="1208" y="608"/>
                  </a:lnTo>
                  <a:lnTo>
                    <a:pt x="1188" y="650"/>
                  </a:lnTo>
                  <a:lnTo>
                    <a:pt x="1164" y="686"/>
                  </a:lnTo>
                  <a:lnTo>
                    <a:pt x="1137" y="713"/>
                  </a:lnTo>
                  <a:lnTo>
                    <a:pt x="1102" y="742"/>
                  </a:lnTo>
                  <a:lnTo>
                    <a:pt x="1068" y="770"/>
                  </a:lnTo>
                  <a:lnTo>
                    <a:pt x="1033" y="796"/>
                  </a:lnTo>
                  <a:lnTo>
                    <a:pt x="1001" y="823"/>
                  </a:lnTo>
                  <a:lnTo>
                    <a:pt x="969" y="848"/>
                  </a:lnTo>
                  <a:lnTo>
                    <a:pt x="938" y="876"/>
                  </a:lnTo>
                  <a:lnTo>
                    <a:pt x="909" y="904"/>
                  </a:lnTo>
                  <a:lnTo>
                    <a:pt x="881" y="934"/>
                  </a:lnTo>
                  <a:lnTo>
                    <a:pt x="855" y="969"/>
                  </a:lnTo>
                  <a:lnTo>
                    <a:pt x="831" y="1006"/>
                  </a:lnTo>
                  <a:lnTo>
                    <a:pt x="809" y="1047"/>
                  </a:lnTo>
                  <a:lnTo>
                    <a:pt x="789" y="1093"/>
                  </a:lnTo>
                  <a:lnTo>
                    <a:pt x="773" y="1145"/>
                  </a:lnTo>
                  <a:lnTo>
                    <a:pt x="759" y="1203"/>
                  </a:lnTo>
                  <a:lnTo>
                    <a:pt x="748" y="1267"/>
                  </a:lnTo>
                  <a:lnTo>
                    <a:pt x="740" y="1340"/>
                  </a:lnTo>
                  <a:lnTo>
                    <a:pt x="734" y="1366"/>
                  </a:lnTo>
                  <a:lnTo>
                    <a:pt x="721" y="1389"/>
                  </a:lnTo>
                  <a:lnTo>
                    <a:pt x="704" y="1409"/>
                  </a:lnTo>
                  <a:lnTo>
                    <a:pt x="682" y="1426"/>
                  </a:lnTo>
                  <a:lnTo>
                    <a:pt x="657" y="1441"/>
                  </a:lnTo>
                  <a:lnTo>
                    <a:pt x="628" y="1453"/>
                  </a:lnTo>
                  <a:lnTo>
                    <a:pt x="598" y="1462"/>
                  </a:lnTo>
                  <a:lnTo>
                    <a:pt x="568" y="1470"/>
                  </a:lnTo>
                  <a:lnTo>
                    <a:pt x="537" y="1477"/>
                  </a:lnTo>
                  <a:lnTo>
                    <a:pt x="508" y="1480"/>
                  </a:lnTo>
                  <a:lnTo>
                    <a:pt x="480" y="1484"/>
                  </a:lnTo>
                  <a:lnTo>
                    <a:pt x="456" y="1486"/>
                  </a:lnTo>
                  <a:lnTo>
                    <a:pt x="436" y="1487"/>
                  </a:lnTo>
                  <a:lnTo>
                    <a:pt x="419" y="1488"/>
                  </a:lnTo>
                  <a:lnTo>
                    <a:pt x="409" y="1488"/>
                  </a:lnTo>
                  <a:lnTo>
                    <a:pt x="406" y="1488"/>
                  </a:lnTo>
                  <a:lnTo>
                    <a:pt x="409" y="1488"/>
                  </a:lnTo>
                  <a:lnTo>
                    <a:pt x="418" y="1490"/>
                  </a:lnTo>
                  <a:lnTo>
                    <a:pt x="434" y="1492"/>
                  </a:lnTo>
                  <a:lnTo>
                    <a:pt x="454" y="1493"/>
                  </a:lnTo>
                  <a:lnTo>
                    <a:pt x="477" y="1495"/>
                  </a:lnTo>
                  <a:lnTo>
                    <a:pt x="504" y="1498"/>
                  </a:lnTo>
                  <a:lnTo>
                    <a:pt x="533" y="1501"/>
                  </a:lnTo>
                  <a:lnTo>
                    <a:pt x="563" y="1503"/>
                  </a:lnTo>
                  <a:lnTo>
                    <a:pt x="595" y="1505"/>
                  </a:lnTo>
                  <a:lnTo>
                    <a:pt x="624" y="1507"/>
                  </a:lnTo>
                  <a:lnTo>
                    <a:pt x="654" y="1508"/>
                  </a:lnTo>
                  <a:lnTo>
                    <a:pt x="682" y="1508"/>
                  </a:lnTo>
                  <a:lnTo>
                    <a:pt x="707" y="1508"/>
                  </a:lnTo>
                  <a:lnTo>
                    <a:pt x="729" y="1507"/>
                  </a:lnTo>
                  <a:lnTo>
                    <a:pt x="745" y="1505"/>
                  </a:lnTo>
                  <a:lnTo>
                    <a:pt x="758" y="1501"/>
                  </a:lnTo>
                  <a:lnTo>
                    <a:pt x="758" y="1501"/>
                  </a:lnTo>
                  <a:lnTo>
                    <a:pt x="758" y="1501"/>
                  </a:lnTo>
                  <a:lnTo>
                    <a:pt x="758" y="1501"/>
                  </a:lnTo>
                  <a:lnTo>
                    <a:pt x="758" y="1501"/>
                  </a:lnTo>
                  <a:lnTo>
                    <a:pt x="759" y="1500"/>
                  </a:lnTo>
                  <a:lnTo>
                    <a:pt x="760" y="1499"/>
                  </a:lnTo>
                  <a:lnTo>
                    <a:pt x="763" y="1498"/>
                  </a:lnTo>
                  <a:lnTo>
                    <a:pt x="764" y="1498"/>
                  </a:lnTo>
                  <a:lnTo>
                    <a:pt x="764" y="1496"/>
                  </a:lnTo>
                  <a:lnTo>
                    <a:pt x="879" y="1409"/>
                  </a:lnTo>
                  <a:lnTo>
                    <a:pt x="879" y="1405"/>
                  </a:lnTo>
                  <a:lnTo>
                    <a:pt x="878" y="1397"/>
                  </a:lnTo>
                  <a:lnTo>
                    <a:pt x="877" y="1382"/>
                  </a:lnTo>
                  <a:lnTo>
                    <a:pt x="877" y="1364"/>
                  </a:lnTo>
                  <a:lnTo>
                    <a:pt x="878" y="1341"/>
                  </a:lnTo>
                  <a:lnTo>
                    <a:pt x="880" y="1315"/>
                  </a:lnTo>
                  <a:lnTo>
                    <a:pt x="884" y="1285"/>
                  </a:lnTo>
                  <a:lnTo>
                    <a:pt x="891" y="1252"/>
                  </a:lnTo>
                  <a:lnTo>
                    <a:pt x="900" y="1218"/>
                  </a:lnTo>
                  <a:lnTo>
                    <a:pt x="912" y="1181"/>
                  </a:lnTo>
                  <a:lnTo>
                    <a:pt x="929" y="1144"/>
                  </a:lnTo>
                  <a:lnTo>
                    <a:pt x="949" y="1106"/>
                  </a:lnTo>
                  <a:lnTo>
                    <a:pt x="975" y="1068"/>
                  </a:lnTo>
                  <a:lnTo>
                    <a:pt x="1005" y="1030"/>
                  </a:lnTo>
                  <a:lnTo>
                    <a:pt x="1040" y="993"/>
                  </a:lnTo>
                  <a:lnTo>
                    <a:pt x="1082" y="959"/>
                  </a:lnTo>
                  <a:lnTo>
                    <a:pt x="1116" y="932"/>
                  </a:lnTo>
                  <a:lnTo>
                    <a:pt x="1147" y="906"/>
                  </a:lnTo>
                  <a:lnTo>
                    <a:pt x="1174" y="881"/>
                  </a:lnTo>
                  <a:lnTo>
                    <a:pt x="1198" y="857"/>
                  </a:lnTo>
                  <a:lnTo>
                    <a:pt x="1219" y="835"/>
                  </a:lnTo>
                  <a:lnTo>
                    <a:pt x="1237" y="815"/>
                  </a:lnTo>
                  <a:lnTo>
                    <a:pt x="1252" y="795"/>
                  </a:lnTo>
                  <a:lnTo>
                    <a:pt x="1265" y="778"/>
                  </a:lnTo>
                  <a:lnTo>
                    <a:pt x="1275" y="762"/>
                  </a:lnTo>
                  <a:lnTo>
                    <a:pt x="1284" y="747"/>
                  </a:lnTo>
                  <a:lnTo>
                    <a:pt x="1291" y="735"/>
                  </a:lnTo>
                  <a:lnTo>
                    <a:pt x="1296" y="725"/>
                  </a:lnTo>
                  <a:lnTo>
                    <a:pt x="1299" y="717"/>
                  </a:lnTo>
                  <a:lnTo>
                    <a:pt x="1302" y="710"/>
                  </a:lnTo>
                  <a:lnTo>
                    <a:pt x="1303" y="706"/>
                  </a:lnTo>
                  <a:lnTo>
                    <a:pt x="1303" y="705"/>
                  </a:lnTo>
                  <a:lnTo>
                    <a:pt x="1306" y="672"/>
                  </a:lnTo>
                  <a:lnTo>
                    <a:pt x="1314" y="598"/>
                  </a:lnTo>
                  <a:lnTo>
                    <a:pt x="1322" y="521"/>
                  </a:lnTo>
                  <a:lnTo>
                    <a:pt x="1326" y="476"/>
                  </a:lnTo>
                  <a:lnTo>
                    <a:pt x="1327" y="4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4" name="Freeform 46"/>
            <p:cNvSpPr>
              <a:spLocks/>
            </p:cNvSpPr>
            <p:nvPr/>
          </p:nvSpPr>
          <p:spPr bwMode="auto">
            <a:xfrm>
              <a:off x="3581400" y="3863975"/>
              <a:ext cx="728663" cy="906463"/>
            </a:xfrm>
            <a:custGeom>
              <a:avLst/>
              <a:gdLst/>
              <a:ahLst/>
              <a:cxnLst>
                <a:cxn ang="0">
                  <a:pos x="568" y="17"/>
                </a:cxn>
                <a:cxn ang="0">
                  <a:pos x="490" y="63"/>
                </a:cxn>
                <a:cxn ang="0">
                  <a:pos x="439" y="129"/>
                </a:cxn>
                <a:cxn ang="0">
                  <a:pos x="414" y="204"/>
                </a:cxn>
                <a:cxn ang="0">
                  <a:pos x="409" y="277"/>
                </a:cxn>
                <a:cxn ang="0">
                  <a:pos x="405" y="342"/>
                </a:cxn>
                <a:cxn ang="0">
                  <a:pos x="334" y="379"/>
                </a:cxn>
                <a:cxn ang="0">
                  <a:pos x="231" y="387"/>
                </a:cxn>
                <a:cxn ang="0">
                  <a:pos x="121" y="379"/>
                </a:cxn>
                <a:cxn ang="0">
                  <a:pos x="35" y="365"/>
                </a:cxn>
                <a:cxn ang="0">
                  <a:pos x="0" y="358"/>
                </a:cxn>
                <a:cxn ang="0">
                  <a:pos x="523" y="455"/>
                </a:cxn>
                <a:cxn ang="0">
                  <a:pos x="524" y="402"/>
                </a:cxn>
                <a:cxn ang="0">
                  <a:pos x="539" y="309"/>
                </a:cxn>
                <a:cxn ang="0">
                  <a:pos x="582" y="213"/>
                </a:cxn>
                <a:cxn ang="0">
                  <a:pos x="667" y="142"/>
                </a:cxn>
                <a:cxn ang="0">
                  <a:pos x="810" y="130"/>
                </a:cxn>
                <a:cxn ang="0">
                  <a:pos x="835" y="215"/>
                </a:cxn>
                <a:cxn ang="0">
                  <a:pos x="827" y="288"/>
                </a:cxn>
                <a:cxn ang="0">
                  <a:pos x="805" y="339"/>
                </a:cxn>
                <a:cxn ang="0">
                  <a:pos x="769" y="391"/>
                </a:cxn>
                <a:cxn ang="0">
                  <a:pos x="720" y="445"/>
                </a:cxn>
                <a:cxn ang="0">
                  <a:pos x="660" y="509"/>
                </a:cxn>
                <a:cxn ang="0">
                  <a:pos x="591" y="582"/>
                </a:cxn>
                <a:cxn ang="0">
                  <a:pos x="527" y="667"/>
                </a:cxn>
                <a:cxn ang="0">
                  <a:pos x="471" y="763"/>
                </a:cxn>
                <a:cxn ang="0">
                  <a:pos x="432" y="874"/>
                </a:cxn>
                <a:cxn ang="0">
                  <a:pos x="412" y="999"/>
                </a:cxn>
                <a:cxn ang="0">
                  <a:pos x="416" y="1141"/>
                </a:cxn>
                <a:cxn ang="0">
                  <a:pos x="417" y="1111"/>
                </a:cxn>
                <a:cxn ang="0">
                  <a:pos x="428" y="1032"/>
                </a:cxn>
                <a:cxn ang="0">
                  <a:pos x="455" y="918"/>
                </a:cxn>
                <a:cxn ang="0">
                  <a:pos x="509" y="785"/>
                </a:cxn>
                <a:cxn ang="0">
                  <a:pos x="600" y="650"/>
                </a:cxn>
                <a:cxn ang="0">
                  <a:pos x="697" y="549"/>
                </a:cxn>
                <a:cxn ang="0">
                  <a:pos x="776" y="473"/>
                </a:cxn>
                <a:cxn ang="0">
                  <a:pos x="838" y="405"/>
                </a:cxn>
                <a:cxn ang="0">
                  <a:pos x="885" y="339"/>
                </a:cxn>
                <a:cxn ang="0">
                  <a:pos x="911" y="270"/>
                </a:cxn>
                <a:cxn ang="0">
                  <a:pos x="917" y="194"/>
                </a:cxn>
                <a:cxn ang="0">
                  <a:pos x="899" y="124"/>
                </a:cxn>
                <a:cxn ang="0">
                  <a:pos x="858" y="68"/>
                </a:cxn>
                <a:cxn ang="0">
                  <a:pos x="799" y="26"/>
                </a:cxn>
                <a:cxn ang="0">
                  <a:pos x="724" y="4"/>
                </a:cxn>
                <a:cxn ang="0">
                  <a:pos x="637" y="2"/>
                </a:cxn>
              </a:cxnLst>
              <a:rect l="0" t="0" r="r" b="b"/>
              <a:pathLst>
                <a:path w="918" h="1141">
                  <a:moveTo>
                    <a:pt x="637" y="2"/>
                  </a:moveTo>
                  <a:lnTo>
                    <a:pt x="602" y="8"/>
                  </a:lnTo>
                  <a:lnTo>
                    <a:pt x="568" y="17"/>
                  </a:lnTo>
                  <a:lnTo>
                    <a:pt x="539" y="30"/>
                  </a:lnTo>
                  <a:lnTo>
                    <a:pt x="513" y="46"/>
                  </a:lnTo>
                  <a:lnTo>
                    <a:pt x="490" y="63"/>
                  </a:lnTo>
                  <a:lnTo>
                    <a:pt x="470" y="84"/>
                  </a:lnTo>
                  <a:lnTo>
                    <a:pt x="453" y="106"/>
                  </a:lnTo>
                  <a:lnTo>
                    <a:pt x="439" y="129"/>
                  </a:lnTo>
                  <a:lnTo>
                    <a:pt x="428" y="154"/>
                  </a:lnTo>
                  <a:lnTo>
                    <a:pt x="420" y="178"/>
                  </a:lnTo>
                  <a:lnTo>
                    <a:pt x="414" y="204"/>
                  </a:lnTo>
                  <a:lnTo>
                    <a:pt x="409" y="229"/>
                  </a:lnTo>
                  <a:lnTo>
                    <a:pt x="408" y="253"/>
                  </a:lnTo>
                  <a:lnTo>
                    <a:pt x="409" y="277"/>
                  </a:lnTo>
                  <a:lnTo>
                    <a:pt x="412" y="300"/>
                  </a:lnTo>
                  <a:lnTo>
                    <a:pt x="416" y="321"/>
                  </a:lnTo>
                  <a:lnTo>
                    <a:pt x="405" y="342"/>
                  </a:lnTo>
                  <a:lnTo>
                    <a:pt x="386" y="358"/>
                  </a:lnTo>
                  <a:lnTo>
                    <a:pt x="363" y="371"/>
                  </a:lnTo>
                  <a:lnTo>
                    <a:pt x="334" y="379"/>
                  </a:lnTo>
                  <a:lnTo>
                    <a:pt x="302" y="384"/>
                  </a:lnTo>
                  <a:lnTo>
                    <a:pt x="266" y="387"/>
                  </a:lnTo>
                  <a:lnTo>
                    <a:pt x="231" y="387"/>
                  </a:lnTo>
                  <a:lnTo>
                    <a:pt x="193" y="386"/>
                  </a:lnTo>
                  <a:lnTo>
                    <a:pt x="157" y="383"/>
                  </a:lnTo>
                  <a:lnTo>
                    <a:pt x="121" y="379"/>
                  </a:lnTo>
                  <a:lnTo>
                    <a:pt x="89" y="374"/>
                  </a:lnTo>
                  <a:lnTo>
                    <a:pt x="59" y="369"/>
                  </a:lnTo>
                  <a:lnTo>
                    <a:pt x="35" y="365"/>
                  </a:lnTo>
                  <a:lnTo>
                    <a:pt x="16" y="361"/>
                  </a:lnTo>
                  <a:lnTo>
                    <a:pt x="5" y="359"/>
                  </a:lnTo>
                  <a:lnTo>
                    <a:pt x="0" y="358"/>
                  </a:lnTo>
                  <a:lnTo>
                    <a:pt x="185" y="430"/>
                  </a:lnTo>
                  <a:lnTo>
                    <a:pt x="523" y="459"/>
                  </a:lnTo>
                  <a:lnTo>
                    <a:pt x="523" y="455"/>
                  </a:lnTo>
                  <a:lnTo>
                    <a:pt x="523" y="443"/>
                  </a:lnTo>
                  <a:lnTo>
                    <a:pt x="523" y="425"/>
                  </a:lnTo>
                  <a:lnTo>
                    <a:pt x="524" y="402"/>
                  </a:lnTo>
                  <a:lnTo>
                    <a:pt x="527" y="373"/>
                  </a:lnTo>
                  <a:lnTo>
                    <a:pt x="531" y="343"/>
                  </a:lnTo>
                  <a:lnTo>
                    <a:pt x="539" y="309"/>
                  </a:lnTo>
                  <a:lnTo>
                    <a:pt x="550" y="277"/>
                  </a:lnTo>
                  <a:lnTo>
                    <a:pt x="564" y="244"/>
                  </a:lnTo>
                  <a:lnTo>
                    <a:pt x="582" y="213"/>
                  </a:lnTo>
                  <a:lnTo>
                    <a:pt x="605" y="185"/>
                  </a:lnTo>
                  <a:lnTo>
                    <a:pt x="634" y="161"/>
                  </a:lnTo>
                  <a:lnTo>
                    <a:pt x="667" y="142"/>
                  </a:lnTo>
                  <a:lnTo>
                    <a:pt x="708" y="131"/>
                  </a:lnTo>
                  <a:lnTo>
                    <a:pt x="756" y="125"/>
                  </a:lnTo>
                  <a:lnTo>
                    <a:pt x="810" y="130"/>
                  </a:lnTo>
                  <a:lnTo>
                    <a:pt x="824" y="154"/>
                  </a:lnTo>
                  <a:lnTo>
                    <a:pt x="833" y="183"/>
                  </a:lnTo>
                  <a:lnTo>
                    <a:pt x="835" y="215"/>
                  </a:lnTo>
                  <a:lnTo>
                    <a:pt x="834" y="250"/>
                  </a:lnTo>
                  <a:lnTo>
                    <a:pt x="832" y="269"/>
                  </a:lnTo>
                  <a:lnTo>
                    <a:pt x="827" y="288"/>
                  </a:lnTo>
                  <a:lnTo>
                    <a:pt x="822" y="305"/>
                  </a:lnTo>
                  <a:lnTo>
                    <a:pt x="814" y="322"/>
                  </a:lnTo>
                  <a:lnTo>
                    <a:pt x="805" y="339"/>
                  </a:lnTo>
                  <a:lnTo>
                    <a:pt x="794" y="357"/>
                  </a:lnTo>
                  <a:lnTo>
                    <a:pt x="782" y="374"/>
                  </a:lnTo>
                  <a:lnTo>
                    <a:pt x="769" y="391"/>
                  </a:lnTo>
                  <a:lnTo>
                    <a:pt x="754" y="409"/>
                  </a:lnTo>
                  <a:lnTo>
                    <a:pt x="737" y="427"/>
                  </a:lnTo>
                  <a:lnTo>
                    <a:pt x="720" y="445"/>
                  </a:lnTo>
                  <a:lnTo>
                    <a:pt x="702" y="465"/>
                  </a:lnTo>
                  <a:lnTo>
                    <a:pt x="681" y="487"/>
                  </a:lnTo>
                  <a:lnTo>
                    <a:pt x="660" y="509"/>
                  </a:lnTo>
                  <a:lnTo>
                    <a:pt x="637" y="532"/>
                  </a:lnTo>
                  <a:lnTo>
                    <a:pt x="614" y="557"/>
                  </a:lnTo>
                  <a:lnTo>
                    <a:pt x="591" y="582"/>
                  </a:lnTo>
                  <a:lnTo>
                    <a:pt x="568" y="609"/>
                  </a:lnTo>
                  <a:lnTo>
                    <a:pt x="547" y="637"/>
                  </a:lnTo>
                  <a:lnTo>
                    <a:pt x="527" y="667"/>
                  </a:lnTo>
                  <a:lnTo>
                    <a:pt x="507" y="696"/>
                  </a:lnTo>
                  <a:lnTo>
                    <a:pt x="489" y="729"/>
                  </a:lnTo>
                  <a:lnTo>
                    <a:pt x="471" y="763"/>
                  </a:lnTo>
                  <a:lnTo>
                    <a:pt x="456" y="798"/>
                  </a:lnTo>
                  <a:lnTo>
                    <a:pt x="443" y="835"/>
                  </a:lnTo>
                  <a:lnTo>
                    <a:pt x="432" y="874"/>
                  </a:lnTo>
                  <a:lnTo>
                    <a:pt x="423" y="914"/>
                  </a:lnTo>
                  <a:lnTo>
                    <a:pt x="416" y="956"/>
                  </a:lnTo>
                  <a:lnTo>
                    <a:pt x="412" y="999"/>
                  </a:lnTo>
                  <a:lnTo>
                    <a:pt x="410" y="1044"/>
                  </a:lnTo>
                  <a:lnTo>
                    <a:pt x="412" y="1092"/>
                  </a:lnTo>
                  <a:lnTo>
                    <a:pt x="416" y="1141"/>
                  </a:lnTo>
                  <a:lnTo>
                    <a:pt x="416" y="1138"/>
                  </a:lnTo>
                  <a:lnTo>
                    <a:pt x="416" y="1127"/>
                  </a:lnTo>
                  <a:lnTo>
                    <a:pt x="417" y="1111"/>
                  </a:lnTo>
                  <a:lnTo>
                    <a:pt x="420" y="1089"/>
                  </a:lnTo>
                  <a:lnTo>
                    <a:pt x="423" y="1063"/>
                  </a:lnTo>
                  <a:lnTo>
                    <a:pt x="428" y="1032"/>
                  </a:lnTo>
                  <a:lnTo>
                    <a:pt x="435" y="997"/>
                  </a:lnTo>
                  <a:lnTo>
                    <a:pt x="444" y="958"/>
                  </a:lnTo>
                  <a:lnTo>
                    <a:pt x="455" y="918"/>
                  </a:lnTo>
                  <a:lnTo>
                    <a:pt x="469" y="875"/>
                  </a:lnTo>
                  <a:lnTo>
                    <a:pt x="488" y="830"/>
                  </a:lnTo>
                  <a:lnTo>
                    <a:pt x="509" y="785"/>
                  </a:lnTo>
                  <a:lnTo>
                    <a:pt x="535" y="740"/>
                  </a:lnTo>
                  <a:lnTo>
                    <a:pt x="565" y="694"/>
                  </a:lnTo>
                  <a:lnTo>
                    <a:pt x="600" y="650"/>
                  </a:lnTo>
                  <a:lnTo>
                    <a:pt x="640" y="607"/>
                  </a:lnTo>
                  <a:lnTo>
                    <a:pt x="670" y="577"/>
                  </a:lnTo>
                  <a:lnTo>
                    <a:pt x="697" y="549"/>
                  </a:lnTo>
                  <a:lnTo>
                    <a:pt x="725" y="523"/>
                  </a:lnTo>
                  <a:lnTo>
                    <a:pt x="750" y="497"/>
                  </a:lnTo>
                  <a:lnTo>
                    <a:pt x="776" y="473"/>
                  </a:lnTo>
                  <a:lnTo>
                    <a:pt x="797" y="450"/>
                  </a:lnTo>
                  <a:lnTo>
                    <a:pt x="819" y="427"/>
                  </a:lnTo>
                  <a:lnTo>
                    <a:pt x="838" y="405"/>
                  </a:lnTo>
                  <a:lnTo>
                    <a:pt x="856" y="383"/>
                  </a:lnTo>
                  <a:lnTo>
                    <a:pt x="871" y="361"/>
                  </a:lnTo>
                  <a:lnTo>
                    <a:pt x="885" y="339"/>
                  </a:lnTo>
                  <a:lnTo>
                    <a:pt x="896" y="316"/>
                  </a:lnTo>
                  <a:lnTo>
                    <a:pt x="906" y="293"/>
                  </a:lnTo>
                  <a:lnTo>
                    <a:pt x="911" y="270"/>
                  </a:lnTo>
                  <a:lnTo>
                    <a:pt x="916" y="245"/>
                  </a:lnTo>
                  <a:lnTo>
                    <a:pt x="918" y="220"/>
                  </a:lnTo>
                  <a:lnTo>
                    <a:pt x="917" y="194"/>
                  </a:lnTo>
                  <a:lnTo>
                    <a:pt x="914" y="170"/>
                  </a:lnTo>
                  <a:lnTo>
                    <a:pt x="908" y="146"/>
                  </a:lnTo>
                  <a:lnTo>
                    <a:pt x="899" y="124"/>
                  </a:lnTo>
                  <a:lnTo>
                    <a:pt x="887" y="104"/>
                  </a:lnTo>
                  <a:lnTo>
                    <a:pt x="873" y="85"/>
                  </a:lnTo>
                  <a:lnTo>
                    <a:pt x="858" y="68"/>
                  </a:lnTo>
                  <a:lnTo>
                    <a:pt x="840" y="52"/>
                  </a:lnTo>
                  <a:lnTo>
                    <a:pt x="820" y="39"/>
                  </a:lnTo>
                  <a:lnTo>
                    <a:pt x="799" y="26"/>
                  </a:lnTo>
                  <a:lnTo>
                    <a:pt x="776" y="17"/>
                  </a:lnTo>
                  <a:lnTo>
                    <a:pt x="750" y="9"/>
                  </a:lnTo>
                  <a:lnTo>
                    <a:pt x="724" y="4"/>
                  </a:lnTo>
                  <a:lnTo>
                    <a:pt x="696" y="1"/>
                  </a:lnTo>
                  <a:lnTo>
                    <a:pt x="667" y="0"/>
                  </a:lnTo>
                  <a:lnTo>
                    <a:pt x="637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5" name="Freeform 47"/>
            <p:cNvSpPr>
              <a:spLocks/>
            </p:cNvSpPr>
            <p:nvPr/>
          </p:nvSpPr>
          <p:spPr bwMode="auto">
            <a:xfrm>
              <a:off x="3890962" y="4940300"/>
              <a:ext cx="327025" cy="311150"/>
            </a:xfrm>
            <a:custGeom>
              <a:avLst/>
              <a:gdLst/>
              <a:ahLst/>
              <a:cxnLst>
                <a:cxn ang="0">
                  <a:pos x="307" y="33"/>
                </a:cxn>
                <a:cxn ang="0">
                  <a:pos x="315" y="53"/>
                </a:cxn>
                <a:cxn ang="0">
                  <a:pos x="330" y="82"/>
                </a:cxn>
                <a:cxn ang="0">
                  <a:pos x="344" y="126"/>
                </a:cxn>
                <a:cxn ang="0">
                  <a:pos x="349" y="190"/>
                </a:cxn>
                <a:cxn ang="0">
                  <a:pos x="327" y="254"/>
                </a:cxn>
                <a:cxn ang="0">
                  <a:pos x="284" y="300"/>
                </a:cxn>
                <a:cxn ang="0">
                  <a:pos x="229" y="325"/>
                </a:cxn>
                <a:cxn ang="0">
                  <a:pos x="180" y="327"/>
                </a:cxn>
                <a:cxn ang="0">
                  <a:pos x="146" y="318"/>
                </a:cxn>
                <a:cxn ang="0">
                  <a:pos x="113" y="297"/>
                </a:cxn>
                <a:cxn ang="0">
                  <a:pos x="85" y="264"/>
                </a:cxn>
                <a:cxn ang="0">
                  <a:pos x="64" y="221"/>
                </a:cxn>
                <a:cxn ang="0">
                  <a:pos x="57" y="180"/>
                </a:cxn>
                <a:cxn ang="0">
                  <a:pos x="62" y="141"/>
                </a:cxn>
                <a:cxn ang="0">
                  <a:pos x="78" y="105"/>
                </a:cxn>
                <a:cxn ang="0">
                  <a:pos x="102" y="74"/>
                </a:cxn>
                <a:cxn ang="0">
                  <a:pos x="133" y="46"/>
                </a:cxn>
                <a:cxn ang="0">
                  <a:pos x="170" y="24"/>
                </a:cxn>
                <a:cxn ang="0">
                  <a:pos x="212" y="7"/>
                </a:cxn>
                <a:cxn ang="0">
                  <a:pos x="213" y="0"/>
                </a:cxn>
                <a:cxn ang="0">
                  <a:pos x="171" y="4"/>
                </a:cxn>
                <a:cxn ang="0">
                  <a:pos x="133" y="15"/>
                </a:cxn>
                <a:cxn ang="0">
                  <a:pos x="98" y="33"/>
                </a:cxn>
                <a:cxn ang="0">
                  <a:pos x="65" y="56"/>
                </a:cxn>
                <a:cxn ang="0">
                  <a:pos x="40" y="84"/>
                </a:cxn>
                <a:cxn ang="0">
                  <a:pos x="19" y="118"/>
                </a:cxn>
                <a:cxn ang="0">
                  <a:pos x="5" y="156"/>
                </a:cxn>
                <a:cxn ang="0">
                  <a:pos x="0" y="195"/>
                </a:cxn>
                <a:cxn ang="0">
                  <a:pos x="3" y="234"/>
                </a:cxn>
                <a:cxn ang="0">
                  <a:pos x="13" y="271"/>
                </a:cxn>
                <a:cxn ang="0">
                  <a:pos x="31" y="303"/>
                </a:cxn>
                <a:cxn ang="0">
                  <a:pos x="55" y="333"/>
                </a:cxn>
                <a:cxn ang="0">
                  <a:pos x="84" y="357"/>
                </a:cxn>
                <a:cxn ang="0">
                  <a:pos x="118" y="376"/>
                </a:cxn>
                <a:cxn ang="0">
                  <a:pos x="157" y="387"/>
                </a:cxn>
                <a:cxn ang="0">
                  <a:pos x="183" y="392"/>
                </a:cxn>
                <a:cxn ang="0">
                  <a:pos x="193" y="392"/>
                </a:cxn>
                <a:cxn ang="0">
                  <a:pos x="202" y="393"/>
                </a:cxn>
                <a:cxn ang="0">
                  <a:pos x="213" y="392"/>
                </a:cxn>
                <a:cxn ang="0">
                  <a:pos x="236" y="390"/>
                </a:cxn>
                <a:cxn ang="0">
                  <a:pos x="270" y="381"/>
                </a:cxn>
                <a:cxn ang="0">
                  <a:pos x="303" y="368"/>
                </a:cxn>
                <a:cxn ang="0">
                  <a:pos x="331" y="349"/>
                </a:cxn>
                <a:cxn ang="0">
                  <a:pos x="357" y="326"/>
                </a:cxn>
                <a:cxn ang="0">
                  <a:pos x="379" y="299"/>
                </a:cxn>
                <a:cxn ang="0">
                  <a:pos x="395" y="269"/>
                </a:cxn>
                <a:cxn ang="0">
                  <a:pos x="406" y="235"/>
                </a:cxn>
                <a:cxn ang="0">
                  <a:pos x="412" y="188"/>
                </a:cxn>
                <a:cxn ang="0">
                  <a:pos x="402" y="130"/>
                </a:cxn>
                <a:cxn ang="0">
                  <a:pos x="374" y="80"/>
                </a:cxn>
                <a:cxn ang="0">
                  <a:pos x="333" y="39"/>
                </a:cxn>
              </a:cxnLst>
              <a:rect l="0" t="0" r="r" b="b"/>
              <a:pathLst>
                <a:path w="412" h="393">
                  <a:moveTo>
                    <a:pt x="307" y="23"/>
                  </a:moveTo>
                  <a:lnTo>
                    <a:pt x="307" y="33"/>
                  </a:lnTo>
                  <a:lnTo>
                    <a:pt x="309" y="42"/>
                  </a:lnTo>
                  <a:lnTo>
                    <a:pt x="315" y="53"/>
                  </a:lnTo>
                  <a:lnTo>
                    <a:pt x="322" y="66"/>
                  </a:lnTo>
                  <a:lnTo>
                    <a:pt x="330" y="82"/>
                  </a:lnTo>
                  <a:lnTo>
                    <a:pt x="337" y="102"/>
                  </a:lnTo>
                  <a:lnTo>
                    <a:pt x="344" y="126"/>
                  </a:lnTo>
                  <a:lnTo>
                    <a:pt x="349" y="155"/>
                  </a:lnTo>
                  <a:lnTo>
                    <a:pt x="349" y="190"/>
                  </a:lnTo>
                  <a:lnTo>
                    <a:pt x="341" y="224"/>
                  </a:lnTo>
                  <a:lnTo>
                    <a:pt x="327" y="254"/>
                  </a:lnTo>
                  <a:lnTo>
                    <a:pt x="308" y="279"/>
                  </a:lnTo>
                  <a:lnTo>
                    <a:pt x="284" y="300"/>
                  </a:lnTo>
                  <a:lnTo>
                    <a:pt x="258" y="315"/>
                  </a:lnTo>
                  <a:lnTo>
                    <a:pt x="229" y="325"/>
                  </a:lnTo>
                  <a:lnTo>
                    <a:pt x="199" y="329"/>
                  </a:lnTo>
                  <a:lnTo>
                    <a:pt x="180" y="327"/>
                  </a:lnTo>
                  <a:lnTo>
                    <a:pt x="163" y="324"/>
                  </a:lnTo>
                  <a:lnTo>
                    <a:pt x="146" y="318"/>
                  </a:lnTo>
                  <a:lnTo>
                    <a:pt x="129" y="309"/>
                  </a:lnTo>
                  <a:lnTo>
                    <a:pt x="113" y="297"/>
                  </a:lnTo>
                  <a:lnTo>
                    <a:pt x="99" y="282"/>
                  </a:lnTo>
                  <a:lnTo>
                    <a:pt x="85" y="264"/>
                  </a:lnTo>
                  <a:lnTo>
                    <a:pt x="73" y="243"/>
                  </a:lnTo>
                  <a:lnTo>
                    <a:pt x="64" y="221"/>
                  </a:lnTo>
                  <a:lnTo>
                    <a:pt x="60" y="201"/>
                  </a:lnTo>
                  <a:lnTo>
                    <a:pt x="57" y="180"/>
                  </a:lnTo>
                  <a:lnTo>
                    <a:pt x="58" y="160"/>
                  </a:lnTo>
                  <a:lnTo>
                    <a:pt x="62" y="141"/>
                  </a:lnTo>
                  <a:lnTo>
                    <a:pt x="69" y="122"/>
                  </a:lnTo>
                  <a:lnTo>
                    <a:pt x="78" y="105"/>
                  </a:lnTo>
                  <a:lnTo>
                    <a:pt x="88" y="89"/>
                  </a:lnTo>
                  <a:lnTo>
                    <a:pt x="102" y="74"/>
                  </a:lnTo>
                  <a:lnTo>
                    <a:pt x="117" y="59"/>
                  </a:lnTo>
                  <a:lnTo>
                    <a:pt x="133" y="46"/>
                  </a:lnTo>
                  <a:lnTo>
                    <a:pt x="152" y="35"/>
                  </a:lnTo>
                  <a:lnTo>
                    <a:pt x="170" y="24"/>
                  </a:lnTo>
                  <a:lnTo>
                    <a:pt x="191" y="15"/>
                  </a:lnTo>
                  <a:lnTo>
                    <a:pt x="212" y="7"/>
                  </a:lnTo>
                  <a:lnTo>
                    <a:pt x="233" y="1"/>
                  </a:lnTo>
                  <a:lnTo>
                    <a:pt x="213" y="0"/>
                  </a:lnTo>
                  <a:lnTo>
                    <a:pt x="192" y="1"/>
                  </a:lnTo>
                  <a:lnTo>
                    <a:pt x="171" y="4"/>
                  </a:lnTo>
                  <a:lnTo>
                    <a:pt x="152" y="8"/>
                  </a:lnTo>
                  <a:lnTo>
                    <a:pt x="133" y="15"/>
                  </a:lnTo>
                  <a:lnTo>
                    <a:pt x="115" y="23"/>
                  </a:lnTo>
                  <a:lnTo>
                    <a:pt x="98" y="33"/>
                  </a:lnTo>
                  <a:lnTo>
                    <a:pt x="81" y="43"/>
                  </a:lnTo>
                  <a:lnTo>
                    <a:pt x="65" y="56"/>
                  </a:lnTo>
                  <a:lnTo>
                    <a:pt x="51" y="69"/>
                  </a:lnTo>
                  <a:lnTo>
                    <a:pt x="40" y="84"/>
                  </a:lnTo>
                  <a:lnTo>
                    <a:pt x="28" y="100"/>
                  </a:lnTo>
                  <a:lnTo>
                    <a:pt x="19" y="118"/>
                  </a:lnTo>
                  <a:lnTo>
                    <a:pt x="11" y="136"/>
                  </a:lnTo>
                  <a:lnTo>
                    <a:pt x="5" y="156"/>
                  </a:lnTo>
                  <a:lnTo>
                    <a:pt x="2" y="175"/>
                  </a:lnTo>
                  <a:lnTo>
                    <a:pt x="0" y="195"/>
                  </a:lnTo>
                  <a:lnTo>
                    <a:pt x="1" y="214"/>
                  </a:lnTo>
                  <a:lnTo>
                    <a:pt x="3" y="234"/>
                  </a:lnTo>
                  <a:lnTo>
                    <a:pt x="8" y="252"/>
                  </a:lnTo>
                  <a:lnTo>
                    <a:pt x="13" y="271"/>
                  </a:lnTo>
                  <a:lnTo>
                    <a:pt x="22" y="287"/>
                  </a:lnTo>
                  <a:lnTo>
                    <a:pt x="31" y="303"/>
                  </a:lnTo>
                  <a:lnTo>
                    <a:pt x="42" y="319"/>
                  </a:lnTo>
                  <a:lnTo>
                    <a:pt x="55" y="333"/>
                  </a:lnTo>
                  <a:lnTo>
                    <a:pt x="69" y="346"/>
                  </a:lnTo>
                  <a:lnTo>
                    <a:pt x="84" y="357"/>
                  </a:lnTo>
                  <a:lnTo>
                    <a:pt x="101" y="368"/>
                  </a:lnTo>
                  <a:lnTo>
                    <a:pt x="118" y="376"/>
                  </a:lnTo>
                  <a:lnTo>
                    <a:pt x="138" y="383"/>
                  </a:lnTo>
                  <a:lnTo>
                    <a:pt x="157" y="387"/>
                  </a:lnTo>
                  <a:lnTo>
                    <a:pt x="178" y="391"/>
                  </a:lnTo>
                  <a:lnTo>
                    <a:pt x="183" y="392"/>
                  </a:lnTo>
                  <a:lnTo>
                    <a:pt x="187" y="392"/>
                  </a:lnTo>
                  <a:lnTo>
                    <a:pt x="193" y="392"/>
                  </a:lnTo>
                  <a:lnTo>
                    <a:pt x="198" y="393"/>
                  </a:lnTo>
                  <a:lnTo>
                    <a:pt x="202" y="393"/>
                  </a:lnTo>
                  <a:lnTo>
                    <a:pt x="208" y="393"/>
                  </a:lnTo>
                  <a:lnTo>
                    <a:pt x="213" y="392"/>
                  </a:lnTo>
                  <a:lnTo>
                    <a:pt x="217" y="392"/>
                  </a:lnTo>
                  <a:lnTo>
                    <a:pt x="236" y="390"/>
                  </a:lnTo>
                  <a:lnTo>
                    <a:pt x="253" y="386"/>
                  </a:lnTo>
                  <a:lnTo>
                    <a:pt x="270" y="381"/>
                  </a:lnTo>
                  <a:lnTo>
                    <a:pt x="286" y="375"/>
                  </a:lnTo>
                  <a:lnTo>
                    <a:pt x="303" y="368"/>
                  </a:lnTo>
                  <a:lnTo>
                    <a:pt x="318" y="358"/>
                  </a:lnTo>
                  <a:lnTo>
                    <a:pt x="331" y="349"/>
                  </a:lnTo>
                  <a:lnTo>
                    <a:pt x="345" y="338"/>
                  </a:lnTo>
                  <a:lnTo>
                    <a:pt x="357" y="326"/>
                  </a:lnTo>
                  <a:lnTo>
                    <a:pt x="368" y="312"/>
                  </a:lnTo>
                  <a:lnTo>
                    <a:pt x="379" y="299"/>
                  </a:lnTo>
                  <a:lnTo>
                    <a:pt x="388" y="284"/>
                  </a:lnTo>
                  <a:lnTo>
                    <a:pt x="395" y="269"/>
                  </a:lnTo>
                  <a:lnTo>
                    <a:pt x="402" y="252"/>
                  </a:lnTo>
                  <a:lnTo>
                    <a:pt x="406" y="235"/>
                  </a:lnTo>
                  <a:lnTo>
                    <a:pt x="410" y="218"/>
                  </a:lnTo>
                  <a:lnTo>
                    <a:pt x="412" y="188"/>
                  </a:lnTo>
                  <a:lnTo>
                    <a:pt x="409" y="158"/>
                  </a:lnTo>
                  <a:lnTo>
                    <a:pt x="402" y="130"/>
                  </a:lnTo>
                  <a:lnTo>
                    <a:pt x="390" y="104"/>
                  </a:lnTo>
                  <a:lnTo>
                    <a:pt x="374" y="80"/>
                  </a:lnTo>
                  <a:lnTo>
                    <a:pt x="354" y="58"/>
                  </a:lnTo>
                  <a:lnTo>
                    <a:pt x="333" y="39"/>
                  </a:lnTo>
                  <a:lnTo>
                    <a:pt x="307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6" name="Freeform 48"/>
            <p:cNvSpPr>
              <a:spLocks/>
            </p:cNvSpPr>
            <p:nvPr/>
          </p:nvSpPr>
          <p:spPr bwMode="auto">
            <a:xfrm>
              <a:off x="4102100" y="4957763"/>
              <a:ext cx="190500" cy="28575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158" y="6"/>
                </a:cxn>
                <a:cxn ang="0">
                  <a:pos x="164" y="12"/>
                </a:cxn>
                <a:cxn ang="0">
                  <a:pos x="183" y="29"/>
                </a:cxn>
                <a:cxn ang="0">
                  <a:pos x="205" y="57"/>
                </a:cxn>
                <a:cxn ang="0">
                  <a:pos x="225" y="92"/>
                </a:cxn>
                <a:cxn ang="0">
                  <a:pos x="239" y="136"/>
                </a:cxn>
                <a:cxn ang="0">
                  <a:pos x="239" y="188"/>
                </a:cxn>
                <a:cxn ang="0">
                  <a:pos x="221" y="244"/>
                </a:cxn>
                <a:cxn ang="0">
                  <a:pos x="176" y="307"/>
                </a:cxn>
                <a:cxn ang="0">
                  <a:pos x="0" y="360"/>
                </a:cxn>
                <a:cxn ang="0">
                  <a:pos x="3" y="357"/>
                </a:cxn>
                <a:cxn ang="0">
                  <a:pos x="10" y="353"/>
                </a:cxn>
                <a:cxn ang="0">
                  <a:pos x="23" y="344"/>
                </a:cxn>
                <a:cxn ang="0">
                  <a:pos x="38" y="332"/>
                </a:cxn>
                <a:cxn ang="0">
                  <a:pos x="54" y="317"/>
                </a:cxn>
                <a:cxn ang="0">
                  <a:pos x="71" y="300"/>
                </a:cxn>
                <a:cxn ang="0">
                  <a:pos x="88" y="279"/>
                </a:cxn>
                <a:cxn ang="0">
                  <a:pos x="103" y="256"/>
                </a:cxn>
                <a:cxn ang="0">
                  <a:pos x="117" y="231"/>
                </a:cxn>
                <a:cxn ang="0">
                  <a:pos x="125" y="203"/>
                </a:cxn>
                <a:cxn ang="0">
                  <a:pos x="130" y="173"/>
                </a:cxn>
                <a:cxn ang="0">
                  <a:pos x="129" y="142"/>
                </a:cxn>
                <a:cxn ang="0">
                  <a:pos x="120" y="109"/>
                </a:cxn>
                <a:cxn ang="0">
                  <a:pos x="103" y="74"/>
                </a:cxn>
                <a:cxn ang="0">
                  <a:pos x="77" y="38"/>
                </a:cxn>
                <a:cxn ang="0">
                  <a:pos x="41" y="0"/>
                </a:cxn>
              </a:cxnLst>
              <a:rect l="0" t="0" r="r" b="b"/>
              <a:pathLst>
                <a:path w="239" h="360">
                  <a:moveTo>
                    <a:pt x="41" y="0"/>
                  </a:moveTo>
                  <a:lnTo>
                    <a:pt x="158" y="6"/>
                  </a:lnTo>
                  <a:lnTo>
                    <a:pt x="164" y="12"/>
                  </a:lnTo>
                  <a:lnTo>
                    <a:pt x="183" y="29"/>
                  </a:lnTo>
                  <a:lnTo>
                    <a:pt x="205" y="57"/>
                  </a:lnTo>
                  <a:lnTo>
                    <a:pt x="225" y="92"/>
                  </a:lnTo>
                  <a:lnTo>
                    <a:pt x="239" y="136"/>
                  </a:lnTo>
                  <a:lnTo>
                    <a:pt x="239" y="188"/>
                  </a:lnTo>
                  <a:lnTo>
                    <a:pt x="221" y="244"/>
                  </a:lnTo>
                  <a:lnTo>
                    <a:pt x="176" y="307"/>
                  </a:lnTo>
                  <a:lnTo>
                    <a:pt x="0" y="360"/>
                  </a:lnTo>
                  <a:lnTo>
                    <a:pt x="3" y="357"/>
                  </a:lnTo>
                  <a:lnTo>
                    <a:pt x="10" y="353"/>
                  </a:lnTo>
                  <a:lnTo>
                    <a:pt x="23" y="344"/>
                  </a:lnTo>
                  <a:lnTo>
                    <a:pt x="38" y="332"/>
                  </a:lnTo>
                  <a:lnTo>
                    <a:pt x="54" y="317"/>
                  </a:lnTo>
                  <a:lnTo>
                    <a:pt x="71" y="300"/>
                  </a:lnTo>
                  <a:lnTo>
                    <a:pt x="88" y="279"/>
                  </a:lnTo>
                  <a:lnTo>
                    <a:pt x="103" y="256"/>
                  </a:lnTo>
                  <a:lnTo>
                    <a:pt x="117" y="231"/>
                  </a:lnTo>
                  <a:lnTo>
                    <a:pt x="125" y="203"/>
                  </a:lnTo>
                  <a:lnTo>
                    <a:pt x="130" y="173"/>
                  </a:lnTo>
                  <a:lnTo>
                    <a:pt x="129" y="142"/>
                  </a:lnTo>
                  <a:lnTo>
                    <a:pt x="120" y="109"/>
                  </a:lnTo>
                  <a:lnTo>
                    <a:pt x="103" y="74"/>
                  </a:lnTo>
                  <a:lnTo>
                    <a:pt x="77" y="38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7100"/>
            <a:ext cx="8839200" cy="3824500"/>
          </a:xfrm>
        </p:spPr>
        <p:txBody>
          <a:bodyPr>
            <a:normAutofit/>
          </a:bodyPr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dirty="0" smtClean="0"/>
              <a:t> What are some techniques that you use to facilitate a shared parenting relationship </a:t>
            </a:r>
            <a:r>
              <a:rPr lang="en-US" u="sng" dirty="0" smtClean="0"/>
              <a:t>and</a:t>
            </a:r>
            <a:r>
              <a:rPr lang="en-US" dirty="0" smtClean="0"/>
              <a:t> the reunification of parents with their children?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 smtClean="0"/>
              <a:t>Instructions for Small Groups </a:t>
            </a:r>
            <a:r>
              <a:rPr lang="en-US" sz="2100" b="0" dirty="0" smtClean="0">
                <a:solidFill>
                  <a:schemeClr val="tx1"/>
                </a:solidFill>
              </a:rPr>
              <a:t>(1 of 2)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763000" cy="5059363"/>
          </a:xfrm>
        </p:spPr>
        <p:txBody>
          <a:bodyPr/>
          <a:lstStyle/>
          <a:p>
            <a:pPr>
              <a:lnSpc>
                <a:spcPts val="4800"/>
              </a:lnSpc>
              <a:spcAft>
                <a:spcPts val="2700"/>
              </a:spcAft>
            </a:pPr>
            <a:r>
              <a:rPr lang="en-US" dirty="0" smtClean="0"/>
              <a:t>Select a group facilitator </a:t>
            </a:r>
            <a:br>
              <a:rPr lang="en-US" dirty="0" smtClean="0"/>
            </a:br>
            <a:r>
              <a:rPr lang="en-US" dirty="0" smtClean="0"/>
              <a:t>to make sure everyone gets to talk.</a:t>
            </a:r>
          </a:p>
          <a:p>
            <a:pPr>
              <a:lnSpc>
                <a:spcPts val="4800"/>
              </a:lnSpc>
              <a:spcAft>
                <a:spcPts val="2700"/>
              </a:spcAft>
            </a:pPr>
            <a:r>
              <a:rPr lang="en-US" dirty="0" smtClean="0"/>
              <a:t>Select a recorder/reporter.</a:t>
            </a:r>
          </a:p>
          <a:p>
            <a:pPr>
              <a:lnSpc>
                <a:spcPts val="4800"/>
              </a:lnSpc>
              <a:spcAft>
                <a:spcPts val="2700"/>
              </a:spcAft>
            </a:pPr>
            <a:r>
              <a:rPr lang="en-US" dirty="0" smtClean="0"/>
              <a:t>Review your assigned case.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6E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78" name="Picture 6" descr="C:\Documents and Settings\kelleyb\My Documents\My Pictures\Microsoft Clip Organizer\CG69A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9032" y="3979652"/>
            <a:ext cx="3427262" cy="2479548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6764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5800"/>
              </a:lnSpc>
            </a:pPr>
            <a:r>
              <a:rPr lang="en-US" sz="5500" b="1" i="1" dirty="0" smtClean="0">
                <a:latin typeface="Times" pitchFamily="18" charset="0"/>
              </a:rPr>
              <a:t>Challenges to Partnerships </a:t>
            </a:r>
            <a:br>
              <a:rPr lang="en-US" sz="5500" b="1" i="1" dirty="0" smtClean="0">
                <a:latin typeface="Times" pitchFamily="18" charset="0"/>
              </a:rPr>
            </a:br>
            <a:r>
              <a:rPr lang="en-US" sz="5500" b="1" i="1" dirty="0" smtClean="0">
                <a:latin typeface="Times" pitchFamily="18" charset="0"/>
              </a:rPr>
              <a:t>in Parenting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68600" y="533400"/>
            <a:ext cx="3530600" cy="932688"/>
          </a:xfrm>
          <a:prstGeom prst="roundRect">
            <a:avLst/>
          </a:prstGeom>
          <a:solidFill>
            <a:srgbClr val="C96009"/>
          </a:solidFill>
          <a:ln w="12700">
            <a:solidFill>
              <a:srgbClr val="C96009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2700"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85708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3300"/>
              </a:lnSpc>
              <a:spcAft>
                <a:spcPct val="50000"/>
              </a:spcAft>
            </a:pPr>
            <a:r>
              <a:rPr lang="en-US" sz="4300" b="1" spc="8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Meeting 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38400" y="6464808"/>
            <a:ext cx="3886200" cy="393192"/>
          </a:xfrm>
          <a:prstGeom prst="rect">
            <a:avLst/>
          </a:prstGeom>
          <a:solidFill>
            <a:srgbClr val="D6E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 rot="5400000">
            <a:off x="4419600" y="2139696"/>
            <a:ext cx="304800" cy="9144000"/>
          </a:xfrm>
          <a:prstGeom prst="rect">
            <a:avLst/>
          </a:prstGeom>
          <a:solidFill>
            <a:srgbClr val="EDCCB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Straight Connector 20"/>
          <p:cNvSpPr>
            <a:spLocks noChangeShapeType="1"/>
          </p:cNvSpPr>
          <p:nvPr/>
        </p:nvSpPr>
        <p:spPr bwMode="auto">
          <a:xfrm rot="5400000">
            <a:off x="4572000" y="1904999"/>
            <a:ext cx="0" cy="9144000"/>
          </a:xfrm>
          <a:prstGeom prst="line">
            <a:avLst/>
          </a:prstGeom>
          <a:noFill/>
          <a:ln w="38100" cap="flat" cmpd="sng" algn="ctr">
            <a:solidFill>
              <a:srgbClr val="C960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 rot="5400000">
            <a:off x="4572000" y="2133599"/>
            <a:ext cx="0" cy="9144000"/>
          </a:xfrm>
          <a:prstGeom prst="line">
            <a:avLst/>
          </a:prstGeom>
          <a:noFill/>
          <a:ln w="76200" cap="flat" cmpd="sng" algn="ctr">
            <a:solidFill>
              <a:srgbClr val="C96009">
                <a:alpha val="3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Straight Connector 22"/>
          <p:cNvSpPr>
            <a:spLocks noChangeShapeType="1"/>
          </p:cNvSpPr>
          <p:nvPr/>
        </p:nvSpPr>
        <p:spPr bwMode="auto">
          <a:xfrm rot="5400000">
            <a:off x="4572000" y="2057399"/>
            <a:ext cx="0" cy="9144000"/>
          </a:xfrm>
          <a:prstGeom prst="line">
            <a:avLst/>
          </a:prstGeom>
          <a:noFill/>
          <a:ln w="9525" cap="flat" cmpd="sng" algn="ctr">
            <a:solidFill>
              <a:srgbClr val="C960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© 2014 New York State Office of Children and Family Services.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 smtClean="0"/>
              <a:t>Instructions for Small Groups </a:t>
            </a:r>
            <a:r>
              <a:rPr lang="en-US" sz="2100" b="0" dirty="0" smtClean="0">
                <a:solidFill>
                  <a:schemeClr val="tx1"/>
                </a:solidFill>
              </a:rPr>
              <a:t>(2 of 2)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763000" cy="5059363"/>
          </a:xfrm>
        </p:spPr>
        <p:txBody>
          <a:bodyPr/>
          <a:lstStyle/>
          <a:p>
            <a:pPr>
              <a:lnSpc>
                <a:spcPts val="4800"/>
              </a:lnSpc>
              <a:spcAft>
                <a:spcPts val="2700"/>
              </a:spcAft>
            </a:pPr>
            <a:r>
              <a:rPr lang="en-US" dirty="0" smtClean="0"/>
              <a:t>Answer all the questions as </a:t>
            </a:r>
            <a:br>
              <a:rPr lang="en-US" dirty="0" smtClean="0"/>
            </a:br>
            <a:r>
              <a:rPr lang="en-US" dirty="0" smtClean="0"/>
              <a:t>a group, but </a:t>
            </a:r>
            <a:r>
              <a:rPr lang="en-US" u="sng" dirty="0" smtClean="0"/>
              <a:t>only write your answers to #4 and #5</a:t>
            </a:r>
            <a:r>
              <a:rPr lang="en-US" dirty="0" smtClean="0"/>
              <a:t> on </a:t>
            </a:r>
            <a:br>
              <a:rPr lang="en-US" dirty="0" smtClean="0"/>
            </a:br>
            <a:r>
              <a:rPr lang="en-US" dirty="0" smtClean="0"/>
              <a:t>the flipchart paper. Be as specific as possible.</a:t>
            </a:r>
          </a:p>
          <a:p>
            <a:pPr>
              <a:lnSpc>
                <a:spcPts val="4800"/>
              </a:lnSpc>
              <a:spcAft>
                <a:spcPts val="2700"/>
              </a:spcAft>
            </a:pPr>
            <a:r>
              <a:rPr lang="en-US" dirty="0" smtClean="0"/>
              <a:t>Be prepared to report to the large group in </a:t>
            </a:r>
            <a:r>
              <a:rPr lang="en-US" dirty="0" smtClean="0">
                <a:solidFill>
                  <a:srgbClr val="C96009"/>
                </a:solidFill>
              </a:rPr>
              <a:t>20 minutes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6E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6" name="Picture 21" descr="C:\Documents and Settings\kelleyb\My Documents\My Pictures\Microsoft Clip Organizer\j028182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4584" y="3886200"/>
            <a:ext cx="2682816" cy="2802320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6764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5800"/>
              </a:lnSpc>
            </a:pPr>
            <a:r>
              <a:rPr lang="en-US" sz="5500" b="1" i="1" dirty="0" smtClean="0">
                <a:latin typeface="Times" pitchFamily="18" charset="0"/>
              </a:rPr>
              <a:t>Shared Parental Responsibilities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68600" y="533400"/>
            <a:ext cx="3530600" cy="932688"/>
          </a:xfrm>
          <a:prstGeom prst="roundRect">
            <a:avLst/>
          </a:prstGeom>
          <a:solidFill>
            <a:srgbClr val="C96009"/>
          </a:solidFill>
          <a:ln w="12700">
            <a:solidFill>
              <a:srgbClr val="C96009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2700"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85708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3300"/>
              </a:lnSpc>
              <a:spcAft>
                <a:spcPct val="50000"/>
              </a:spcAft>
            </a:pPr>
            <a:r>
              <a:rPr lang="en-US" sz="4300" b="1" spc="8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Meeting 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38400" y="6464808"/>
            <a:ext cx="3886200" cy="393192"/>
          </a:xfrm>
          <a:prstGeom prst="rect">
            <a:avLst/>
          </a:prstGeom>
          <a:solidFill>
            <a:srgbClr val="D6E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 rot="5400000">
            <a:off x="4419600" y="2139696"/>
            <a:ext cx="304800" cy="9144000"/>
          </a:xfrm>
          <a:prstGeom prst="rect">
            <a:avLst/>
          </a:prstGeom>
          <a:solidFill>
            <a:srgbClr val="EDCCB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Straight Connector 20"/>
          <p:cNvSpPr>
            <a:spLocks noChangeShapeType="1"/>
          </p:cNvSpPr>
          <p:nvPr/>
        </p:nvSpPr>
        <p:spPr bwMode="auto">
          <a:xfrm rot="5400000">
            <a:off x="4572000" y="1904999"/>
            <a:ext cx="0" cy="9144000"/>
          </a:xfrm>
          <a:prstGeom prst="line">
            <a:avLst/>
          </a:prstGeom>
          <a:noFill/>
          <a:ln w="38100" cap="flat" cmpd="sng" algn="ctr">
            <a:solidFill>
              <a:srgbClr val="C960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 rot="5400000">
            <a:off x="4572000" y="2133599"/>
            <a:ext cx="0" cy="9144000"/>
          </a:xfrm>
          <a:prstGeom prst="line">
            <a:avLst/>
          </a:prstGeom>
          <a:noFill/>
          <a:ln w="76200" cap="flat" cmpd="sng" algn="ctr">
            <a:solidFill>
              <a:srgbClr val="C96009">
                <a:alpha val="3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Straight Connector 22"/>
          <p:cNvSpPr>
            <a:spLocks noChangeShapeType="1"/>
          </p:cNvSpPr>
          <p:nvPr/>
        </p:nvSpPr>
        <p:spPr bwMode="auto">
          <a:xfrm rot="5400000">
            <a:off x="4572000" y="2057399"/>
            <a:ext cx="0" cy="9144000"/>
          </a:xfrm>
          <a:prstGeom prst="line">
            <a:avLst/>
          </a:prstGeom>
          <a:noFill/>
          <a:ln w="9525" cap="flat" cmpd="sng" algn="ctr">
            <a:solidFill>
              <a:srgbClr val="C960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© 2014 New York State Office of Children and Family Services.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Responses to Sharing Parental Responsibility </a:t>
            </a:r>
            <a:r>
              <a:rPr lang="en-US" sz="2100" b="0" dirty="0" smtClean="0">
                <a:solidFill>
                  <a:schemeClr val="tx1"/>
                </a:solidFill>
              </a:rPr>
              <a:t>(1 of 2)</a:t>
            </a:r>
            <a:endParaRPr lang="en-US" sz="2100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65237"/>
            <a:ext cx="7848600" cy="5059363"/>
          </a:xfrm>
        </p:spPr>
        <p:txBody>
          <a:bodyPr>
            <a:noAutofit/>
          </a:bodyPr>
          <a:lstStyle/>
          <a:p>
            <a:pPr>
              <a:spcAft>
                <a:spcPts val="2800"/>
              </a:spcAft>
            </a:pPr>
            <a:r>
              <a:rPr lang="en-US" dirty="0" smtClean="0"/>
              <a:t>Briefly describe the experience you had, or imagined having, in which you were separated from your children.</a:t>
            </a:r>
          </a:p>
          <a:p>
            <a:pPr>
              <a:spcAft>
                <a:spcPts val="2800"/>
              </a:spcAft>
            </a:pPr>
            <a:r>
              <a:rPr lang="en-US" dirty="0" smtClean="0"/>
              <a:t>What emotions do you </a:t>
            </a:r>
            <a:br>
              <a:rPr lang="en-US" dirty="0" smtClean="0"/>
            </a:br>
            <a:r>
              <a:rPr lang="en-US" dirty="0" smtClean="0"/>
              <a:t>recall?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Responses to Sharing Parental Responsibility </a:t>
            </a:r>
            <a:r>
              <a:rPr lang="en-US" sz="2100" b="0" dirty="0" smtClean="0">
                <a:solidFill>
                  <a:schemeClr val="tx1"/>
                </a:solidFill>
              </a:rPr>
              <a:t>(2 of 2)</a:t>
            </a:r>
            <a:endParaRPr lang="en-US" sz="2100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65237"/>
            <a:ext cx="7924800" cy="5059363"/>
          </a:xfrm>
        </p:spPr>
        <p:txBody>
          <a:bodyPr>
            <a:noAutofit/>
          </a:bodyPr>
          <a:lstStyle/>
          <a:p>
            <a:pPr>
              <a:spcAft>
                <a:spcPts val="2800"/>
              </a:spcAft>
            </a:pPr>
            <a:r>
              <a:rPr lang="en-US" dirty="0" smtClean="0"/>
              <a:t>What concerns did you </a:t>
            </a:r>
            <a:br>
              <a:rPr lang="en-US" dirty="0" smtClean="0"/>
            </a:br>
            <a:r>
              <a:rPr lang="en-US" dirty="0" smtClean="0"/>
              <a:t>have for your children?</a:t>
            </a:r>
          </a:p>
          <a:p>
            <a:pPr>
              <a:spcAft>
                <a:spcPts val="2800"/>
              </a:spcAft>
            </a:pPr>
            <a:r>
              <a:rPr lang="en-US" dirty="0" smtClean="0"/>
              <a:t>How do you believe your experience is similar to </a:t>
            </a:r>
            <a:br>
              <a:rPr lang="en-US" dirty="0" smtClean="0"/>
            </a:br>
            <a:r>
              <a:rPr lang="en-US" dirty="0" smtClean="0"/>
              <a:t>the experience of parents whose children have been </a:t>
            </a:r>
            <a:br>
              <a:rPr lang="en-US" dirty="0" smtClean="0"/>
            </a:br>
            <a:r>
              <a:rPr lang="en-US" dirty="0" smtClean="0"/>
              <a:t>in foster care?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Interpersonal Helping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341437"/>
            <a:ext cx="4953000" cy="4525963"/>
          </a:xfrm>
        </p:spPr>
        <p:txBody>
          <a:bodyPr/>
          <a:lstStyle/>
          <a:p>
            <a:r>
              <a:rPr lang="en-US" dirty="0" smtClean="0"/>
              <a:t>Engagement</a:t>
            </a:r>
          </a:p>
          <a:p>
            <a:r>
              <a:rPr lang="en-US" dirty="0" smtClean="0"/>
              <a:t>Genuineness</a:t>
            </a:r>
          </a:p>
          <a:p>
            <a:r>
              <a:rPr lang="en-US" dirty="0" smtClean="0"/>
              <a:t>Empathy</a:t>
            </a:r>
          </a:p>
          <a:p>
            <a:r>
              <a:rPr lang="en-US" dirty="0" smtClean="0"/>
              <a:t>Respect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839200" cy="1143000"/>
          </a:xfrm>
        </p:spPr>
        <p:txBody>
          <a:bodyPr/>
          <a:lstStyle/>
          <a:p>
            <a:r>
              <a:rPr lang="en-US" dirty="0" smtClean="0"/>
              <a:t>Communication Skills </a:t>
            </a:r>
            <a:r>
              <a:rPr lang="en-US" sz="2100" b="0" dirty="0" smtClean="0">
                <a:solidFill>
                  <a:schemeClr val="tx1"/>
                </a:solidFill>
              </a:rPr>
              <a:t>(1 of 2)</a:t>
            </a:r>
            <a:endParaRPr lang="en-US" sz="2100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763000" cy="5059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200" dirty="0" smtClean="0">
                <a:solidFill>
                  <a:srgbClr val="C96009"/>
                </a:solidFill>
              </a:rPr>
              <a:t>Tracking skills – </a:t>
            </a:r>
            <a:r>
              <a:rPr lang="en-US" sz="4200" dirty="0" smtClean="0"/>
              <a:t>these are </a:t>
            </a:r>
            <a:br>
              <a:rPr lang="en-US" sz="4200" dirty="0" smtClean="0"/>
            </a:br>
            <a:r>
              <a:rPr lang="en-US" sz="4200" dirty="0" smtClean="0"/>
              <a:t>skills that foster parents can use to follow the content and emotions of a conversation.</a:t>
            </a:r>
          </a:p>
          <a:p>
            <a:pPr marL="0" indent="0">
              <a:buNone/>
            </a:pPr>
            <a:r>
              <a:rPr lang="en-US" sz="4200" dirty="0" smtClean="0">
                <a:solidFill>
                  <a:srgbClr val="C96009"/>
                </a:solidFill>
              </a:rPr>
              <a:t>Accommodating skills – </a:t>
            </a:r>
            <a:r>
              <a:rPr lang="en-US" sz="4200" dirty="0" smtClean="0"/>
              <a:t>these </a:t>
            </a:r>
            <a:br>
              <a:rPr lang="en-US" sz="4200" dirty="0" smtClean="0"/>
            </a:br>
            <a:r>
              <a:rPr lang="en-US" sz="4200" dirty="0" smtClean="0"/>
              <a:t>are skills that foster parents can use to communicate effectively with parents.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839200" cy="1143000"/>
          </a:xfrm>
        </p:spPr>
        <p:txBody>
          <a:bodyPr/>
          <a:lstStyle/>
          <a:p>
            <a:r>
              <a:rPr lang="en-US" dirty="0" smtClean="0"/>
              <a:t>Communication Skills </a:t>
            </a:r>
            <a:r>
              <a:rPr lang="en-US" sz="2100" b="0" dirty="0" smtClean="0">
                <a:solidFill>
                  <a:schemeClr val="tx1"/>
                </a:solidFill>
              </a:rPr>
              <a:t>(2 of 2)</a:t>
            </a:r>
            <a:endParaRPr lang="en-US" sz="2100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763000" cy="5059363"/>
          </a:xfrm>
        </p:spPr>
        <p:txBody>
          <a:bodyPr>
            <a:normAutofit/>
          </a:bodyPr>
          <a:lstStyle/>
          <a:p>
            <a:pPr marL="0" indent="0">
              <a:lnSpc>
                <a:spcPts val="4200"/>
              </a:lnSpc>
              <a:buNone/>
            </a:pPr>
            <a:r>
              <a:rPr lang="en-US" sz="4200" dirty="0" smtClean="0"/>
              <a:t>These skills include: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1905000"/>
            <a:ext cx="3733800" cy="441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4488" lvl="0" indent="-344488">
              <a:lnSpc>
                <a:spcPts val="4000"/>
              </a:lnSpc>
              <a:spcAft>
                <a:spcPts val="2000"/>
              </a:spcAft>
              <a:buClr>
                <a:srgbClr val="C96009"/>
              </a:buClr>
              <a:buFont typeface="Wingdings" pitchFamily="2" charset="2"/>
              <a:buChar char="§"/>
            </a:pPr>
            <a:r>
              <a:rPr lang="en-US" sz="3800" b="1" dirty="0" smtClean="0">
                <a:latin typeface="Tahoma" pitchFamily="34" charset="0"/>
                <a:cs typeface="Tahoma" pitchFamily="34" charset="0"/>
              </a:rPr>
              <a:t>Eye contact</a:t>
            </a:r>
          </a:p>
          <a:p>
            <a:pPr marL="344488" lvl="0" indent="-344488">
              <a:lnSpc>
                <a:spcPts val="4000"/>
              </a:lnSpc>
              <a:spcAft>
                <a:spcPts val="2000"/>
              </a:spcAft>
              <a:buClr>
                <a:srgbClr val="C96009"/>
              </a:buClr>
              <a:buFont typeface="Wingdings" pitchFamily="2" charset="2"/>
              <a:buChar char="§"/>
            </a:pPr>
            <a:r>
              <a:rPr lang="en-US" sz="3800" b="1" dirty="0" smtClean="0">
                <a:latin typeface="Tahoma" pitchFamily="34" charset="0"/>
                <a:cs typeface="Tahoma" pitchFamily="34" charset="0"/>
              </a:rPr>
              <a:t>Posture</a:t>
            </a:r>
          </a:p>
          <a:p>
            <a:pPr marL="344488" lvl="0" indent="-344488">
              <a:lnSpc>
                <a:spcPts val="4000"/>
              </a:lnSpc>
              <a:spcAft>
                <a:spcPts val="2000"/>
              </a:spcAft>
              <a:buClr>
                <a:srgbClr val="C96009"/>
              </a:buClr>
              <a:buFont typeface="Wingdings" pitchFamily="2" charset="2"/>
              <a:buChar char="§"/>
            </a:pPr>
            <a:r>
              <a:rPr lang="en-US" sz="3800" b="1" dirty="0" smtClean="0">
                <a:latin typeface="Tahoma" pitchFamily="34" charset="0"/>
                <a:cs typeface="Tahoma" pitchFamily="34" charset="0"/>
              </a:rPr>
              <a:t>Facial </a:t>
            </a:r>
            <a:br>
              <a:rPr lang="en-US" sz="3800" b="1" dirty="0" smtClean="0">
                <a:latin typeface="Tahoma" pitchFamily="34" charset="0"/>
                <a:cs typeface="Tahoma" pitchFamily="34" charset="0"/>
              </a:rPr>
            </a:br>
            <a:r>
              <a:rPr lang="en-US" sz="3800" b="1" dirty="0" smtClean="0">
                <a:latin typeface="Tahoma" pitchFamily="34" charset="0"/>
                <a:cs typeface="Tahoma" pitchFamily="34" charset="0"/>
              </a:rPr>
              <a:t>Expression</a:t>
            </a:r>
          </a:p>
          <a:p>
            <a:pPr marL="344488" lvl="0" indent="-344488">
              <a:lnSpc>
                <a:spcPts val="4000"/>
              </a:lnSpc>
              <a:spcAft>
                <a:spcPts val="2000"/>
              </a:spcAft>
              <a:buClr>
                <a:srgbClr val="C96009"/>
              </a:buClr>
              <a:buFont typeface="Wingdings" pitchFamily="2" charset="2"/>
              <a:buChar char="§"/>
            </a:pPr>
            <a:r>
              <a:rPr lang="en-US" sz="3800" b="1" dirty="0" smtClean="0">
                <a:latin typeface="Tahoma" pitchFamily="34" charset="0"/>
                <a:cs typeface="Tahoma" pitchFamily="34" charset="0"/>
              </a:rPr>
              <a:t>Gesture</a:t>
            </a:r>
          </a:p>
          <a:p>
            <a:pPr marL="344488" lvl="0" indent="-344488">
              <a:lnSpc>
                <a:spcPts val="4000"/>
              </a:lnSpc>
              <a:spcAft>
                <a:spcPts val="2000"/>
              </a:spcAft>
              <a:buClr>
                <a:srgbClr val="C96009"/>
              </a:buClr>
              <a:buFont typeface="Wingdings" pitchFamily="2" charset="2"/>
              <a:buChar char="§"/>
            </a:pPr>
            <a:r>
              <a:rPr lang="en-US" sz="3800" b="1" dirty="0" smtClean="0">
                <a:latin typeface="Tahoma" pitchFamily="34" charset="0"/>
                <a:cs typeface="Tahoma" pitchFamily="34" charset="0"/>
              </a:rPr>
              <a:t>Voice</a:t>
            </a: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1905000"/>
            <a:ext cx="4648200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4488" lvl="0" indent="-344488">
              <a:lnSpc>
                <a:spcPts val="4000"/>
              </a:lnSpc>
              <a:spcAft>
                <a:spcPts val="2000"/>
              </a:spcAft>
              <a:buClr>
                <a:srgbClr val="C96009"/>
              </a:buClr>
              <a:buFont typeface="Wingdings" pitchFamily="2" charset="2"/>
              <a:buChar char="§"/>
            </a:pPr>
            <a:r>
              <a:rPr lang="en-US" sz="3800" b="1" dirty="0" smtClean="0">
                <a:latin typeface="Tahoma" pitchFamily="34" charset="0"/>
                <a:cs typeface="Tahoma" pitchFamily="34" charset="0"/>
              </a:rPr>
              <a:t>Reflecting Content</a:t>
            </a:r>
          </a:p>
          <a:p>
            <a:pPr marL="344488" lvl="0" indent="-344488">
              <a:lnSpc>
                <a:spcPts val="4000"/>
              </a:lnSpc>
              <a:spcAft>
                <a:spcPts val="2000"/>
              </a:spcAft>
              <a:buClr>
                <a:srgbClr val="C96009"/>
              </a:buClr>
              <a:buFont typeface="Wingdings" pitchFamily="2" charset="2"/>
              <a:buChar char="§"/>
            </a:pPr>
            <a:r>
              <a:rPr lang="en-US" sz="3800" b="1" dirty="0" smtClean="0">
                <a:latin typeface="Tahoma" pitchFamily="34" charset="0"/>
                <a:cs typeface="Tahoma" pitchFamily="34" charset="0"/>
              </a:rPr>
              <a:t>Reflecting Feeling</a:t>
            </a:r>
          </a:p>
          <a:p>
            <a:pPr marL="344488" lvl="0" indent="-344488">
              <a:lnSpc>
                <a:spcPts val="4000"/>
              </a:lnSpc>
              <a:spcAft>
                <a:spcPts val="2000"/>
              </a:spcAft>
              <a:buClr>
                <a:srgbClr val="C96009"/>
              </a:buClr>
              <a:buFont typeface="Wingdings" pitchFamily="2" charset="2"/>
              <a:buChar char="§"/>
            </a:pPr>
            <a:r>
              <a:rPr lang="en-US" sz="3800" b="1" dirty="0" smtClean="0">
                <a:latin typeface="Tahoma" pitchFamily="34" charset="0"/>
                <a:cs typeface="Tahoma" pitchFamily="34" charset="0"/>
              </a:rPr>
              <a:t>Summarization</a:t>
            </a:r>
          </a:p>
          <a:p>
            <a:pPr marL="344488" lvl="0" indent="-344488">
              <a:lnSpc>
                <a:spcPts val="4000"/>
              </a:lnSpc>
              <a:spcAft>
                <a:spcPts val="2000"/>
              </a:spcAft>
              <a:buClr>
                <a:srgbClr val="C96009"/>
              </a:buClr>
              <a:buFont typeface="Wingdings" pitchFamily="2" charset="2"/>
              <a:buChar char="§"/>
            </a:pPr>
            <a:r>
              <a:rPr lang="en-US" sz="3800" b="1" dirty="0" smtClean="0">
                <a:latin typeface="Tahoma" pitchFamily="34" charset="0"/>
                <a:cs typeface="Tahoma" pitchFamily="34" charset="0"/>
              </a:rPr>
              <a:t>Concreteness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for Sharing Parental Responsibility </a:t>
            </a:r>
            <a:r>
              <a:rPr lang="en-US" sz="2100" b="0" dirty="0" smtClean="0">
                <a:solidFill>
                  <a:schemeClr val="tx1"/>
                </a:solidFill>
              </a:rPr>
              <a:t>(1 of 5)</a:t>
            </a:r>
            <a:endParaRPr lang="en-US" sz="2100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4400"/>
              </a:lnSpc>
            </a:pPr>
            <a:r>
              <a:rPr lang="en-US" sz="3800" dirty="0" smtClean="0"/>
              <a:t>Plan enjoyable activities.</a:t>
            </a:r>
          </a:p>
          <a:p>
            <a:pPr>
              <a:lnSpc>
                <a:spcPts val="4400"/>
              </a:lnSpc>
            </a:pPr>
            <a:r>
              <a:rPr lang="en-US" sz="3800" dirty="0" smtClean="0"/>
              <a:t>Plan activities that are age-appropriate for the children.</a:t>
            </a:r>
          </a:p>
          <a:p>
            <a:pPr>
              <a:lnSpc>
                <a:spcPts val="4400"/>
              </a:lnSpc>
            </a:pPr>
            <a:r>
              <a:rPr lang="en-US" sz="3800" dirty="0" smtClean="0"/>
              <a:t>Consider the parents’ ability </a:t>
            </a:r>
            <a:br>
              <a:rPr lang="en-US" sz="3800" dirty="0" smtClean="0"/>
            </a:br>
            <a:r>
              <a:rPr lang="en-US" sz="3800" dirty="0" smtClean="0"/>
              <a:t>to stay focused on a task, and consider the parents/hobbies </a:t>
            </a:r>
            <a:br>
              <a:rPr lang="en-US" sz="3800" dirty="0" smtClean="0"/>
            </a:br>
            <a:r>
              <a:rPr lang="en-US" sz="3800" dirty="0" smtClean="0"/>
              <a:t>and interests.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for Sharing Parental Responsibility </a:t>
            </a:r>
            <a:r>
              <a:rPr lang="en-US" sz="2100" b="0" dirty="0" smtClean="0">
                <a:solidFill>
                  <a:schemeClr val="tx1"/>
                </a:solidFill>
              </a:rPr>
              <a:t>(2 of 5)</a:t>
            </a:r>
            <a:endParaRPr lang="en-US" sz="2100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4400"/>
              </a:lnSpc>
            </a:pPr>
            <a:r>
              <a:rPr lang="en-US" sz="3800" dirty="0" smtClean="0"/>
              <a:t>Consider the parents’ ability </a:t>
            </a:r>
            <a:br>
              <a:rPr lang="en-US" sz="3800" dirty="0" smtClean="0"/>
            </a:br>
            <a:r>
              <a:rPr lang="en-US" sz="3800" dirty="0" smtClean="0"/>
              <a:t>to recognize and encourage positive responses in their children.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for Sharing Parental Responsibility </a:t>
            </a:r>
            <a:r>
              <a:rPr lang="en-US" sz="2100" b="0" dirty="0" smtClean="0">
                <a:solidFill>
                  <a:schemeClr val="tx1"/>
                </a:solidFill>
              </a:rPr>
              <a:t>(3 of 5)</a:t>
            </a:r>
            <a:endParaRPr lang="en-US" sz="2100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n-US" sz="3800" dirty="0" smtClean="0"/>
              <a:t>If the parents do not know how to interact with their children in </a:t>
            </a:r>
            <a:br>
              <a:rPr lang="en-US" sz="3800" dirty="0" smtClean="0"/>
            </a:br>
            <a:r>
              <a:rPr lang="en-US" sz="3800" dirty="0" smtClean="0"/>
              <a:t>a positive manner, the activity </a:t>
            </a:r>
            <a:br>
              <a:rPr lang="en-US" sz="3800" dirty="0" smtClean="0"/>
            </a:br>
            <a:r>
              <a:rPr lang="en-US" sz="3800" dirty="0" smtClean="0"/>
              <a:t>in which the parents and their children are involved should be structured so that the parents and their children are not in </a:t>
            </a:r>
            <a:br>
              <a:rPr lang="en-US" sz="3800" dirty="0" smtClean="0"/>
            </a:br>
            <a:r>
              <a:rPr lang="en-US" sz="3800" dirty="0" smtClean="0"/>
              <a:t>close contact all the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the Family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89037"/>
            <a:ext cx="7467600" cy="5059363"/>
          </a:xfrm>
        </p:spPr>
        <p:txBody>
          <a:bodyPr>
            <a:normAutofit/>
          </a:bodyPr>
          <a:lstStyle/>
          <a:p>
            <a:r>
              <a:rPr lang="en-US" dirty="0" smtClean="0"/>
              <a:t>Boundaries</a:t>
            </a:r>
          </a:p>
          <a:p>
            <a:r>
              <a:rPr lang="en-US" dirty="0" smtClean="0"/>
              <a:t>Rules</a:t>
            </a:r>
          </a:p>
          <a:p>
            <a:r>
              <a:rPr lang="en-US" dirty="0" smtClean="0"/>
              <a:t>Roles</a:t>
            </a:r>
          </a:p>
          <a:p>
            <a:r>
              <a:rPr lang="en-US" dirty="0" smtClean="0"/>
              <a:t>Power Distribution </a:t>
            </a:r>
            <a:br>
              <a:rPr lang="en-US" dirty="0" smtClean="0"/>
            </a:br>
            <a:r>
              <a:rPr lang="en-US" dirty="0" smtClean="0"/>
              <a:t>(Decision Making)</a:t>
            </a:r>
          </a:p>
          <a:p>
            <a:r>
              <a:rPr lang="en-US" dirty="0" smtClean="0"/>
              <a:t>Communication Patterns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for Sharing Parental Responsibility </a:t>
            </a:r>
            <a:r>
              <a:rPr lang="en-US" sz="2100" b="0" dirty="0" smtClean="0">
                <a:solidFill>
                  <a:schemeClr val="tx1"/>
                </a:solidFill>
              </a:rPr>
              <a:t>(4 of 5)</a:t>
            </a:r>
            <a:endParaRPr lang="en-US" sz="2100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n-US" sz="3700" dirty="0" smtClean="0"/>
              <a:t>However, the parents and their children must have the experience of being involved in a purposeful and pleasurable activity in one another’s company. During the activity, parents should refrain from saying unkind words and feeling the need to discipline and control their children.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for Sharing Parental Responsibility </a:t>
            </a:r>
            <a:r>
              <a:rPr lang="en-US" sz="2100" b="0" dirty="0" smtClean="0">
                <a:solidFill>
                  <a:schemeClr val="tx1"/>
                </a:solidFill>
              </a:rPr>
              <a:t>(5 of 5)</a:t>
            </a:r>
            <a:endParaRPr lang="en-US" sz="2100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763000" cy="5668963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  <a:spcAft>
                <a:spcPts val="2000"/>
              </a:spcAft>
            </a:pPr>
            <a:r>
              <a:rPr lang="en-US" sz="3700" dirty="0" smtClean="0"/>
              <a:t>Consider the parents’ culture. </a:t>
            </a:r>
            <a:br>
              <a:rPr lang="en-US" sz="3700" dirty="0" smtClean="0"/>
            </a:br>
            <a:r>
              <a:rPr lang="en-US" sz="3700" dirty="0" smtClean="0"/>
              <a:t>This includes: </a:t>
            </a:r>
          </a:p>
          <a:p>
            <a:pPr marL="974725" indent="-344488">
              <a:lnSpc>
                <a:spcPts val="3100"/>
              </a:lnSpc>
              <a:spcAft>
                <a:spcPts val="1600"/>
              </a:spcAft>
              <a:buNone/>
            </a:pPr>
            <a:r>
              <a:rPr lang="en-US" sz="3000" b="0" dirty="0" smtClean="0">
                <a:solidFill>
                  <a:srgbClr val="C96009"/>
                </a:solidFill>
              </a:rPr>
              <a:t>–</a:t>
            </a:r>
            <a:r>
              <a:rPr lang="en-US" sz="3000" b="0" dirty="0" smtClean="0"/>
              <a:t>	their use of language</a:t>
            </a:r>
          </a:p>
          <a:p>
            <a:pPr marL="974725" indent="-344488">
              <a:lnSpc>
                <a:spcPts val="3100"/>
              </a:lnSpc>
              <a:spcAft>
                <a:spcPts val="1600"/>
              </a:spcAft>
              <a:buNone/>
            </a:pPr>
            <a:r>
              <a:rPr lang="en-US" sz="3000" b="0" dirty="0" smtClean="0">
                <a:solidFill>
                  <a:srgbClr val="C96009"/>
                </a:solidFill>
              </a:rPr>
              <a:t>–</a:t>
            </a:r>
            <a:r>
              <a:rPr lang="en-US" sz="3000" b="0" dirty="0" smtClean="0"/>
              <a:t>	how they relate to people and the larger community</a:t>
            </a:r>
          </a:p>
          <a:p>
            <a:pPr marL="974725" indent="-344488">
              <a:lnSpc>
                <a:spcPts val="3100"/>
              </a:lnSpc>
              <a:spcAft>
                <a:spcPts val="1600"/>
              </a:spcAft>
              <a:buNone/>
            </a:pPr>
            <a:r>
              <a:rPr lang="en-US" sz="3000" b="0" dirty="0" smtClean="0">
                <a:solidFill>
                  <a:srgbClr val="C96009"/>
                </a:solidFill>
              </a:rPr>
              <a:t>–</a:t>
            </a:r>
            <a:r>
              <a:rPr lang="en-US" sz="3000" b="0" dirty="0" smtClean="0"/>
              <a:t>	their beliefs and attitudes/values</a:t>
            </a:r>
          </a:p>
          <a:p>
            <a:pPr marL="974725" indent="-344488">
              <a:lnSpc>
                <a:spcPts val="3100"/>
              </a:lnSpc>
              <a:spcAft>
                <a:spcPts val="1600"/>
              </a:spcAft>
              <a:buNone/>
            </a:pPr>
            <a:r>
              <a:rPr lang="en-US" sz="3000" b="0" dirty="0" smtClean="0">
                <a:solidFill>
                  <a:srgbClr val="C96009"/>
                </a:solidFill>
              </a:rPr>
              <a:t>–</a:t>
            </a:r>
            <a:r>
              <a:rPr lang="en-US" sz="3000" b="0" dirty="0" smtClean="0"/>
              <a:t>	their concept of time and time management</a:t>
            </a:r>
          </a:p>
          <a:p>
            <a:pPr marL="974725" indent="-344488">
              <a:lnSpc>
                <a:spcPts val="3100"/>
              </a:lnSpc>
              <a:spcAft>
                <a:spcPts val="1600"/>
              </a:spcAft>
              <a:buNone/>
            </a:pPr>
            <a:r>
              <a:rPr lang="en-US" sz="3000" b="0" dirty="0" smtClean="0">
                <a:solidFill>
                  <a:srgbClr val="C96009"/>
                </a:solidFill>
              </a:rPr>
              <a:t>–</a:t>
            </a:r>
            <a:r>
              <a:rPr lang="en-US" sz="3000" b="0" dirty="0" smtClean="0"/>
              <a:t>	their customs and their ways of communicating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of Risk and Safety </a:t>
            </a:r>
            <a:r>
              <a:rPr lang="en-US" sz="2100" b="0" dirty="0" smtClean="0">
                <a:solidFill>
                  <a:schemeClr val="tx1"/>
                </a:solidFill>
              </a:rPr>
              <a:t>(1 of 2)</a:t>
            </a:r>
            <a:endParaRPr lang="en-US" sz="2100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89037"/>
            <a:ext cx="8763000" cy="5059363"/>
          </a:xfrm>
        </p:spPr>
        <p:txBody>
          <a:bodyPr/>
          <a:lstStyle/>
          <a:p>
            <a:pPr marL="0" indent="0">
              <a:lnSpc>
                <a:spcPts val="4800"/>
              </a:lnSpc>
              <a:buNone/>
            </a:pPr>
            <a:r>
              <a:rPr lang="en-US" dirty="0" smtClean="0"/>
              <a:t>Risk is the likelihood of any degree </a:t>
            </a:r>
            <a:r>
              <a:rPr lang="en-US" smtClean="0"/>
              <a:t>of long-term </a:t>
            </a:r>
            <a:r>
              <a:rPr lang="en-US" dirty="0" smtClean="0"/>
              <a:t>harm </a:t>
            </a:r>
            <a:br>
              <a:rPr lang="en-US" dirty="0" smtClean="0"/>
            </a:br>
            <a:r>
              <a:rPr lang="en-US" dirty="0" smtClean="0"/>
              <a:t>or maltreatment. It does </a:t>
            </a:r>
            <a:br>
              <a:rPr lang="en-US" dirty="0" smtClean="0"/>
            </a:br>
            <a:r>
              <a:rPr lang="en-US" dirty="0" smtClean="0"/>
              <a:t>not predict when the future </a:t>
            </a:r>
            <a:br>
              <a:rPr lang="en-US" dirty="0" smtClean="0"/>
            </a:br>
            <a:r>
              <a:rPr lang="en-US" dirty="0" smtClean="0"/>
              <a:t>harm might occur, but rather, the likelihood of the harm happening at 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of Risk and Safety </a:t>
            </a:r>
            <a:r>
              <a:rPr lang="en-US" sz="2100" b="0" dirty="0" smtClean="0">
                <a:solidFill>
                  <a:schemeClr val="tx1"/>
                </a:solidFill>
              </a:rPr>
              <a:t>(2 of 2)</a:t>
            </a:r>
            <a:endParaRPr lang="en-US" sz="2100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89037"/>
            <a:ext cx="8229600" cy="5059363"/>
          </a:xfrm>
        </p:spPr>
        <p:txBody>
          <a:bodyPr/>
          <a:lstStyle/>
          <a:p>
            <a:pPr marL="0" indent="0">
              <a:lnSpc>
                <a:spcPts val="4800"/>
              </a:lnSpc>
              <a:buNone/>
            </a:pPr>
            <a:r>
              <a:rPr lang="en-US" dirty="0" smtClean="0"/>
              <a:t>A child is safe when there is </a:t>
            </a:r>
            <a:br>
              <a:rPr lang="en-US" dirty="0" smtClean="0"/>
            </a:br>
            <a:r>
              <a:rPr lang="en-US" dirty="0" smtClean="0"/>
              <a:t>no immediate or impending danger of serious harm to </a:t>
            </a:r>
            <a:br>
              <a:rPr lang="en-US" dirty="0" smtClean="0"/>
            </a:br>
            <a:r>
              <a:rPr lang="en-US" dirty="0" smtClean="0"/>
              <a:t>a child’s life or health as a </a:t>
            </a:r>
            <a:br>
              <a:rPr lang="en-US" dirty="0" smtClean="0"/>
            </a:br>
            <a:r>
              <a:rPr lang="en-US" dirty="0" smtClean="0"/>
              <a:t>result of acts of commission  </a:t>
            </a:r>
            <a:br>
              <a:rPr lang="en-US" dirty="0" smtClean="0"/>
            </a:br>
            <a:r>
              <a:rPr lang="en-US" dirty="0" smtClean="0"/>
              <a:t>or omission (actions or inactions) by a child’s </a:t>
            </a:r>
            <a:br>
              <a:rPr lang="en-US" dirty="0" smtClean="0"/>
            </a:br>
            <a:r>
              <a:rPr lang="en-US" dirty="0" smtClean="0"/>
              <a:t>parents and/or caretakers.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381000"/>
            <a:ext cx="9144000" cy="838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3000" b="1" dirty="0" smtClean="0">
                <a:solidFill>
                  <a:srgbClr val="C96009"/>
                </a:solidFill>
                <a:latin typeface="Tahoma" pitchFamily="34" charset="0"/>
                <a:ea typeface="+mj-ea"/>
                <a:cs typeface="Tahoma" pitchFamily="34" charset="0"/>
              </a:rPr>
              <a:t>Comparing Risk and Safety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C96009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72175" y="1323975"/>
            <a:ext cx="2819400" cy="4619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52775" y="1458085"/>
            <a:ext cx="2819400" cy="4485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33375" y="1323975"/>
            <a:ext cx="2819400" cy="4619625"/>
          </a:xfrm>
          <a:prstGeom prst="rect">
            <a:avLst/>
          </a:prstGeom>
          <a:solidFill>
            <a:schemeClr val="accent4">
              <a:lumMod val="75000"/>
              <a:alpha val="9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333375" y="2067686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33375" y="1323975"/>
            <a:ext cx="8458200" cy="762000"/>
          </a:xfrm>
          <a:prstGeom prst="rect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457200" y="1447800"/>
            <a:ext cx="2667000" cy="46481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1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6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15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Time</a:t>
            </a:r>
          </a:p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2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1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Degree </a:t>
            </a:r>
            <a:br>
              <a:rPr kumimoji="0" lang="en-US" sz="31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</a:br>
            <a:r>
              <a:rPr kumimoji="0" lang="en-US" sz="31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of Harm</a:t>
            </a:r>
          </a:p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2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15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Purpose of</a:t>
            </a:r>
            <a:br>
              <a:rPr lang="en-US" sz="315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en-US" sz="315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Invention</a:t>
            </a:r>
            <a:endParaRPr kumimoji="0" lang="en-US" sz="315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3228975" y="1552576"/>
            <a:ext cx="2743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340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315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Safety</a:t>
            </a:r>
            <a:endParaRPr kumimoji="0" lang="en-US" sz="315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Aft>
                <a:spcPts val="280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Now or very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near future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280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600" b="1" dirty="0" smtClean="0">
                <a:latin typeface="Tahoma" pitchFamily="34" charset="0"/>
                <a:cs typeface="Tahoma" pitchFamily="34" charset="0"/>
              </a:rPr>
              <a:t>Only moderate</a:t>
            </a:r>
            <a:br>
              <a:rPr lang="en-US" sz="2600" b="1" dirty="0" smtClean="0">
                <a:latin typeface="Tahoma" pitchFamily="34" charset="0"/>
                <a:cs typeface="Tahoma" pitchFamily="34" charset="0"/>
              </a:rPr>
            </a:br>
            <a:r>
              <a:rPr lang="en-US" sz="2600" b="1" dirty="0" smtClean="0">
                <a:latin typeface="Tahoma" pitchFamily="34" charset="0"/>
                <a:cs typeface="Tahoma" pitchFamily="34" charset="0"/>
              </a:rPr>
              <a:t>to severe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300"/>
              </a:spcBef>
              <a:spcAft>
                <a:spcPts val="280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Control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6048375" y="1552576"/>
            <a:ext cx="2562225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340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1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Risk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500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600" b="1" dirty="0" smtClean="0">
                <a:latin typeface="Tahoma" pitchFamily="34" charset="0"/>
                <a:cs typeface="Tahoma" pitchFamily="34" charset="0"/>
              </a:rPr>
              <a:t>Longer term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2000"/>
              </a:spcBef>
              <a:spcAft>
                <a:spcPts val="500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Low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to severe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2100"/>
              </a:spcBef>
              <a:spcAft>
                <a:spcPts val="500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600" b="1" baseline="0" dirty="0" smtClean="0">
                <a:latin typeface="Tahoma" pitchFamily="34" charset="0"/>
                <a:cs typeface="Tahoma" pitchFamily="34" charset="0"/>
              </a:rPr>
              <a:t>Resolve</a:t>
            </a:r>
            <a:r>
              <a:rPr lang="en-US" sz="2600" b="1" dirty="0" smtClean="0">
                <a:latin typeface="Tahoma" pitchFamily="34" charset="0"/>
                <a:cs typeface="Tahoma" pitchFamily="34" charset="0"/>
              </a:rPr>
              <a:t> or </a:t>
            </a:r>
            <a:br>
              <a:rPr lang="en-US" sz="2600" b="1" dirty="0" smtClean="0">
                <a:latin typeface="Tahoma" pitchFamily="34" charset="0"/>
                <a:cs typeface="Tahoma" pitchFamily="34" charset="0"/>
              </a:rPr>
            </a:br>
            <a:r>
              <a:rPr lang="en-US" sz="2600" b="1" dirty="0" smtClean="0">
                <a:latin typeface="Tahoma" pitchFamily="34" charset="0"/>
                <a:cs typeface="Tahoma" pitchFamily="34" charset="0"/>
              </a:rPr>
              <a:t>reduce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2750927" y="1666875"/>
            <a:ext cx="8382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5553075" y="1666875"/>
            <a:ext cx="8382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152400" y="4629685"/>
            <a:ext cx="8639175" cy="2697"/>
            <a:chOff x="152400" y="3835878"/>
            <a:chExt cx="8639175" cy="2697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3124200" y="3838575"/>
              <a:ext cx="5667375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52400" y="3835878"/>
              <a:ext cx="3006304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152400" y="2099096"/>
            <a:ext cx="3006304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52400" y="3352800"/>
            <a:ext cx="8639175" cy="2697"/>
            <a:chOff x="152400" y="3835878"/>
            <a:chExt cx="8639175" cy="2697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3124200" y="3838575"/>
              <a:ext cx="5667375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52400" y="3835878"/>
              <a:ext cx="3006304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6E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27" name="Picture 3" descr="C:\Documents and Settings\kelleyb\My Documents\My Pictures\Microsoft Clip Organizer\j039729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2985" y="3581400"/>
            <a:ext cx="2800230" cy="2556194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6764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5800"/>
              </a:lnSpc>
            </a:pPr>
            <a:r>
              <a:rPr lang="en-US" sz="5500" b="1" i="1" dirty="0" smtClean="0">
                <a:latin typeface="Times" pitchFamily="18" charset="0"/>
              </a:rPr>
              <a:t>Conflicting Family </a:t>
            </a:r>
            <a:br>
              <a:rPr lang="en-US" sz="5500" b="1" i="1" dirty="0" smtClean="0">
                <a:latin typeface="Times" pitchFamily="18" charset="0"/>
              </a:rPr>
            </a:br>
            <a:r>
              <a:rPr lang="en-US" sz="5500" b="1" i="1" dirty="0" smtClean="0">
                <a:latin typeface="Times" pitchFamily="18" charset="0"/>
              </a:rPr>
              <a:t>Cultures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68600" y="533400"/>
            <a:ext cx="3530600" cy="932688"/>
          </a:xfrm>
          <a:prstGeom prst="roundRect">
            <a:avLst/>
          </a:prstGeom>
          <a:solidFill>
            <a:srgbClr val="C96009"/>
          </a:solidFill>
          <a:ln w="12700">
            <a:solidFill>
              <a:srgbClr val="C96009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2700"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85708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3300"/>
              </a:lnSpc>
              <a:spcAft>
                <a:spcPct val="50000"/>
              </a:spcAft>
            </a:pPr>
            <a:r>
              <a:rPr lang="en-US" sz="4300" b="1" spc="8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Meeting 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38400" y="6464808"/>
            <a:ext cx="3886200" cy="393192"/>
          </a:xfrm>
          <a:prstGeom prst="rect">
            <a:avLst/>
          </a:prstGeom>
          <a:solidFill>
            <a:srgbClr val="D6E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 rot="5400000">
            <a:off x="4419600" y="2139696"/>
            <a:ext cx="304800" cy="9144000"/>
          </a:xfrm>
          <a:prstGeom prst="rect">
            <a:avLst/>
          </a:prstGeom>
          <a:solidFill>
            <a:srgbClr val="EDCCB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Straight Connector 20"/>
          <p:cNvSpPr>
            <a:spLocks noChangeShapeType="1"/>
          </p:cNvSpPr>
          <p:nvPr/>
        </p:nvSpPr>
        <p:spPr bwMode="auto">
          <a:xfrm rot="5400000">
            <a:off x="4572000" y="1904999"/>
            <a:ext cx="0" cy="9144000"/>
          </a:xfrm>
          <a:prstGeom prst="line">
            <a:avLst/>
          </a:prstGeom>
          <a:noFill/>
          <a:ln w="38100" cap="flat" cmpd="sng" algn="ctr">
            <a:solidFill>
              <a:srgbClr val="C960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 rot="5400000">
            <a:off x="4572000" y="2133599"/>
            <a:ext cx="0" cy="9144000"/>
          </a:xfrm>
          <a:prstGeom prst="line">
            <a:avLst/>
          </a:prstGeom>
          <a:noFill/>
          <a:ln w="76200" cap="flat" cmpd="sng" algn="ctr">
            <a:solidFill>
              <a:srgbClr val="C96009">
                <a:alpha val="3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Straight Connector 22"/>
          <p:cNvSpPr>
            <a:spLocks noChangeShapeType="1"/>
          </p:cNvSpPr>
          <p:nvPr/>
        </p:nvSpPr>
        <p:spPr bwMode="auto">
          <a:xfrm rot="5400000">
            <a:off x="4572000" y="2057399"/>
            <a:ext cx="0" cy="9144000"/>
          </a:xfrm>
          <a:prstGeom prst="line">
            <a:avLst/>
          </a:prstGeom>
          <a:noFill/>
          <a:ln w="9525" cap="flat" cmpd="sng" algn="ctr">
            <a:solidFill>
              <a:srgbClr val="C960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© 2014 New York State Office of Children and Family Services.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 for 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89037"/>
            <a:ext cx="8763000" cy="5059363"/>
          </a:xfrm>
        </p:spPr>
        <p:txBody>
          <a:bodyPr/>
          <a:lstStyle/>
          <a:p>
            <a:r>
              <a:rPr lang="en-US" dirty="0" smtClean="0"/>
              <a:t>Introduce yourself.</a:t>
            </a:r>
          </a:p>
          <a:p>
            <a:r>
              <a:rPr lang="en-US" dirty="0" smtClean="0"/>
              <a:t>Tell us how long you have been a foster parent.</a:t>
            </a:r>
          </a:p>
          <a:p>
            <a:r>
              <a:rPr lang="en-US" dirty="0" smtClean="0"/>
              <a:t>Tell us one interesting thing you learned about someone else in the group.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62000" y="838200"/>
            <a:ext cx="7848600" cy="4572000"/>
          </a:xfrm>
          <a:prstGeom prst="ellipse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759792"/>
            <a:ext cx="7848600" cy="39897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lnSpc>
                <a:spcPts val="5500"/>
              </a:lnSpc>
              <a:spcBef>
                <a:spcPct val="20000"/>
              </a:spcBef>
              <a:buClr>
                <a:srgbClr val="C96009"/>
              </a:buClr>
              <a:buFont typeface="Wingdings" pitchFamily="2" charset="2"/>
              <a:buChar char="§"/>
            </a:pP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Culture</a:t>
            </a:r>
          </a:p>
          <a:p>
            <a:pPr lvl="0" algn="ctr">
              <a:lnSpc>
                <a:spcPts val="5500"/>
              </a:lnSpc>
              <a:spcBef>
                <a:spcPct val="20000"/>
              </a:spcBef>
              <a:buClr>
                <a:srgbClr val="C96009"/>
              </a:buClr>
              <a:buFont typeface="Wingdings" pitchFamily="2" charset="2"/>
              <a:buChar char="§"/>
            </a:pP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Race</a:t>
            </a:r>
          </a:p>
          <a:p>
            <a:pPr lvl="0" algn="ctr">
              <a:lnSpc>
                <a:spcPts val="5500"/>
              </a:lnSpc>
              <a:spcBef>
                <a:spcPct val="20000"/>
              </a:spcBef>
              <a:buClr>
                <a:srgbClr val="C96009"/>
              </a:buClr>
              <a:buFont typeface="Wingdings" pitchFamily="2" charset="2"/>
              <a:buChar char="§"/>
            </a:pP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Ethnicity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Core Conditions of Helping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295400"/>
            <a:ext cx="5181600" cy="3382963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</a:pPr>
            <a:r>
              <a:rPr lang="en-US" sz="4500" dirty="0" smtClean="0"/>
              <a:t>Genuineness</a:t>
            </a:r>
          </a:p>
          <a:p>
            <a:pPr>
              <a:lnSpc>
                <a:spcPts val="4800"/>
              </a:lnSpc>
            </a:pPr>
            <a:r>
              <a:rPr lang="en-US" sz="4500" dirty="0" smtClean="0"/>
              <a:t>Empathy</a:t>
            </a:r>
          </a:p>
          <a:p>
            <a:pPr>
              <a:lnSpc>
                <a:spcPts val="4800"/>
              </a:lnSpc>
            </a:pPr>
            <a:r>
              <a:rPr lang="en-US" sz="4500" dirty="0" smtClean="0"/>
              <a:t>Respect</a:t>
            </a:r>
          </a:p>
        </p:txBody>
      </p:sp>
      <p:pic>
        <p:nvPicPr>
          <p:cNvPr id="4" name="Picture 12" descr="C:\Documents and Settings\kelleyb\My Documents\My Pictures\Microsoft Clip Organizer\j039816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269928"/>
            <a:ext cx="2691442" cy="243567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971800" y="6464808"/>
            <a:ext cx="3048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 rot="5400000">
            <a:off x="4419600" y="2139696"/>
            <a:ext cx="304800" cy="9144000"/>
          </a:xfrm>
          <a:prstGeom prst="rect">
            <a:avLst/>
          </a:prstGeom>
          <a:solidFill>
            <a:srgbClr val="EDCCB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 rot="5400000">
            <a:off x="4572000" y="1904999"/>
            <a:ext cx="0" cy="9144000"/>
          </a:xfrm>
          <a:prstGeom prst="line">
            <a:avLst/>
          </a:prstGeom>
          <a:noFill/>
          <a:ln w="38100" cap="flat" cmpd="sng" algn="ctr">
            <a:solidFill>
              <a:srgbClr val="C960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572000" y="2133599"/>
            <a:ext cx="0" cy="9144000"/>
          </a:xfrm>
          <a:prstGeom prst="line">
            <a:avLst/>
          </a:prstGeom>
          <a:noFill/>
          <a:ln w="76200" cap="flat" cmpd="sng" algn="ctr">
            <a:solidFill>
              <a:srgbClr val="C96009">
                <a:alpha val="3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 rot="5400000">
            <a:off x="4572000" y="2057399"/>
            <a:ext cx="0" cy="9144000"/>
          </a:xfrm>
          <a:prstGeom prst="line">
            <a:avLst/>
          </a:prstGeom>
          <a:noFill/>
          <a:ln w="9525" cap="flat" cmpd="sng" algn="ctr">
            <a:solidFill>
              <a:srgbClr val="C960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© 2014 New York State Office of Children and Family Services.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62000" y="838200"/>
            <a:ext cx="7848600" cy="4572000"/>
          </a:xfrm>
          <a:prstGeom prst="ellipse">
            <a:avLst/>
          </a:prstGeom>
          <a:solidFill>
            <a:srgbClr val="319C9C">
              <a:alpha val="15000"/>
            </a:srgbClr>
          </a:solidFill>
          <a:ln>
            <a:solidFill>
              <a:srgbClr val="319C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1600200"/>
            <a:ext cx="7848600" cy="3581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lnSpc>
                <a:spcPts val="5300"/>
              </a:lnSpc>
              <a:spcBef>
                <a:spcPct val="20000"/>
              </a:spcBef>
              <a:spcAft>
                <a:spcPts val="1500"/>
              </a:spcAft>
              <a:buClr>
                <a:srgbClr val="C96009"/>
              </a:buClr>
            </a:pPr>
            <a:r>
              <a:rPr lang="en-US" sz="4500" b="1" dirty="0" smtClean="0">
                <a:latin typeface="Tahoma" pitchFamily="34" charset="0"/>
                <a:cs typeface="Tahoma" pitchFamily="34" charset="0"/>
              </a:rPr>
              <a:t>Situations in </a:t>
            </a:r>
            <a:br>
              <a:rPr lang="en-US" sz="4500" b="1" dirty="0" smtClean="0">
                <a:latin typeface="Tahoma" pitchFamily="34" charset="0"/>
                <a:cs typeface="Tahoma" pitchFamily="34" charset="0"/>
              </a:rPr>
            </a:br>
            <a:r>
              <a:rPr lang="en-US" sz="4500" b="1" dirty="0" smtClean="0">
                <a:latin typeface="Tahoma" pitchFamily="34" charset="0"/>
                <a:cs typeface="Tahoma" pitchFamily="34" charset="0"/>
              </a:rPr>
              <a:t>Which It Would Be </a:t>
            </a:r>
            <a:br>
              <a:rPr lang="en-US" sz="4500" b="1" dirty="0" smtClean="0">
                <a:latin typeface="Tahoma" pitchFamily="34" charset="0"/>
                <a:cs typeface="Tahoma" pitchFamily="34" charset="0"/>
              </a:rPr>
            </a:br>
            <a:r>
              <a:rPr lang="en-US" sz="4500" b="1" dirty="0" smtClean="0">
                <a:solidFill>
                  <a:srgbClr val="319C9C"/>
                </a:solidFill>
                <a:latin typeface="Tahoma" pitchFamily="34" charset="0"/>
                <a:cs typeface="Tahoma" pitchFamily="34" charset="0"/>
              </a:rPr>
              <a:t>Difficult</a:t>
            </a:r>
            <a:r>
              <a:rPr lang="en-US" sz="4500" b="1" dirty="0" smtClean="0">
                <a:latin typeface="Tahoma" pitchFamily="34" charset="0"/>
                <a:cs typeface="Tahoma" pitchFamily="34" charset="0"/>
              </a:rPr>
              <a:t> to Show </a:t>
            </a:r>
            <a:br>
              <a:rPr lang="en-US" sz="4500" b="1" dirty="0" smtClean="0">
                <a:latin typeface="Tahoma" pitchFamily="34" charset="0"/>
                <a:cs typeface="Tahoma" pitchFamily="34" charset="0"/>
              </a:rPr>
            </a:br>
            <a:r>
              <a:rPr lang="en-US" sz="4500" b="1" dirty="0" smtClean="0">
                <a:latin typeface="Tahoma" pitchFamily="34" charset="0"/>
                <a:cs typeface="Tahoma" pitchFamily="34" charset="0"/>
              </a:rPr>
              <a:t>Respect to a Parent:</a:t>
            </a:r>
          </a:p>
        </p:txBody>
      </p:sp>
      <p:sp>
        <p:nvSpPr>
          <p:cNvPr id="1030" name="AutoShape 6"/>
          <p:cNvSpPr>
            <a:spLocks noChangeAspect="1" noChangeArrowheads="1" noTextEdit="1"/>
          </p:cNvSpPr>
          <p:nvPr/>
        </p:nvSpPr>
        <p:spPr bwMode="auto">
          <a:xfrm>
            <a:off x="685800" y="3962400"/>
            <a:ext cx="154305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9956" y="809706"/>
            <a:ext cx="3765197" cy="543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762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96009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Family Mapping Legend* </a:t>
            </a:r>
            <a:r>
              <a:rPr lang="en-US" sz="2100" dirty="0" smtClean="0"/>
              <a:t>(1 of 4)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8D0099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ts val="400"/>
              </a:spcBef>
              <a:defRPr/>
            </a:pPr>
            <a:r>
              <a:rPr kumimoji="0" lang="en-US" sz="1250" b="1" i="0" u="none" strike="noStrike" kern="1200" cap="none" spc="0" normalizeH="0" baseline="0" noProof="0" dirty="0" smtClean="0">
                <a:ln>
                  <a:noFill/>
                </a:ln>
                <a:solidFill>
                  <a:srgbClr val="C96009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*</a:t>
            </a:r>
            <a:r>
              <a:rPr kumimoji="0" lang="en-US" sz="125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" pitchFamily="18" charset="0"/>
                <a:ea typeface="+mj-ea"/>
                <a:cs typeface="Tahoma" pitchFamily="34" charset="0"/>
              </a:rPr>
              <a:t> Adapted from Edwards, John T. </a:t>
            </a:r>
            <a:r>
              <a:rPr kumimoji="0" lang="en-US" sz="125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" pitchFamily="18" charset="0"/>
                <a:ea typeface="+mj-ea"/>
                <a:cs typeface="Tahoma" pitchFamily="34" charset="0"/>
              </a:rPr>
              <a:t>Child Welfare and Substance Abuse Interventions</a:t>
            </a:r>
            <a:r>
              <a:rPr kumimoji="0" lang="en-US" sz="125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" pitchFamily="18" charset="0"/>
                <a:ea typeface="+mj-ea"/>
                <a:cs typeface="Tahoma" pitchFamily="34" charset="0"/>
              </a:rPr>
              <a:t>.</a:t>
            </a:r>
            <a:r>
              <a:rPr kumimoji="0" lang="en-US" sz="125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" pitchFamily="18" charset="0"/>
                <a:ea typeface="+mj-ea"/>
                <a:cs typeface="Tahoma" pitchFamily="34" charset="0"/>
              </a:rPr>
              <a:t> Atlanta, Georgia: Child Welfare Institute, 1993.</a:t>
            </a:r>
            <a:endParaRPr kumimoji="0" lang="en-US" sz="125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" pitchFamily="18" charset="0"/>
              <a:ea typeface="+mj-ea"/>
              <a:cs typeface="Tahom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46243" y="1035087"/>
            <a:ext cx="1480431" cy="5921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2300" b="1" dirty="0" smtClean="0">
                <a:latin typeface="Tahoma" pitchFamily="34" charset="0"/>
                <a:cs typeface="Tahoma" pitchFamily="34" charset="0"/>
              </a:rPr>
              <a:t>Female</a:t>
            </a:r>
            <a:endParaRPr kumimoji="0" lang="en-US" sz="23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46243" y="1748987"/>
            <a:ext cx="1480431" cy="5921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2300" b="1" dirty="0" smtClean="0">
                <a:latin typeface="Tahoma" pitchFamily="34" charset="0"/>
                <a:cs typeface="Tahoma" pitchFamily="34" charset="0"/>
              </a:rPr>
              <a:t>Male</a:t>
            </a:r>
            <a:endParaRPr kumimoji="0" lang="en-US" sz="23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46243" y="2595028"/>
            <a:ext cx="1480431" cy="5921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2300" b="1" dirty="0" smtClean="0">
                <a:latin typeface="Tahoma" pitchFamily="34" charset="0"/>
                <a:cs typeface="Tahoma" pitchFamily="34" charset="0"/>
              </a:rPr>
              <a:t>Mother</a:t>
            </a:r>
            <a:endParaRPr kumimoji="0" lang="en-US" sz="23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46243" y="3335244"/>
            <a:ext cx="1480431" cy="5921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2300" b="1" dirty="0" smtClean="0">
                <a:latin typeface="Tahoma" pitchFamily="34" charset="0"/>
                <a:cs typeface="Tahoma" pitchFamily="34" charset="0"/>
              </a:rPr>
              <a:t>Father</a:t>
            </a:r>
            <a:endParaRPr kumimoji="0" lang="en-US" sz="23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46243" y="4125628"/>
            <a:ext cx="3034884" cy="5921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2300" b="1" dirty="0" smtClean="0">
                <a:latin typeface="Tahoma" pitchFamily="34" charset="0"/>
                <a:cs typeface="Tahoma" pitchFamily="34" charset="0"/>
              </a:rPr>
              <a:t>Age (children)</a:t>
            </a:r>
            <a:endParaRPr kumimoji="0" lang="en-US" sz="23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46243" y="4889696"/>
            <a:ext cx="4959445" cy="5921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2300" b="1" dirty="0" smtClean="0">
                <a:latin typeface="Tahoma" pitchFamily="34" charset="0"/>
                <a:cs typeface="Tahoma" pitchFamily="34" charset="0"/>
              </a:rPr>
              <a:t>Adopted 14-year-old daughter</a:t>
            </a:r>
            <a:endParaRPr kumimoji="0" lang="en-US" sz="23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046243" y="5680081"/>
            <a:ext cx="6500963" cy="5921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2300" b="1" dirty="0" smtClean="0">
                <a:latin typeface="Tahoma" pitchFamily="34" charset="0"/>
                <a:cs typeface="Tahoma" pitchFamily="34" charset="0"/>
              </a:rPr>
              <a:t>Deceased grandfather   </a:t>
            </a:r>
            <a:r>
              <a:rPr lang="en-US" sz="1500" b="1" dirty="0" smtClean="0">
                <a:latin typeface="Tahoma" pitchFamily="34" charset="0"/>
                <a:cs typeface="Tahoma" pitchFamily="34" charset="0"/>
              </a:rPr>
              <a:t>(Still important to family)</a:t>
            </a:r>
            <a:endParaRPr kumimoji="0" lang="en-US" sz="15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997610" y="1836751"/>
            <a:ext cx="3692500" cy="1543515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2000" b="1" noProof="0" dirty="0" smtClean="0">
                <a:solidFill>
                  <a:srgbClr val="3072C2"/>
                </a:solidFill>
                <a:latin typeface="Tahoma" pitchFamily="34" charset="0"/>
                <a:cs typeface="Tahoma" pitchFamily="34" charset="0"/>
              </a:rPr>
              <a:t>Relative size of the figures indicates apparent power </a:t>
            </a:r>
            <a:br>
              <a:rPr lang="en-US" sz="2000" b="1" noProof="0" dirty="0" smtClean="0">
                <a:solidFill>
                  <a:srgbClr val="3072C2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1" noProof="0" dirty="0" smtClean="0">
                <a:solidFill>
                  <a:srgbClr val="3072C2"/>
                </a:solidFill>
                <a:latin typeface="Tahoma" pitchFamily="34" charset="0"/>
                <a:cs typeface="Tahoma" pitchFamily="34" charset="0"/>
              </a:rPr>
              <a:t>in the family</a:t>
            </a:r>
            <a:endParaRPr kumimoji="0" lang="en-US" sz="2000" b="1" i="0" strike="noStrike" kern="1200" cap="none" spc="0" normalizeH="0" baseline="0" noProof="0" dirty="0">
              <a:ln>
                <a:noFill/>
              </a:ln>
              <a:solidFill>
                <a:srgbClr val="3072C2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036541" y="2497367"/>
            <a:ext cx="822008" cy="609600"/>
          </a:xfrm>
          <a:prstGeom prst="rect">
            <a:avLst/>
          </a:prstGeom>
        </p:spPr>
        <p:txBody>
          <a:bodyPr/>
          <a:lstStyle/>
          <a:p>
            <a:pPr lvl="0" algn="r">
              <a:spcBef>
                <a:spcPct val="0"/>
              </a:spcBef>
              <a:defRPr/>
            </a:pPr>
            <a:r>
              <a:rPr lang="en-US" sz="3300" b="1" dirty="0" smtClean="0">
                <a:solidFill>
                  <a:srgbClr val="3072C2"/>
                </a:solidFill>
                <a:latin typeface="Tahoma" pitchFamily="34" charset="0"/>
                <a:cs typeface="Tahoma" pitchFamily="34" charset="0"/>
              </a:rPr>
              <a:t>M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3072C2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255859" y="4062453"/>
            <a:ext cx="822008" cy="54800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8D0099"/>
                </a:solidFill>
                <a:latin typeface="Tahoma" pitchFamily="34" charset="0"/>
                <a:cs typeface="Tahoma" pitchFamily="34" charset="0"/>
              </a:rPr>
              <a:t>14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8D0099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71602" y="3269945"/>
            <a:ext cx="822008" cy="609600"/>
          </a:xfrm>
          <a:prstGeom prst="rect">
            <a:avLst/>
          </a:prstGeom>
        </p:spPr>
        <p:txBody>
          <a:bodyPr/>
          <a:lstStyle/>
          <a:p>
            <a:pPr lvl="0" algn="r">
              <a:spcBef>
                <a:spcPct val="0"/>
              </a:spcBef>
              <a:defRPr/>
            </a:pPr>
            <a:r>
              <a:rPr lang="en-US" sz="3300" b="1" dirty="0" smtClean="0">
                <a:solidFill>
                  <a:srgbClr val="3072C2"/>
                </a:solidFill>
                <a:latin typeface="Tahoma" pitchFamily="34" charset="0"/>
                <a:cs typeface="Tahoma" pitchFamily="34" charset="0"/>
              </a:rPr>
              <a:t>F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3072C2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160447" y="4848306"/>
            <a:ext cx="822008" cy="762000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ts val="2000"/>
              </a:lnSpc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8D0099"/>
                </a:solidFill>
                <a:latin typeface="Tahoma" pitchFamily="34" charset="0"/>
                <a:cs typeface="Tahoma" pitchFamily="34" charset="0"/>
              </a:rPr>
              <a:t>A</a:t>
            </a:r>
          </a:p>
          <a:p>
            <a:pPr lvl="0" algn="ctr">
              <a:lnSpc>
                <a:spcPts val="2000"/>
              </a:lnSpc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8D0099"/>
                </a:solidFill>
                <a:latin typeface="Tahoma" pitchFamily="34" charset="0"/>
                <a:cs typeface="Tahoma" pitchFamily="34" charset="0"/>
              </a:rPr>
              <a:t>14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8D0099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163757" y="5748783"/>
            <a:ext cx="822008" cy="762000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ts val="2000"/>
              </a:lnSpc>
              <a:spcBef>
                <a:spcPct val="0"/>
              </a:spcBef>
              <a:defRPr/>
            </a:pPr>
            <a:r>
              <a:rPr lang="en-US" sz="1600" b="1" dirty="0" smtClean="0">
                <a:solidFill>
                  <a:srgbClr val="8D0099"/>
                </a:solidFill>
                <a:latin typeface="Tahoma" pitchFamily="34" charset="0"/>
                <a:cs typeface="Tahoma" pitchFamily="34" charset="0"/>
              </a:rPr>
              <a:t>G    F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8D0099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6E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C96009"/>
          </a:solidFill>
          <a:ln w="12700">
            <a:solidFill>
              <a:srgbClr val="C96009"/>
            </a:solidFill>
          </a:ln>
          <a:effectLst/>
          <a:scene3d>
            <a:camera prst="orthographicFront"/>
            <a:lightRig rig="threePt" dir="t"/>
          </a:scene3d>
          <a:sp3d extrusionH="82550"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27432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3300"/>
              </a:lnSpc>
              <a:spcAft>
                <a:spcPct val="50000"/>
              </a:spcAft>
            </a:pPr>
            <a:r>
              <a:rPr lang="en-US" sz="2300" spc="8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Shared Parenting</a:t>
            </a:r>
          </a:p>
        </p:txBody>
      </p:sp>
      <p:sp>
        <p:nvSpPr>
          <p:cNvPr id="15" name="Rectangle 14"/>
          <p:cNvSpPr/>
          <p:nvPr/>
        </p:nvSpPr>
        <p:spPr bwMode="auto">
          <a:xfrm rot="5400000">
            <a:off x="4419600" y="2139696"/>
            <a:ext cx="304800" cy="9144000"/>
          </a:xfrm>
          <a:prstGeom prst="rect">
            <a:avLst/>
          </a:prstGeom>
          <a:solidFill>
            <a:srgbClr val="C96009">
              <a:alpha val="25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 rot="5400000">
            <a:off x="4572000" y="1904999"/>
            <a:ext cx="0" cy="9144000"/>
          </a:xfrm>
          <a:prstGeom prst="line">
            <a:avLst/>
          </a:prstGeom>
          <a:noFill/>
          <a:ln w="38100" cap="flat" cmpd="sng" algn="ctr">
            <a:solidFill>
              <a:srgbClr val="C960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 rot="5400000">
            <a:off x="4572000" y="2133599"/>
            <a:ext cx="0" cy="9144000"/>
          </a:xfrm>
          <a:prstGeom prst="line">
            <a:avLst/>
          </a:prstGeom>
          <a:noFill/>
          <a:ln w="76200" cap="flat" cmpd="sng" algn="ctr">
            <a:solidFill>
              <a:srgbClr val="C96009">
                <a:alpha val="3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 rot="5400000">
            <a:off x="4572000" y="2057399"/>
            <a:ext cx="0" cy="9144000"/>
          </a:xfrm>
          <a:prstGeom prst="line">
            <a:avLst/>
          </a:prstGeom>
          <a:noFill/>
          <a:ln w="9525" cap="flat" cmpd="sng" algn="ctr">
            <a:solidFill>
              <a:srgbClr val="C960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19" name="Picture 8" descr="1st Screen with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3233" y="2743200"/>
            <a:ext cx="2786500" cy="2600734"/>
          </a:xfrm>
          <a:prstGeom prst="rect">
            <a:avLst/>
          </a:prstGeom>
          <a:noFill/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0" y="1742666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5400"/>
              </a:lnSpc>
              <a:spcBef>
                <a:spcPts val="600"/>
              </a:spcBef>
              <a:spcAft>
                <a:spcPts val="2300"/>
              </a:spcAft>
            </a:pPr>
            <a:r>
              <a:rPr lang="en-US" sz="7500" b="1" dirty="0" smtClean="0">
                <a:latin typeface="Tahoma" pitchFamily="34" charset="0"/>
                <a:cs typeface="Tahoma" pitchFamily="34" charset="0"/>
              </a:rPr>
              <a:t>Thank You!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© 2014 New York State Office of Children and Family Services.</a:t>
            </a:r>
            <a:endParaRPr lang="en-US" sz="900" i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5486</TotalTime>
  <Words>1907</Words>
  <Application>Microsoft Office PowerPoint</Application>
  <PresentationFormat>On-screen Show (4:3)</PresentationFormat>
  <Paragraphs>470</Paragraphs>
  <Slides>90</Slides>
  <Notes>90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90</vt:i4>
      </vt:variant>
    </vt:vector>
  </HeadingPairs>
  <TitlesOfParts>
    <vt:vector size="92" baseType="lpstr">
      <vt:lpstr>Custom Design</vt:lpstr>
      <vt:lpstr>1_Custom Design</vt:lpstr>
      <vt:lpstr>PowerPoint Presentation</vt:lpstr>
      <vt:lpstr>PowerPoint Presentation</vt:lpstr>
      <vt:lpstr>Warm-Up Activity</vt:lpstr>
      <vt:lpstr>Parents in the Video (1 of 2)</vt:lpstr>
      <vt:lpstr>Parents in the Video (1 of 2)</vt:lpstr>
      <vt:lpstr>Instructions for Discussing the Video</vt:lpstr>
      <vt:lpstr>PowerPoint Presentation</vt:lpstr>
      <vt:lpstr>Characteristics of the Family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 to Shared Parenting</vt:lpstr>
      <vt:lpstr>Directions for the Activity (1 of 2)</vt:lpstr>
      <vt:lpstr>Directions for the Activity (2 of 2)</vt:lpstr>
      <vt:lpstr>PowerPoint Presentation</vt:lpstr>
      <vt:lpstr>PowerPoint Presentation</vt:lpstr>
      <vt:lpstr>PowerPoint Presentation</vt:lpstr>
      <vt:lpstr>Instructions for Small Groups – Part 1 (1 of 2)</vt:lpstr>
      <vt:lpstr>Instructions for Small Groups – Part 1 (2 of 2)</vt:lpstr>
      <vt:lpstr>Instructions for Small Groups – Part 2 (1 of 2)</vt:lpstr>
      <vt:lpstr>Instructions for Small Groups – Part 2 (2 of 2)</vt:lpstr>
      <vt:lpstr>PowerPoint Presentation</vt:lpstr>
      <vt:lpstr>Instructions for Warm-Up Activity (1 of 2)</vt:lpstr>
      <vt:lpstr>Instructions for Warm-Up Activity (2 of 2)</vt:lpstr>
      <vt:lpstr>PowerPoint Presentation</vt:lpstr>
      <vt:lpstr>Impact of Chemical Dependency  on the Child Welfare System (1 of 5)</vt:lpstr>
      <vt:lpstr>Impact of Chemical Dependency  on the Child Welfare System (2 of 5)</vt:lpstr>
      <vt:lpstr>Impact of Chemical Dependency  on the Child Welfare System (3 of 5)</vt:lpstr>
      <vt:lpstr>Impact of Chemical Dependency  on the Child Welfare System (4 of 5)</vt:lpstr>
      <vt:lpstr>Impact of Chemical Dependency  on the Child Welfare System (5 of 5)</vt:lpstr>
      <vt:lpstr>PowerPoint Presentation</vt:lpstr>
      <vt:lpstr>PowerPoint Presentation</vt:lpstr>
      <vt:lpstr>Two Types of Dependence</vt:lpstr>
      <vt:lpstr>PowerPoint Presentation</vt:lpstr>
      <vt:lpstr>Scoring Instructions (1 of 3)</vt:lpstr>
      <vt:lpstr>Scoring Instructions (2 of 3)</vt:lpstr>
      <vt:lpstr>Scoring Instructions (3 of 3)</vt:lpstr>
      <vt:lpstr>It’s No Mystery! (1 of 3)</vt:lpstr>
      <vt:lpstr>It’s No Mystery! (2 of 3)</vt:lpstr>
      <vt:lpstr>It’s No Mystery! (3 of 3)</vt:lpstr>
      <vt:lpstr>The Disease Concept of Dependence</vt:lpstr>
      <vt:lpstr>Models of Chemical Dependence</vt:lpstr>
      <vt:lpstr>PowerPoint Presentation</vt:lpstr>
      <vt:lpstr>Myths About Relapse (1 of 2)</vt:lpstr>
      <vt:lpstr>Myths About Relapse (2 of 2)</vt:lpstr>
      <vt:lpstr>Signs of Relapse</vt:lpstr>
      <vt:lpstr>PowerPoint Presentation</vt:lpstr>
      <vt:lpstr>Definition of Fear</vt:lpstr>
      <vt:lpstr>Definition of Control</vt:lpstr>
      <vt:lpstr>PowerPoint Presentation</vt:lpstr>
      <vt:lpstr>Instructions for Small Group Activity – Part 1 (1 of 2)</vt:lpstr>
      <vt:lpstr>Instructions for Small Group Activity – Part 1 (2 of 2)</vt:lpstr>
      <vt:lpstr>PowerPoint Presentation</vt:lpstr>
      <vt:lpstr>Instructions for Small Group Activity – Part 2 (1 of 3)</vt:lpstr>
      <vt:lpstr>Instructions for Small Group Activity – Part 2 (2 of 3)</vt:lpstr>
      <vt:lpstr>Instructions for Small Group Activity – Part 2 (3 of 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Instructions for Small Groups (1 of 2)</vt:lpstr>
      <vt:lpstr>Instructions for Small Groups (2 of 2)</vt:lpstr>
      <vt:lpstr>PowerPoint Presentation</vt:lpstr>
      <vt:lpstr>Responses to Sharing Parental Responsibility (1 of 2)</vt:lpstr>
      <vt:lpstr>Responses to Sharing Parental Responsibility (2 of 2)</vt:lpstr>
      <vt:lpstr>Interpersonal Helping Skills</vt:lpstr>
      <vt:lpstr>Communication Skills (1 of 2)</vt:lpstr>
      <vt:lpstr>Communication Skills (2 of 2)</vt:lpstr>
      <vt:lpstr>Guidelines for Sharing Parental Responsibility (1 of 5)</vt:lpstr>
      <vt:lpstr>Guidelines for Sharing Parental Responsibility (2 of 5)</vt:lpstr>
      <vt:lpstr>Guidelines for Sharing Parental Responsibility (3 of 5)</vt:lpstr>
      <vt:lpstr>Guidelines for Sharing Parental Responsibility (4 of 5)</vt:lpstr>
      <vt:lpstr>Guidelines for Sharing Parental Responsibility (5 of 5)</vt:lpstr>
      <vt:lpstr>Definitions of Risk and Safety (1 of 2)</vt:lpstr>
      <vt:lpstr>Definitions of Risk and Safety (2 of 2)</vt:lpstr>
      <vt:lpstr>PowerPoint Presentation</vt:lpstr>
      <vt:lpstr>PowerPoint Presentation</vt:lpstr>
      <vt:lpstr>Directions for Introductions</vt:lpstr>
      <vt:lpstr>PowerPoint Presentation</vt:lpstr>
      <vt:lpstr>The Core Conditions of Helping</vt:lpstr>
      <vt:lpstr>PowerPoint Presentation</vt:lpstr>
      <vt:lpstr>PowerPoint Presentation</vt:lpstr>
    </vt:vector>
  </TitlesOfParts>
  <Company>CDHS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Graff-Baker, Beth (CDHS)</cp:lastModifiedBy>
  <cp:revision>635</cp:revision>
  <dcterms:created xsi:type="dcterms:W3CDTF">2010-04-27T13:46:09Z</dcterms:created>
  <dcterms:modified xsi:type="dcterms:W3CDTF">2014-02-10T18:47:55Z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